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Masters/slideMaster16.xml" ContentType="application/vnd.openxmlformats-officedocument.presentationml.slideMaster+xml"/>
  <Override PartName="/ppt/slideMasters/slideMaster17.xml" ContentType="application/vnd.openxmlformats-officedocument.presentationml.slideMaster+xml"/>
  <Override PartName="/ppt/slideMasters/slideMaster18.xml" ContentType="application/vnd.openxmlformats-officedocument.presentationml.slideMaster+xml"/>
  <Override PartName="/ppt/slideMasters/slideMaster19.xml" ContentType="application/vnd.openxmlformats-officedocument.presentationml.slideMaster+xml"/>
  <Override PartName="/ppt/slideMasters/slideMaster20.xml" ContentType="application/vnd.openxmlformats-officedocument.presentationml.slideMaster+xml"/>
  <Override PartName="/ppt/slideMasters/slideMaster21.xml" ContentType="application/vnd.openxmlformats-officedocument.presentationml.slideMaster+xml"/>
  <Override PartName="/ppt/slideMasters/slideMaster22.xml" ContentType="application/vnd.openxmlformats-officedocument.presentationml.slideMaster+xml"/>
  <Override PartName="/ppt/slideMasters/slideMaster23.xml" ContentType="application/vnd.openxmlformats-officedocument.presentationml.slideMaster+xml"/>
  <Override PartName="/ppt/slideMasters/slideMaster24.xml" ContentType="application/vnd.openxmlformats-officedocument.presentationml.slideMaster+xml"/>
  <Override PartName="/ppt/slideMasters/slideMaster25.xml" ContentType="application/vnd.openxmlformats-officedocument.presentationml.slideMaster+xml"/>
  <Override PartName="/ppt/slideMasters/slideMaster26.xml" ContentType="application/vnd.openxmlformats-officedocument.presentationml.slideMaster+xml"/>
  <Override PartName="/ppt/slideMasters/slideMaster2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3.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5.xml" ContentType="application/vnd.openxmlformats-officedocument.theme+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theme/theme6.xml" ContentType="application/vnd.openxmlformats-officedocument.theme+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theme/theme7.xml" ContentType="application/vnd.openxmlformats-officedocument.theme+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theme/theme8.xml" ContentType="application/vnd.openxmlformats-officedocument.theme+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theme/theme9.xml" ContentType="application/vnd.openxmlformats-officedocument.theme+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theme/theme10.xml" ContentType="application/vnd.openxmlformats-officedocument.theme+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theme/theme11.xml" ContentType="application/vnd.openxmlformats-officedocument.theme+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theme/theme12.xml" ContentType="application/vnd.openxmlformats-officedocument.theme+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theme/theme13.xml" ContentType="application/vnd.openxmlformats-officedocument.theme+xml"/>
  <Override PartName="/ppt/slideLayouts/slideLayout132.xml" ContentType="application/vnd.openxmlformats-officedocument.presentationml.slideLayout+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theme/theme14.xml" ContentType="application/vnd.openxmlformats-officedocument.theme+xml"/>
  <Override PartName="/ppt/slideLayouts/slideLayout144.xml" ContentType="application/vnd.openxmlformats-officedocument.presentationml.slideLayout+xml"/>
  <Override PartName="/ppt/slideLayouts/slideLayout145.xml" ContentType="application/vnd.openxmlformats-officedocument.presentationml.slideLayout+xml"/>
  <Override PartName="/ppt/slideLayouts/slideLayout146.xml" ContentType="application/vnd.openxmlformats-officedocument.presentationml.slideLayout+xml"/>
  <Override PartName="/ppt/slideLayouts/slideLayout147.xml" ContentType="application/vnd.openxmlformats-officedocument.presentationml.slideLayout+xml"/>
  <Override PartName="/ppt/slideLayouts/slideLayout148.xml" ContentType="application/vnd.openxmlformats-officedocument.presentationml.slideLayout+xml"/>
  <Override PartName="/ppt/slideLayouts/slideLayout149.xml" ContentType="application/vnd.openxmlformats-officedocument.presentationml.slideLayout+xml"/>
  <Override PartName="/ppt/slideLayouts/slideLayout150.xml" ContentType="application/vnd.openxmlformats-officedocument.presentationml.slideLayout+xml"/>
  <Override PartName="/ppt/slideLayouts/slideLayout151.xml" ContentType="application/vnd.openxmlformats-officedocument.presentationml.slideLayout+xml"/>
  <Override PartName="/ppt/slideLayouts/slideLayout152.xml" ContentType="application/vnd.openxmlformats-officedocument.presentationml.slideLayout+xml"/>
  <Override PartName="/ppt/slideLayouts/slideLayout153.xml" ContentType="application/vnd.openxmlformats-officedocument.presentationml.slideLayout+xml"/>
  <Override PartName="/ppt/slideLayouts/slideLayout154.xml" ContentType="application/vnd.openxmlformats-officedocument.presentationml.slideLayout+xml"/>
  <Override PartName="/ppt/theme/theme15.xml" ContentType="application/vnd.openxmlformats-officedocument.theme+xml"/>
  <Override PartName="/ppt/slideLayouts/slideLayout155.xml" ContentType="application/vnd.openxmlformats-officedocument.presentationml.slideLayout+xml"/>
  <Override PartName="/ppt/slideLayouts/slideLayout156.xml" ContentType="application/vnd.openxmlformats-officedocument.presentationml.slideLayout+xml"/>
  <Override PartName="/ppt/slideLayouts/slideLayout157.xml" ContentType="application/vnd.openxmlformats-officedocument.presentationml.slideLayout+xml"/>
  <Override PartName="/ppt/slideLayouts/slideLayout158.xml" ContentType="application/vnd.openxmlformats-officedocument.presentationml.slideLayout+xml"/>
  <Override PartName="/ppt/slideLayouts/slideLayout159.xml" ContentType="application/vnd.openxmlformats-officedocument.presentationml.slideLayout+xml"/>
  <Override PartName="/ppt/slideLayouts/slideLayout160.xml" ContentType="application/vnd.openxmlformats-officedocument.presentationml.slideLayout+xml"/>
  <Override PartName="/ppt/slideLayouts/slideLayout161.xml" ContentType="application/vnd.openxmlformats-officedocument.presentationml.slideLayout+xml"/>
  <Override PartName="/ppt/slideLayouts/slideLayout162.xml" ContentType="application/vnd.openxmlformats-officedocument.presentationml.slideLayout+xml"/>
  <Override PartName="/ppt/slideLayouts/slideLayout163.xml" ContentType="application/vnd.openxmlformats-officedocument.presentationml.slideLayout+xml"/>
  <Override PartName="/ppt/slideLayouts/slideLayout164.xml" ContentType="application/vnd.openxmlformats-officedocument.presentationml.slideLayout+xml"/>
  <Override PartName="/ppt/slideLayouts/slideLayout165.xml" ContentType="application/vnd.openxmlformats-officedocument.presentationml.slideLayout+xml"/>
  <Override PartName="/ppt/theme/theme16.xml" ContentType="application/vnd.openxmlformats-officedocument.theme+xml"/>
  <Override PartName="/ppt/slideLayouts/slideLayout166.xml" ContentType="application/vnd.openxmlformats-officedocument.presentationml.slideLayout+xml"/>
  <Override PartName="/ppt/slideLayouts/slideLayout167.xml" ContentType="application/vnd.openxmlformats-officedocument.presentationml.slideLayout+xml"/>
  <Override PartName="/ppt/slideLayouts/slideLayout168.xml" ContentType="application/vnd.openxmlformats-officedocument.presentationml.slideLayout+xml"/>
  <Override PartName="/ppt/slideLayouts/slideLayout169.xml" ContentType="application/vnd.openxmlformats-officedocument.presentationml.slideLayout+xml"/>
  <Override PartName="/ppt/slideLayouts/slideLayout170.xml" ContentType="application/vnd.openxmlformats-officedocument.presentationml.slideLayout+xml"/>
  <Override PartName="/ppt/slideLayouts/slideLayout171.xml" ContentType="application/vnd.openxmlformats-officedocument.presentationml.slideLayout+xml"/>
  <Override PartName="/ppt/slideLayouts/slideLayout172.xml" ContentType="application/vnd.openxmlformats-officedocument.presentationml.slideLayout+xml"/>
  <Override PartName="/ppt/slideLayouts/slideLayout173.xml" ContentType="application/vnd.openxmlformats-officedocument.presentationml.slideLayout+xml"/>
  <Override PartName="/ppt/slideLayouts/slideLayout174.xml" ContentType="application/vnd.openxmlformats-officedocument.presentationml.slideLayout+xml"/>
  <Override PartName="/ppt/slideLayouts/slideLayout175.xml" ContentType="application/vnd.openxmlformats-officedocument.presentationml.slideLayout+xml"/>
  <Override PartName="/ppt/slideLayouts/slideLayout176.xml" ContentType="application/vnd.openxmlformats-officedocument.presentationml.slideLayout+xml"/>
  <Override PartName="/ppt/theme/theme17.xml" ContentType="application/vnd.openxmlformats-officedocument.theme+xml"/>
  <Override PartName="/ppt/slideLayouts/slideLayout177.xml" ContentType="application/vnd.openxmlformats-officedocument.presentationml.slideLayout+xml"/>
  <Override PartName="/ppt/slideLayouts/slideLayout178.xml" ContentType="application/vnd.openxmlformats-officedocument.presentationml.slideLayout+xml"/>
  <Override PartName="/ppt/slideLayouts/slideLayout179.xml" ContentType="application/vnd.openxmlformats-officedocument.presentationml.slideLayout+xml"/>
  <Override PartName="/ppt/slideLayouts/slideLayout180.xml" ContentType="application/vnd.openxmlformats-officedocument.presentationml.slideLayout+xml"/>
  <Override PartName="/ppt/slideLayouts/slideLayout181.xml" ContentType="application/vnd.openxmlformats-officedocument.presentationml.slideLayout+xml"/>
  <Override PartName="/ppt/slideLayouts/slideLayout182.xml" ContentType="application/vnd.openxmlformats-officedocument.presentationml.slideLayout+xml"/>
  <Override PartName="/ppt/theme/theme18.xml" ContentType="application/vnd.openxmlformats-officedocument.theme+xml"/>
  <Override PartName="/ppt/slideLayouts/slideLayout183.xml" ContentType="application/vnd.openxmlformats-officedocument.presentationml.slideLayout+xml"/>
  <Override PartName="/ppt/slideLayouts/slideLayout184.xml" ContentType="application/vnd.openxmlformats-officedocument.presentationml.slideLayout+xml"/>
  <Override PartName="/ppt/slideLayouts/slideLayout185.xml" ContentType="application/vnd.openxmlformats-officedocument.presentationml.slideLayout+xml"/>
  <Override PartName="/ppt/slideLayouts/slideLayout186.xml" ContentType="application/vnd.openxmlformats-officedocument.presentationml.slideLayout+xml"/>
  <Override PartName="/ppt/slideLayouts/slideLayout187.xml" ContentType="application/vnd.openxmlformats-officedocument.presentationml.slideLayout+xml"/>
  <Override PartName="/ppt/slideLayouts/slideLayout188.xml" ContentType="application/vnd.openxmlformats-officedocument.presentationml.slideLayout+xml"/>
  <Override PartName="/ppt/slideLayouts/slideLayout189.xml" ContentType="application/vnd.openxmlformats-officedocument.presentationml.slideLayout+xml"/>
  <Override PartName="/ppt/theme/theme19.xml" ContentType="application/vnd.openxmlformats-officedocument.theme+xml"/>
  <Override PartName="/ppt/slideLayouts/slideLayout190.xml" ContentType="application/vnd.openxmlformats-officedocument.presentationml.slideLayout+xml"/>
  <Override PartName="/ppt/slideLayouts/slideLayout191.xml" ContentType="application/vnd.openxmlformats-officedocument.presentationml.slideLayout+xml"/>
  <Override PartName="/ppt/slideLayouts/slideLayout192.xml" ContentType="application/vnd.openxmlformats-officedocument.presentationml.slideLayout+xml"/>
  <Override PartName="/ppt/slideLayouts/slideLayout193.xml" ContentType="application/vnd.openxmlformats-officedocument.presentationml.slideLayout+xml"/>
  <Override PartName="/ppt/slideLayouts/slideLayout194.xml" ContentType="application/vnd.openxmlformats-officedocument.presentationml.slideLayout+xml"/>
  <Override PartName="/ppt/slideLayouts/slideLayout195.xml" ContentType="application/vnd.openxmlformats-officedocument.presentationml.slideLayout+xml"/>
  <Override PartName="/ppt/slideLayouts/slideLayout196.xml" ContentType="application/vnd.openxmlformats-officedocument.presentationml.slideLayout+xml"/>
  <Override PartName="/ppt/slideLayouts/slideLayout197.xml" ContentType="application/vnd.openxmlformats-officedocument.presentationml.slideLayout+xml"/>
  <Override PartName="/ppt/slideLayouts/slideLayout198.xml" ContentType="application/vnd.openxmlformats-officedocument.presentationml.slideLayout+xml"/>
  <Override PartName="/ppt/slideLayouts/slideLayout199.xml" ContentType="application/vnd.openxmlformats-officedocument.presentationml.slideLayout+xml"/>
  <Override PartName="/ppt/slideLayouts/slideLayout200.xml" ContentType="application/vnd.openxmlformats-officedocument.presentationml.slideLayout+xml"/>
  <Override PartName="/ppt/theme/theme20.xml" ContentType="application/vnd.openxmlformats-officedocument.theme+xml"/>
  <Override PartName="/ppt/slideLayouts/slideLayout201.xml" ContentType="application/vnd.openxmlformats-officedocument.presentationml.slideLayout+xml"/>
  <Override PartName="/ppt/slideLayouts/slideLayout202.xml" ContentType="application/vnd.openxmlformats-officedocument.presentationml.slideLayout+xml"/>
  <Override PartName="/ppt/slideLayouts/slideLayout203.xml" ContentType="application/vnd.openxmlformats-officedocument.presentationml.slideLayout+xml"/>
  <Override PartName="/ppt/slideLayouts/slideLayout204.xml" ContentType="application/vnd.openxmlformats-officedocument.presentationml.slideLayout+xml"/>
  <Override PartName="/ppt/slideLayouts/slideLayout205.xml" ContentType="application/vnd.openxmlformats-officedocument.presentationml.slideLayout+xml"/>
  <Override PartName="/ppt/slideLayouts/slideLayout206.xml" ContentType="application/vnd.openxmlformats-officedocument.presentationml.slideLayout+xml"/>
  <Override PartName="/ppt/slideLayouts/slideLayout207.xml" ContentType="application/vnd.openxmlformats-officedocument.presentationml.slideLayout+xml"/>
  <Override PartName="/ppt/slideLayouts/slideLayout208.xml" ContentType="application/vnd.openxmlformats-officedocument.presentationml.slideLayout+xml"/>
  <Override PartName="/ppt/slideLayouts/slideLayout209.xml" ContentType="application/vnd.openxmlformats-officedocument.presentationml.slideLayout+xml"/>
  <Override PartName="/ppt/slideLayouts/slideLayout210.xml" ContentType="application/vnd.openxmlformats-officedocument.presentationml.slideLayout+xml"/>
  <Override PartName="/ppt/slideLayouts/slideLayout211.xml" ContentType="application/vnd.openxmlformats-officedocument.presentationml.slideLayout+xml"/>
  <Override PartName="/ppt/theme/theme21.xml" ContentType="application/vnd.openxmlformats-officedocument.theme+xml"/>
  <Override PartName="/ppt/slideLayouts/slideLayout212.xml" ContentType="application/vnd.openxmlformats-officedocument.presentationml.slideLayout+xml"/>
  <Override PartName="/ppt/slideLayouts/slideLayout213.xml" ContentType="application/vnd.openxmlformats-officedocument.presentationml.slideLayout+xml"/>
  <Override PartName="/ppt/slideLayouts/slideLayout214.xml" ContentType="application/vnd.openxmlformats-officedocument.presentationml.slideLayout+xml"/>
  <Override PartName="/ppt/slideLayouts/slideLayout215.xml" ContentType="application/vnd.openxmlformats-officedocument.presentationml.slideLayout+xml"/>
  <Override PartName="/ppt/slideLayouts/slideLayout216.xml" ContentType="application/vnd.openxmlformats-officedocument.presentationml.slideLayout+xml"/>
  <Override PartName="/ppt/slideLayouts/slideLayout217.xml" ContentType="application/vnd.openxmlformats-officedocument.presentationml.slideLayout+xml"/>
  <Override PartName="/ppt/slideLayouts/slideLayout218.xml" ContentType="application/vnd.openxmlformats-officedocument.presentationml.slideLayout+xml"/>
  <Override PartName="/ppt/slideLayouts/slideLayout219.xml" ContentType="application/vnd.openxmlformats-officedocument.presentationml.slideLayout+xml"/>
  <Override PartName="/ppt/slideLayouts/slideLayout220.xml" ContentType="application/vnd.openxmlformats-officedocument.presentationml.slideLayout+xml"/>
  <Override PartName="/ppt/slideLayouts/slideLayout221.xml" ContentType="application/vnd.openxmlformats-officedocument.presentationml.slideLayout+xml"/>
  <Override PartName="/ppt/slideLayouts/slideLayout222.xml" ContentType="application/vnd.openxmlformats-officedocument.presentationml.slideLayout+xml"/>
  <Override PartName="/ppt/slideLayouts/slideLayout223.xml" ContentType="application/vnd.openxmlformats-officedocument.presentationml.slideLayout+xml"/>
  <Override PartName="/ppt/slideLayouts/slideLayout224.xml" ContentType="application/vnd.openxmlformats-officedocument.presentationml.slideLayout+xml"/>
  <Override PartName="/ppt/theme/theme22.xml" ContentType="application/vnd.openxmlformats-officedocument.theme+xml"/>
  <Override PartName="/ppt/slideLayouts/slideLayout225.xml" ContentType="application/vnd.openxmlformats-officedocument.presentationml.slideLayout+xml"/>
  <Override PartName="/ppt/slideLayouts/slideLayout226.xml" ContentType="application/vnd.openxmlformats-officedocument.presentationml.slideLayout+xml"/>
  <Override PartName="/ppt/slideLayouts/slideLayout227.xml" ContentType="application/vnd.openxmlformats-officedocument.presentationml.slideLayout+xml"/>
  <Override PartName="/ppt/slideLayouts/slideLayout228.xml" ContentType="application/vnd.openxmlformats-officedocument.presentationml.slideLayout+xml"/>
  <Override PartName="/ppt/slideLayouts/slideLayout229.xml" ContentType="application/vnd.openxmlformats-officedocument.presentationml.slideLayout+xml"/>
  <Override PartName="/ppt/slideLayouts/slideLayout230.xml" ContentType="application/vnd.openxmlformats-officedocument.presentationml.slideLayout+xml"/>
  <Override PartName="/ppt/slideLayouts/slideLayout231.xml" ContentType="application/vnd.openxmlformats-officedocument.presentationml.slideLayout+xml"/>
  <Override PartName="/ppt/slideLayouts/slideLayout232.xml" ContentType="application/vnd.openxmlformats-officedocument.presentationml.slideLayout+xml"/>
  <Override PartName="/ppt/slideLayouts/slideLayout233.xml" ContentType="application/vnd.openxmlformats-officedocument.presentationml.slideLayout+xml"/>
  <Override PartName="/ppt/slideLayouts/slideLayout234.xml" ContentType="application/vnd.openxmlformats-officedocument.presentationml.slideLayout+xml"/>
  <Override PartName="/ppt/slideLayouts/slideLayout235.xml" ContentType="application/vnd.openxmlformats-officedocument.presentationml.slideLayout+xml"/>
  <Override PartName="/ppt/theme/theme23.xml" ContentType="application/vnd.openxmlformats-officedocument.theme+xml"/>
  <Override PartName="/ppt/slideLayouts/slideLayout236.xml" ContentType="application/vnd.openxmlformats-officedocument.presentationml.slideLayout+xml"/>
  <Override PartName="/ppt/slideLayouts/slideLayout237.xml" ContentType="application/vnd.openxmlformats-officedocument.presentationml.slideLayout+xml"/>
  <Override PartName="/ppt/slideLayouts/slideLayout238.xml" ContentType="application/vnd.openxmlformats-officedocument.presentationml.slideLayout+xml"/>
  <Override PartName="/ppt/slideLayouts/slideLayout239.xml" ContentType="application/vnd.openxmlformats-officedocument.presentationml.slideLayout+xml"/>
  <Override PartName="/ppt/slideLayouts/slideLayout240.xml" ContentType="application/vnd.openxmlformats-officedocument.presentationml.slideLayout+xml"/>
  <Override PartName="/ppt/theme/theme24.xml" ContentType="application/vnd.openxmlformats-officedocument.theme+xml"/>
  <Override PartName="/ppt/slideLayouts/slideLayout241.xml" ContentType="application/vnd.openxmlformats-officedocument.presentationml.slideLayout+xml"/>
  <Override PartName="/ppt/slideLayouts/slideLayout242.xml" ContentType="application/vnd.openxmlformats-officedocument.presentationml.slideLayout+xml"/>
  <Override PartName="/ppt/slideLayouts/slideLayout243.xml" ContentType="application/vnd.openxmlformats-officedocument.presentationml.slideLayout+xml"/>
  <Override PartName="/ppt/slideLayouts/slideLayout244.xml" ContentType="application/vnd.openxmlformats-officedocument.presentationml.slideLayout+xml"/>
  <Override PartName="/ppt/slideLayouts/slideLayout245.xml" ContentType="application/vnd.openxmlformats-officedocument.presentationml.slideLayout+xml"/>
  <Override PartName="/ppt/slideLayouts/slideLayout246.xml" ContentType="application/vnd.openxmlformats-officedocument.presentationml.slideLayout+xml"/>
  <Override PartName="/ppt/slideLayouts/slideLayout247.xml" ContentType="application/vnd.openxmlformats-officedocument.presentationml.slideLayout+xml"/>
  <Override PartName="/ppt/slideLayouts/slideLayout248.xml" ContentType="application/vnd.openxmlformats-officedocument.presentationml.slideLayout+xml"/>
  <Override PartName="/ppt/slideLayouts/slideLayout249.xml" ContentType="application/vnd.openxmlformats-officedocument.presentationml.slideLayout+xml"/>
  <Override PartName="/ppt/slideLayouts/slideLayout250.xml" ContentType="application/vnd.openxmlformats-officedocument.presentationml.slideLayout+xml"/>
  <Override PartName="/ppt/slideLayouts/slideLayout251.xml" ContentType="application/vnd.openxmlformats-officedocument.presentationml.slideLayout+xml"/>
  <Override PartName="/ppt/theme/theme25.xml" ContentType="application/vnd.openxmlformats-officedocument.theme+xml"/>
  <Override PartName="/ppt/slideLayouts/slideLayout252.xml" ContentType="application/vnd.openxmlformats-officedocument.presentationml.slideLayout+xml"/>
  <Override PartName="/ppt/slideLayouts/slideLayout253.xml" ContentType="application/vnd.openxmlformats-officedocument.presentationml.slideLayout+xml"/>
  <Override PartName="/ppt/slideLayouts/slideLayout254.xml" ContentType="application/vnd.openxmlformats-officedocument.presentationml.slideLayout+xml"/>
  <Override PartName="/ppt/slideLayouts/slideLayout255.xml" ContentType="application/vnd.openxmlformats-officedocument.presentationml.slideLayout+xml"/>
  <Override PartName="/ppt/slideLayouts/slideLayout256.xml" ContentType="application/vnd.openxmlformats-officedocument.presentationml.slideLayout+xml"/>
  <Override PartName="/ppt/slideLayouts/slideLayout257.xml" ContentType="application/vnd.openxmlformats-officedocument.presentationml.slideLayout+xml"/>
  <Override PartName="/ppt/slideLayouts/slideLayout258.xml" ContentType="application/vnd.openxmlformats-officedocument.presentationml.slideLayout+xml"/>
  <Override PartName="/ppt/slideLayouts/slideLayout259.xml" ContentType="application/vnd.openxmlformats-officedocument.presentationml.slideLayout+xml"/>
  <Override PartName="/ppt/slideLayouts/slideLayout260.xml" ContentType="application/vnd.openxmlformats-officedocument.presentationml.slideLayout+xml"/>
  <Override PartName="/ppt/slideLayouts/slideLayout261.xml" ContentType="application/vnd.openxmlformats-officedocument.presentationml.slideLayout+xml"/>
  <Override PartName="/ppt/slideLayouts/slideLayout262.xml" ContentType="application/vnd.openxmlformats-officedocument.presentationml.slideLayout+xml"/>
  <Override PartName="/ppt/theme/theme26.xml" ContentType="application/vnd.openxmlformats-officedocument.theme+xml"/>
  <Override PartName="/ppt/slideLayouts/slideLayout263.xml" ContentType="application/vnd.openxmlformats-officedocument.presentationml.slideLayout+xml"/>
  <Override PartName="/ppt/slideLayouts/slideLayout264.xml" ContentType="application/vnd.openxmlformats-officedocument.presentationml.slideLayout+xml"/>
  <Override PartName="/ppt/slideLayouts/slideLayout265.xml" ContentType="application/vnd.openxmlformats-officedocument.presentationml.slideLayout+xml"/>
  <Override PartName="/ppt/slideLayouts/slideLayout266.xml" ContentType="application/vnd.openxmlformats-officedocument.presentationml.slideLayout+xml"/>
  <Override PartName="/ppt/slideLayouts/slideLayout267.xml" ContentType="application/vnd.openxmlformats-officedocument.presentationml.slideLayout+xml"/>
  <Override PartName="/ppt/slideLayouts/slideLayout268.xml" ContentType="application/vnd.openxmlformats-officedocument.presentationml.slideLayout+xml"/>
  <Override PartName="/ppt/slideLayouts/slideLayout269.xml" ContentType="application/vnd.openxmlformats-officedocument.presentationml.slideLayout+xml"/>
  <Override PartName="/ppt/slideLayouts/slideLayout270.xml" ContentType="application/vnd.openxmlformats-officedocument.presentationml.slideLayout+xml"/>
  <Override PartName="/ppt/slideLayouts/slideLayout271.xml" ContentType="application/vnd.openxmlformats-officedocument.presentationml.slideLayout+xml"/>
  <Override PartName="/ppt/slideLayouts/slideLayout272.xml" ContentType="application/vnd.openxmlformats-officedocument.presentationml.slideLayout+xml"/>
  <Override PartName="/ppt/slideLayouts/slideLayout273.xml" ContentType="application/vnd.openxmlformats-officedocument.presentationml.slideLayout+xml"/>
  <Override PartName="/ppt/slideLayouts/slideLayout274.xml" ContentType="application/vnd.openxmlformats-officedocument.presentationml.slideLayout+xml"/>
  <Override PartName="/ppt/slideLayouts/slideLayout275.xml" ContentType="application/vnd.openxmlformats-officedocument.presentationml.slideLayout+xml"/>
  <Override PartName="/ppt/slideLayouts/slideLayout276.xml" ContentType="application/vnd.openxmlformats-officedocument.presentationml.slideLayout+xml"/>
  <Override PartName="/ppt/slideLayouts/slideLayout277.xml" ContentType="application/vnd.openxmlformats-officedocument.presentationml.slideLayout+xml"/>
  <Override PartName="/ppt/slideLayouts/slideLayout278.xml" ContentType="application/vnd.openxmlformats-officedocument.presentationml.slideLayout+xml"/>
  <Override PartName="/ppt/slideLayouts/slideLayout279.xml" ContentType="application/vnd.openxmlformats-officedocument.presentationml.slideLayout+xml"/>
  <Override PartName="/ppt/theme/theme27.xml" ContentType="application/vnd.openxmlformats-officedocument.theme+xml"/>
  <Override PartName="/ppt/theme/theme28.xml" ContentType="application/vnd.openxmlformats-officedocument.theme+xml"/>
  <Override PartName="/ppt/theme/theme2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761" r:id="rId2"/>
    <p:sldMasterId id="2147483732" r:id="rId3"/>
    <p:sldMasterId id="2147483734" r:id="rId4"/>
    <p:sldMasterId id="2147483782" r:id="rId5"/>
    <p:sldMasterId id="2147483794" r:id="rId6"/>
    <p:sldMasterId id="2147483806" r:id="rId7"/>
    <p:sldMasterId id="2147483818" r:id="rId8"/>
    <p:sldMasterId id="2147483830" r:id="rId9"/>
    <p:sldMasterId id="2147483842" r:id="rId10"/>
    <p:sldMasterId id="2147483854" r:id="rId11"/>
    <p:sldMasterId id="2147483860" r:id="rId12"/>
    <p:sldMasterId id="2147483873" r:id="rId13"/>
    <p:sldMasterId id="2147483897" r:id="rId14"/>
    <p:sldMasterId id="2147483922" r:id="rId15"/>
    <p:sldMasterId id="2147484025" r:id="rId16"/>
    <p:sldMasterId id="2147484037" r:id="rId17"/>
    <p:sldMasterId id="2147484049" r:id="rId18"/>
    <p:sldMasterId id="2147484069" r:id="rId19"/>
    <p:sldMasterId id="2147484090" r:id="rId20"/>
    <p:sldMasterId id="2147484102" r:id="rId21"/>
    <p:sldMasterId id="2147484114" r:id="rId22"/>
    <p:sldMasterId id="2147484197" r:id="rId23"/>
    <p:sldMasterId id="2147484209" r:id="rId24"/>
    <p:sldMasterId id="2147484215" r:id="rId25"/>
    <p:sldMasterId id="2147484227" r:id="rId26"/>
    <p:sldMasterId id="2147484241" r:id="rId27"/>
  </p:sldMasterIdLst>
  <p:notesMasterIdLst>
    <p:notesMasterId r:id="rId72"/>
  </p:notesMasterIdLst>
  <p:handoutMasterIdLst>
    <p:handoutMasterId r:id="rId73"/>
  </p:handoutMasterIdLst>
  <p:sldIdLst>
    <p:sldId id="630" r:id="rId28"/>
    <p:sldId id="556" r:id="rId29"/>
    <p:sldId id="561" r:id="rId30"/>
    <p:sldId id="557" r:id="rId31"/>
    <p:sldId id="584" r:id="rId32"/>
    <p:sldId id="585" r:id="rId33"/>
    <p:sldId id="582" r:id="rId34"/>
    <p:sldId id="586" r:id="rId35"/>
    <p:sldId id="587" r:id="rId36"/>
    <p:sldId id="559" r:id="rId37"/>
    <p:sldId id="588" r:id="rId38"/>
    <p:sldId id="562" r:id="rId39"/>
    <p:sldId id="592" r:id="rId40"/>
    <p:sldId id="568" r:id="rId41"/>
    <p:sldId id="566" r:id="rId42"/>
    <p:sldId id="565" r:id="rId43"/>
    <p:sldId id="569" r:id="rId44"/>
    <p:sldId id="570" r:id="rId45"/>
    <p:sldId id="571" r:id="rId46"/>
    <p:sldId id="593" r:id="rId47"/>
    <p:sldId id="632" r:id="rId48"/>
    <p:sldId id="573" r:id="rId49"/>
    <p:sldId id="624" r:id="rId50"/>
    <p:sldId id="623" r:id="rId51"/>
    <p:sldId id="575" r:id="rId52"/>
    <p:sldId id="581" r:id="rId53"/>
    <p:sldId id="589" r:id="rId54"/>
    <p:sldId id="590" r:id="rId55"/>
    <p:sldId id="598" r:id="rId56"/>
    <p:sldId id="594" r:id="rId57"/>
    <p:sldId id="595" r:id="rId58"/>
    <p:sldId id="591" r:id="rId59"/>
    <p:sldId id="609" r:id="rId60"/>
    <p:sldId id="611" r:id="rId61"/>
    <p:sldId id="616" r:id="rId62"/>
    <p:sldId id="617" r:id="rId63"/>
    <p:sldId id="618" r:id="rId64"/>
    <p:sldId id="619" r:id="rId65"/>
    <p:sldId id="620" r:id="rId66"/>
    <p:sldId id="625" r:id="rId67"/>
    <p:sldId id="621" r:id="rId68"/>
    <p:sldId id="627" r:id="rId69"/>
    <p:sldId id="633" r:id="rId70"/>
    <p:sldId id="634" r:id="rId71"/>
  </p:sldIdLst>
  <p:sldSz cx="12192000" cy="6858000"/>
  <p:notesSz cx="6669088" cy="98726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09">
          <p15:clr>
            <a:srgbClr val="A4A3A4"/>
          </p15:clr>
        </p15:guide>
        <p15:guide id="2" pos="210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88B8D"/>
    <a:srgbClr val="C80000"/>
    <a:srgbClr val="E60000"/>
    <a:srgbClr val="E87722"/>
    <a:srgbClr val="00A3E0"/>
    <a:srgbClr val="6F2C3F"/>
    <a:srgbClr val="E8927C"/>
    <a:srgbClr val="F8BCAE"/>
    <a:srgbClr val="BEBEBE"/>
    <a:srgbClr val="2CD5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52" autoAdjust="0"/>
    <p:restoredTop sz="60429" autoAdjust="0"/>
  </p:normalViewPr>
  <p:slideViewPr>
    <p:cSldViewPr snapToGrid="0" showGuides="1">
      <p:cViewPr varScale="1">
        <p:scale>
          <a:sx n="64" d="100"/>
          <a:sy n="64" d="100"/>
        </p:scale>
        <p:origin x="102" y="126"/>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22" d="100"/>
        <a:sy n="122" d="100"/>
      </p:scale>
      <p:origin x="0" y="0"/>
    </p:cViewPr>
  </p:sorterViewPr>
  <p:notesViewPr>
    <p:cSldViewPr snapToGrid="0" showGuides="1">
      <p:cViewPr varScale="1">
        <p:scale>
          <a:sx n="114" d="100"/>
          <a:sy n="114" d="100"/>
        </p:scale>
        <p:origin x="4912" y="168"/>
      </p:cViewPr>
      <p:guideLst>
        <p:guide orient="horz" pos="3109"/>
        <p:guide pos="210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Master" Target="slideMasters/slideMaster13.xml"/><Relationship Id="rId18" Type="http://schemas.openxmlformats.org/officeDocument/2006/relationships/slideMaster" Target="slideMasters/slideMaster18.xml"/><Relationship Id="rId26" Type="http://schemas.openxmlformats.org/officeDocument/2006/relationships/slideMaster" Target="slideMasters/slideMaster26.xml"/><Relationship Id="rId39" Type="http://schemas.openxmlformats.org/officeDocument/2006/relationships/slide" Target="slides/slide12.xml"/><Relationship Id="rId21" Type="http://schemas.openxmlformats.org/officeDocument/2006/relationships/slideMaster" Target="slideMasters/slideMaster21.xml"/><Relationship Id="rId34" Type="http://schemas.openxmlformats.org/officeDocument/2006/relationships/slide" Target="slides/slide7.xml"/><Relationship Id="rId42" Type="http://schemas.openxmlformats.org/officeDocument/2006/relationships/slide" Target="slides/slide15.xml"/><Relationship Id="rId47" Type="http://schemas.openxmlformats.org/officeDocument/2006/relationships/slide" Target="slides/slide20.xml"/><Relationship Id="rId50" Type="http://schemas.openxmlformats.org/officeDocument/2006/relationships/slide" Target="slides/slide23.xml"/><Relationship Id="rId55" Type="http://schemas.openxmlformats.org/officeDocument/2006/relationships/slide" Target="slides/slide28.xml"/><Relationship Id="rId63" Type="http://schemas.openxmlformats.org/officeDocument/2006/relationships/slide" Target="slides/slide36.xml"/><Relationship Id="rId68" Type="http://schemas.openxmlformats.org/officeDocument/2006/relationships/slide" Target="slides/slide41.xml"/><Relationship Id="rId76" Type="http://schemas.openxmlformats.org/officeDocument/2006/relationships/theme" Target="theme/theme1.xml"/><Relationship Id="rId7" Type="http://schemas.openxmlformats.org/officeDocument/2006/relationships/slideMaster" Target="slideMasters/slideMaster7.xml"/><Relationship Id="rId71"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Master" Target="slideMasters/slideMaster16.xml"/><Relationship Id="rId29" Type="http://schemas.openxmlformats.org/officeDocument/2006/relationships/slide" Target="slides/slide2.xml"/><Relationship Id="rId11" Type="http://schemas.openxmlformats.org/officeDocument/2006/relationships/slideMaster" Target="slideMasters/slideMaster11.xml"/><Relationship Id="rId24" Type="http://schemas.openxmlformats.org/officeDocument/2006/relationships/slideMaster" Target="slideMasters/slideMaster24.xml"/><Relationship Id="rId32" Type="http://schemas.openxmlformats.org/officeDocument/2006/relationships/slide" Target="slides/slide5.xml"/><Relationship Id="rId37" Type="http://schemas.openxmlformats.org/officeDocument/2006/relationships/slide" Target="slides/slide10.xml"/><Relationship Id="rId40" Type="http://schemas.openxmlformats.org/officeDocument/2006/relationships/slide" Target="slides/slide13.xml"/><Relationship Id="rId45" Type="http://schemas.openxmlformats.org/officeDocument/2006/relationships/slide" Target="slides/slide18.xml"/><Relationship Id="rId53" Type="http://schemas.openxmlformats.org/officeDocument/2006/relationships/slide" Target="slides/slide26.xml"/><Relationship Id="rId58" Type="http://schemas.openxmlformats.org/officeDocument/2006/relationships/slide" Target="slides/slide31.xml"/><Relationship Id="rId66" Type="http://schemas.openxmlformats.org/officeDocument/2006/relationships/slide" Target="slides/slide39.xml"/><Relationship Id="rId74"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Master" Target="slideMasters/slideMaster15.xml"/><Relationship Id="rId23" Type="http://schemas.openxmlformats.org/officeDocument/2006/relationships/slideMaster" Target="slideMasters/slideMaster23.xml"/><Relationship Id="rId28" Type="http://schemas.openxmlformats.org/officeDocument/2006/relationships/slide" Target="slides/slide1.xml"/><Relationship Id="rId36" Type="http://schemas.openxmlformats.org/officeDocument/2006/relationships/slide" Target="slides/slide9.xml"/><Relationship Id="rId49" Type="http://schemas.openxmlformats.org/officeDocument/2006/relationships/slide" Target="slides/slide22.xml"/><Relationship Id="rId57" Type="http://schemas.openxmlformats.org/officeDocument/2006/relationships/slide" Target="slides/slide30.xml"/><Relationship Id="rId61" Type="http://schemas.openxmlformats.org/officeDocument/2006/relationships/slide" Target="slides/slide34.xml"/><Relationship Id="rId10" Type="http://schemas.openxmlformats.org/officeDocument/2006/relationships/slideMaster" Target="slideMasters/slideMaster10.xml"/><Relationship Id="rId19" Type="http://schemas.openxmlformats.org/officeDocument/2006/relationships/slideMaster" Target="slideMasters/slideMaster19.xml"/><Relationship Id="rId31" Type="http://schemas.openxmlformats.org/officeDocument/2006/relationships/slide" Target="slides/slide4.xml"/><Relationship Id="rId44" Type="http://schemas.openxmlformats.org/officeDocument/2006/relationships/slide" Target="slides/slide17.xml"/><Relationship Id="rId52" Type="http://schemas.openxmlformats.org/officeDocument/2006/relationships/slide" Target="slides/slide25.xml"/><Relationship Id="rId60" Type="http://schemas.openxmlformats.org/officeDocument/2006/relationships/slide" Target="slides/slide33.xml"/><Relationship Id="rId65" Type="http://schemas.openxmlformats.org/officeDocument/2006/relationships/slide" Target="slides/slide38.xml"/><Relationship Id="rId73"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Master" Target="slideMasters/slideMaster22.xml"/><Relationship Id="rId27" Type="http://schemas.openxmlformats.org/officeDocument/2006/relationships/slideMaster" Target="slideMasters/slideMaster27.xml"/><Relationship Id="rId30" Type="http://schemas.openxmlformats.org/officeDocument/2006/relationships/slide" Target="slides/slide3.xml"/><Relationship Id="rId35" Type="http://schemas.openxmlformats.org/officeDocument/2006/relationships/slide" Target="slides/slide8.xml"/><Relationship Id="rId43" Type="http://schemas.openxmlformats.org/officeDocument/2006/relationships/slide" Target="slides/slide16.xml"/><Relationship Id="rId48" Type="http://schemas.openxmlformats.org/officeDocument/2006/relationships/slide" Target="slides/slide21.xml"/><Relationship Id="rId56" Type="http://schemas.openxmlformats.org/officeDocument/2006/relationships/slide" Target="slides/slide29.xml"/><Relationship Id="rId64" Type="http://schemas.openxmlformats.org/officeDocument/2006/relationships/slide" Target="slides/slide37.xml"/><Relationship Id="rId69" Type="http://schemas.openxmlformats.org/officeDocument/2006/relationships/slide" Target="slides/slide42.xml"/><Relationship Id="rId77" Type="http://schemas.openxmlformats.org/officeDocument/2006/relationships/tableStyles" Target="tableStyles.xml"/><Relationship Id="rId8" Type="http://schemas.openxmlformats.org/officeDocument/2006/relationships/slideMaster" Target="slideMasters/slideMaster8.xml"/><Relationship Id="rId51" Type="http://schemas.openxmlformats.org/officeDocument/2006/relationships/slide" Target="slides/slide24.xml"/><Relationship Id="rId72" Type="http://schemas.openxmlformats.org/officeDocument/2006/relationships/notesMaster" Target="notesMasters/notesMaster1.xml"/><Relationship Id="rId3" Type="http://schemas.openxmlformats.org/officeDocument/2006/relationships/slideMaster" Target="slideMasters/slideMaster3.xml"/><Relationship Id="rId12" Type="http://schemas.openxmlformats.org/officeDocument/2006/relationships/slideMaster" Target="slideMasters/slideMaster12.xml"/><Relationship Id="rId17" Type="http://schemas.openxmlformats.org/officeDocument/2006/relationships/slideMaster" Target="slideMasters/slideMaster17.xml"/><Relationship Id="rId25" Type="http://schemas.openxmlformats.org/officeDocument/2006/relationships/slideMaster" Target="slideMasters/slideMaster25.xml"/><Relationship Id="rId33" Type="http://schemas.openxmlformats.org/officeDocument/2006/relationships/slide" Target="slides/slide6.xml"/><Relationship Id="rId38" Type="http://schemas.openxmlformats.org/officeDocument/2006/relationships/slide" Target="slides/slide11.xml"/><Relationship Id="rId46" Type="http://schemas.openxmlformats.org/officeDocument/2006/relationships/slide" Target="slides/slide19.xml"/><Relationship Id="rId59" Type="http://schemas.openxmlformats.org/officeDocument/2006/relationships/slide" Target="slides/slide32.xml"/><Relationship Id="rId67" Type="http://schemas.openxmlformats.org/officeDocument/2006/relationships/slide" Target="slides/slide40.xml"/><Relationship Id="rId20" Type="http://schemas.openxmlformats.org/officeDocument/2006/relationships/slideMaster" Target="slideMasters/slideMaster20.xml"/><Relationship Id="rId41" Type="http://schemas.openxmlformats.org/officeDocument/2006/relationships/slide" Target="slides/slide14.xml"/><Relationship Id="rId54" Type="http://schemas.openxmlformats.org/officeDocument/2006/relationships/slide" Target="slides/slide27.xml"/><Relationship Id="rId62" Type="http://schemas.openxmlformats.org/officeDocument/2006/relationships/slide" Target="slides/slide35.xml"/><Relationship Id="rId70" Type="http://schemas.openxmlformats.org/officeDocument/2006/relationships/slide" Target="slides/slide43.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363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777607" y="0"/>
            <a:ext cx="2889938" cy="493633"/>
          </a:xfrm>
          <a:prstGeom prst="rect">
            <a:avLst/>
          </a:prstGeom>
        </p:spPr>
        <p:txBody>
          <a:bodyPr vert="horz" lIns="91440" tIns="45720" rIns="91440" bIns="45720" rtlCol="0"/>
          <a:lstStyle>
            <a:lvl1pPr algn="r">
              <a:defRPr sz="1200"/>
            </a:lvl1pPr>
          </a:lstStyle>
          <a:p>
            <a:fld id="{2453BEEE-7B4D-44C2-92A4-DE7BBA1D422A}" type="datetimeFigureOut">
              <a:rPr lang="en-GB" smtClean="0"/>
              <a:t>20/09/2018</a:t>
            </a:fld>
            <a:endParaRPr lang="en-GB"/>
          </a:p>
        </p:txBody>
      </p:sp>
      <p:sp>
        <p:nvSpPr>
          <p:cNvPr id="4" name="Footer Placeholder 3"/>
          <p:cNvSpPr>
            <a:spLocks noGrp="1"/>
          </p:cNvSpPr>
          <p:nvPr>
            <p:ph type="ftr" sz="quarter" idx="2"/>
          </p:nvPr>
        </p:nvSpPr>
        <p:spPr>
          <a:xfrm>
            <a:off x="0" y="9377316"/>
            <a:ext cx="2889938" cy="493633"/>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777607" y="9377316"/>
            <a:ext cx="2889938" cy="493633"/>
          </a:xfrm>
          <a:prstGeom prst="rect">
            <a:avLst/>
          </a:prstGeom>
        </p:spPr>
        <p:txBody>
          <a:bodyPr vert="horz" lIns="91440" tIns="45720" rIns="91440" bIns="45720" rtlCol="0" anchor="b"/>
          <a:lstStyle>
            <a:lvl1pPr algn="r">
              <a:defRPr sz="1200"/>
            </a:lvl1pPr>
          </a:lstStyle>
          <a:p>
            <a:fld id="{463F6195-24C0-4E23-B48D-EE4ED56170FA}" type="slidenum">
              <a:rPr lang="en-GB" smtClean="0"/>
              <a:t>‹#›</a:t>
            </a:fld>
            <a:endParaRPr lang="en-GB"/>
          </a:p>
        </p:txBody>
      </p:sp>
    </p:spTree>
    <p:extLst>
      <p:ext uri="{BB962C8B-B14F-4D97-AF65-F5344CB8AC3E}">
        <p14:creationId xmlns:p14="http://schemas.microsoft.com/office/powerpoint/2010/main" val="25874212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5348"/>
          </a:xfrm>
          <a:prstGeom prst="rect">
            <a:avLst/>
          </a:prstGeom>
        </p:spPr>
        <p:txBody>
          <a:bodyPr vert="horz" lIns="91440" tIns="45720" rIns="91440" bIns="45720" rtlCol="0"/>
          <a:lstStyle>
            <a:lvl1pPr algn="l">
              <a:defRPr sz="1200">
                <a:latin typeface="Arial" panose="020B0604020202020204" pitchFamily="34" charset="0"/>
              </a:defRPr>
            </a:lvl1pPr>
          </a:lstStyle>
          <a:p>
            <a:endParaRPr lang="en-GB" dirty="0"/>
          </a:p>
        </p:txBody>
      </p:sp>
      <p:sp>
        <p:nvSpPr>
          <p:cNvPr id="3" name="Date Placeholder 2"/>
          <p:cNvSpPr>
            <a:spLocks noGrp="1"/>
          </p:cNvSpPr>
          <p:nvPr>
            <p:ph type="dt" idx="1"/>
          </p:nvPr>
        </p:nvSpPr>
        <p:spPr>
          <a:xfrm>
            <a:off x="3777607" y="0"/>
            <a:ext cx="2889938" cy="495348"/>
          </a:xfrm>
          <a:prstGeom prst="rect">
            <a:avLst/>
          </a:prstGeom>
        </p:spPr>
        <p:txBody>
          <a:bodyPr vert="horz" lIns="91440" tIns="45720" rIns="91440" bIns="45720" rtlCol="0"/>
          <a:lstStyle>
            <a:lvl1pPr algn="r">
              <a:defRPr sz="1200">
                <a:latin typeface="Arial" panose="020B0604020202020204" pitchFamily="34" charset="0"/>
              </a:defRPr>
            </a:lvl1pPr>
          </a:lstStyle>
          <a:p>
            <a:fld id="{009FE923-1DF5-4102-BAE5-2EA887801C03}" type="datetimeFigureOut">
              <a:rPr lang="en-GB" smtClean="0"/>
              <a:pPr/>
              <a:t>20/09/2018</a:t>
            </a:fld>
            <a:endParaRPr lang="en-GB" dirty="0"/>
          </a:p>
        </p:txBody>
      </p:sp>
      <p:sp>
        <p:nvSpPr>
          <p:cNvPr id="4" name="Slide Image Placeholder 3"/>
          <p:cNvSpPr>
            <a:spLocks noGrp="1" noRot="1" noChangeAspect="1"/>
          </p:cNvSpPr>
          <p:nvPr>
            <p:ph type="sldImg" idx="2"/>
          </p:nvPr>
        </p:nvSpPr>
        <p:spPr>
          <a:xfrm>
            <a:off x="373063" y="1233488"/>
            <a:ext cx="5922962" cy="3332162"/>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66909" y="4751219"/>
            <a:ext cx="5335270" cy="3887361"/>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Footer Placeholder 5"/>
          <p:cNvSpPr>
            <a:spLocks noGrp="1"/>
          </p:cNvSpPr>
          <p:nvPr>
            <p:ph type="ftr" sz="quarter" idx="4"/>
          </p:nvPr>
        </p:nvSpPr>
        <p:spPr>
          <a:xfrm>
            <a:off x="0" y="9377317"/>
            <a:ext cx="2889938" cy="495347"/>
          </a:xfrm>
          <a:prstGeom prst="rect">
            <a:avLst/>
          </a:prstGeom>
        </p:spPr>
        <p:txBody>
          <a:bodyPr vert="horz" lIns="91440" tIns="45720" rIns="91440" bIns="45720" rtlCol="0" anchor="b"/>
          <a:lstStyle>
            <a:lvl1pPr algn="l">
              <a:defRPr sz="1200">
                <a:latin typeface="Arial" panose="020B0604020202020204" pitchFamily="34" charset="0"/>
              </a:defRPr>
            </a:lvl1pPr>
          </a:lstStyle>
          <a:p>
            <a:endParaRPr lang="en-GB" dirty="0"/>
          </a:p>
        </p:txBody>
      </p:sp>
      <p:sp>
        <p:nvSpPr>
          <p:cNvPr id="7" name="Slide Number Placeholder 6"/>
          <p:cNvSpPr>
            <a:spLocks noGrp="1"/>
          </p:cNvSpPr>
          <p:nvPr>
            <p:ph type="sldNum" sz="quarter" idx="5"/>
          </p:nvPr>
        </p:nvSpPr>
        <p:spPr>
          <a:xfrm>
            <a:off x="3777607" y="9377317"/>
            <a:ext cx="2889938" cy="495347"/>
          </a:xfrm>
          <a:prstGeom prst="rect">
            <a:avLst/>
          </a:prstGeom>
        </p:spPr>
        <p:txBody>
          <a:bodyPr vert="horz" lIns="91440" tIns="45720" rIns="91440" bIns="45720" rtlCol="0" anchor="b"/>
          <a:lstStyle>
            <a:lvl1pPr algn="r">
              <a:defRPr sz="1200">
                <a:latin typeface="Arial" panose="020B0604020202020204" pitchFamily="34" charset="0"/>
              </a:defRPr>
            </a:lvl1pPr>
          </a:lstStyle>
          <a:p>
            <a:fld id="{176CCC25-78B5-4EAE-B720-38C7A2B81161}" type="slidenum">
              <a:rPr lang="en-GB" smtClean="0"/>
              <a:pPr/>
              <a:t>‹#›</a:t>
            </a:fld>
            <a:endParaRPr lang="en-GB" dirty="0"/>
          </a:p>
        </p:txBody>
      </p:sp>
    </p:spTree>
    <p:extLst>
      <p:ext uri="{BB962C8B-B14F-4D97-AF65-F5344CB8AC3E}">
        <p14:creationId xmlns:p14="http://schemas.microsoft.com/office/powerpoint/2010/main" val="12085993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anose="020B0604020202020204" pitchFamily="34" charset="0"/>
        <a:ea typeface="+mn-ea"/>
        <a:cs typeface="+mn-cs"/>
      </a:defRPr>
    </a:lvl1pPr>
    <a:lvl2pPr marL="457200" algn="l" defTabSz="914400" rtl="0" eaLnBrk="1" latinLnBrk="0" hangingPunct="1">
      <a:defRPr sz="1200" kern="1200">
        <a:solidFill>
          <a:schemeClr val="tx1"/>
        </a:solidFill>
        <a:latin typeface="Arial" panose="020B0604020202020204" pitchFamily="34" charset="0"/>
        <a:ea typeface="+mn-ea"/>
        <a:cs typeface="+mn-cs"/>
      </a:defRPr>
    </a:lvl2pPr>
    <a:lvl3pPr marL="914400" algn="l" defTabSz="914400" rtl="0" eaLnBrk="1" latinLnBrk="0" hangingPunct="1">
      <a:defRPr sz="1200" kern="1200">
        <a:solidFill>
          <a:schemeClr val="tx1"/>
        </a:solidFill>
        <a:latin typeface="Arial" panose="020B0604020202020204" pitchFamily="34" charset="0"/>
        <a:ea typeface="+mn-ea"/>
        <a:cs typeface="+mn-cs"/>
      </a:defRPr>
    </a:lvl3pPr>
    <a:lvl4pPr marL="1371600" algn="l" defTabSz="914400" rtl="0" eaLnBrk="1" latinLnBrk="0" hangingPunct="1">
      <a:defRPr sz="1200" kern="1200">
        <a:solidFill>
          <a:schemeClr val="tx1"/>
        </a:solidFill>
        <a:latin typeface="Arial" panose="020B0604020202020204" pitchFamily="34" charset="0"/>
        <a:ea typeface="+mn-ea"/>
        <a:cs typeface="+mn-cs"/>
      </a:defRPr>
    </a:lvl4pPr>
    <a:lvl5pPr marL="1828800" algn="l" defTabSz="914400" rtl="0" eaLnBrk="1" latinLnBrk="0" hangingPunct="1">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6038" y="741363"/>
            <a:ext cx="6577012" cy="3700462"/>
          </a:xfrm>
        </p:spPr>
      </p:sp>
      <p:sp>
        <p:nvSpPr>
          <p:cNvPr id="3" name="Notes Placeholder 2"/>
          <p:cNvSpPr>
            <a:spLocks noGrp="1"/>
          </p:cNvSpPr>
          <p:nvPr>
            <p:ph type="body" idx="1"/>
          </p:nvPr>
        </p:nvSpPr>
        <p:spPr/>
        <p:txBody>
          <a:bodyPr/>
          <a:lstStyle/>
          <a:p>
            <a:endParaRPr lang="en-GB" baseline="0" dirty="0"/>
          </a:p>
        </p:txBody>
      </p:sp>
      <p:sp>
        <p:nvSpPr>
          <p:cNvPr id="4" name="Slide Number Placeholder 3"/>
          <p:cNvSpPr>
            <a:spLocks noGrp="1"/>
          </p:cNvSpPr>
          <p:nvPr>
            <p:ph type="sldNum" sz="quarter" idx="10"/>
          </p:nvPr>
        </p:nvSpPr>
        <p:spPr/>
        <p:txBody>
          <a:bodyPr/>
          <a:lstStyle/>
          <a:p>
            <a:fld id="{176CCC25-78B5-4EAE-B720-38C7A2B81161}" type="slidenum">
              <a:rPr lang="en-GB" smtClean="0">
                <a:solidFill>
                  <a:prstClr val="black"/>
                </a:solidFill>
              </a:rPr>
              <a:pPr/>
              <a:t>1</a:t>
            </a:fld>
            <a:endParaRPr lang="en-GB" dirty="0">
              <a:solidFill>
                <a:prstClr val="black"/>
              </a:solidFill>
            </a:endParaRPr>
          </a:p>
        </p:txBody>
      </p:sp>
    </p:spTree>
    <p:extLst>
      <p:ext uri="{BB962C8B-B14F-4D97-AF65-F5344CB8AC3E}">
        <p14:creationId xmlns:p14="http://schemas.microsoft.com/office/powerpoint/2010/main" val="20587978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6038" y="741363"/>
            <a:ext cx="6577012" cy="3700462"/>
          </a:xfrm>
        </p:spPr>
      </p:sp>
      <p:sp>
        <p:nvSpPr>
          <p:cNvPr id="3" name="Notes Placeholder 2"/>
          <p:cNvSpPr>
            <a:spLocks noGrp="1"/>
          </p:cNvSpPr>
          <p:nvPr>
            <p:ph type="body" idx="1"/>
          </p:nvPr>
        </p:nvSpPr>
        <p:spPr/>
        <p:txBody>
          <a:bodyPr/>
          <a:lstStyle/>
          <a:p>
            <a:endParaRPr lang="en-GB" baseline="0" dirty="0"/>
          </a:p>
        </p:txBody>
      </p:sp>
      <p:sp>
        <p:nvSpPr>
          <p:cNvPr id="4" name="Slide Number Placeholder 3"/>
          <p:cNvSpPr>
            <a:spLocks noGrp="1"/>
          </p:cNvSpPr>
          <p:nvPr>
            <p:ph type="sldNum" sz="quarter" idx="10"/>
          </p:nvPr>
        </p:nvSpPr>
        <p:spPr/>
        <p:txBody>
          <a:bodyPr/>
          <a:lstStyle/>
          <a:p>
            <a:fld id="{176CCC25-78B5-4EAE-B720-38C7A2B81161}" type="slidenum">
              <a:rPr lang="en-GB" smtClean="0">
                <a:solidFill>
                  <a:prstClr val="black"/>
                </a:solidFill>
              </a:rPr>
              <a:pPr/>
              <a:t>21</a:t>
            </a:fld>
            <a:endParaRPr lang="en-GB" dirty="0">
              <a:solidFill>
                <a:prstClr val="black"/>
              </a:solidFill>
            </a:endParaRPr>
          </a:p>
        </p:txBody>
      </p:sp>
    </p:spTree>
    <p:extLst>
      <p:ext uri="{BB962C8B-B14F-4D97-AF65-F5344CB8AC3E}">
        <p14:creationId xmlns:p14="http://schemas.microsoft.com/office/powerpoint/2010/main" val="205879786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1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2.xml"/></Relationships>
</file>

<file path=ppt/slideLayouts/_rels/slideLayout11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12.xml"/></Relationships>
</file>

<file path=ppt/slideLayouts/_rels/slideLayout1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2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3.xml"/></Relationships>
</file>

<file path=ppt/slideLayouts/_rels/slideLayout12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1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3.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4.xml"/></Relationships>
</file>

<file path=ppt/slideLayouts/_rels/slideLayout141.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14.xml"/></Relationships>
</file>

<file path=ppt/slideLayouts/_rels/slideLayout14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4.xml"/></Relationships>
</file>

<file path=ppt/slideLayouts/_rels/slideLayout14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4.xml"/></Relationships>
</file>

<file path=ppt/slideLayouts/_rels/slideLayout14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5.xml"/></Relationships>
</file>

<file path=ppt/slideLayouts/_rels/slideLayout14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5.xml"/></Relationships>
</file>

<file path=ppt/slideLayouts/_rels/slideLayout14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5.xml"/></Relationships>
</file>

<file path=ppt/slideLayouts/_rels/slideLayout14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5.xml"/></Relationships>
</file>

<file path=ppt/slideLayouts/_rels/slideLayout14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5.xml"/></Relationships>
</file>

<file path=ppt/slideLayouts/_rels/slideLayout14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5.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0.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1.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2.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3.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4.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5.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56.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57.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58.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59.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0.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61.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6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6.xml"/></Relationships>
</file>

<file path=ppt/slideLayouts/_rels/slideLayout163.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16.xml"/></Relationships>
</file>

<file path=ppt/slideLayouts/_rels/slideLayout16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6.xml"/></Relationships>
</file>

<file path=ppt/slideLayouts/_rels/slideLayout16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6.xml"/></Relationships>
</file>

<file path=ppt/slideLayouts/_rels/slideLayout16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11.jpg"/><Relationship Id="rId1" Type="http://schemas.openxmlformats.org/officeDocument/2006/relationships/slideMaster" Target="../slideMasters/slideMaster17.xml"/></Relationships>
</file>

<file path=ppt/slideLayouts/_rels/slideLayout16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1.jpg"/><Relationship Id="rId1" Type="http://schemas.openxmlformats.org/officeDocument/2006/relationships/slideMaster" Target="../slideMasters/slideMaster17.xml"/></Relationships>
</file>

<file path=ppt/slideLayouts/_rels/slideLayout16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1.jpg"/><Relationship Id="rId1" Type="http://schemas.openxmlformats.org/officeDocument/2006/relationships/slideMaster" Target="../slideMasters/slideMaster17.xml"/></Relationships>
</file>

<file path=ppt/slideLayouts/_rels/slideLayout16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11.jpg"/><Relationship Id="rId1" Type="http://schemas.openxmlformats.org/officeDocument/2006/relationships/slideMaster" Target="../slideMasters/slideMaster17.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1.jpg"/><Relationship Id="rId1" Type="http://schemas.openxmlformats.org/officeDocument/2006/relationships/slideMaster" Target="../slideMasters/slideMaster17.xml"/></Relationships>
</file>

<file path=ppt/slideLayouts/_rels/slideLayout17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11.jpg"/><Relationship Id="rId1" Type="http://schemas.openxmlformats.org/officeDocument/2006/relationships/slideMaster" Target="../slideMasters/slideMaster17.xml"/></Relationships>
</file>

<file path=ppt/slideLayouts/_rels/slideLayout172.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73.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74.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75.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76.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77.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78.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79.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0.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8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8.xml"/></Relationships>
</file>

<file path=ppt/slideLayouts/_rels/slideLayout182.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18.xml"/></Relationships>
</file>

<file path=ppt/slideLayouts/_rels/slideLayout183.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184.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185.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186.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187.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18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9.xml"/></Relationships>
</file>

<file path=ppt/slideLayouts/_rels/slideLayout18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19.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0.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191.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192.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193.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194.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195.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196.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19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20.xml"/></Relationships>
</file>

<file path=ppt/slideLayouts/_rels/slideLayout19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20.xml"/></Relationships>
</file>

<file path=ppt/slideLayouts/_rels/slideLayout19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20.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0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20.xml"/></Relationships>
</file>

<file path=ppt/slideLayouts/_rels/slideLayout201.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02.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03.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04.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05.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06.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07.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0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21.xml"/></Relationships>
</file>

<file path=ppt/slideLayouts/_rels/slideLayout20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2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21.xml"/></Relationships>
</file>

<file path=ppt/slideLayouts/_rels/slideLayout21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21.xml"/></Relationships>
</file>

<file path=ppt/slideLayouts/_rels/slideLayout212.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13.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14.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15.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16.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17.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18.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1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2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22.xml"/></Relationships>
</file>

<file path=ppt/slideLayouts/_rels/slideLayout2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2.xml"/></Relationships>
</file>

<file path=ppt/slideLayouts/_rels/slideLayout22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22.xml"/></Relationships>
</file>

<file path=ppt/slideLayouts/_rels/slideLayout223.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24.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25.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26.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27.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28.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29.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0.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31.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3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23.xml"/></Relationships>
</file>

<file path=ppt/slideLayouts/_rels/slideLayout233.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23.xml"/></Relationships>
</file>

<file path=ppt/slideLayouts/_rels/slideLayout23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3.xml"/></Relationships>
</file>

<file path=ppt/slideLayouts/_rels/slideLayout23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23.xml"/></Relationships>
</file>

<file path=ppt/slideLayouts/_rels/slideLayout236.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37.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38.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39.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3.xml"/></Relationships>
</file>

<file path=ppt/slideLayouts/_rels/slideLayout240.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41.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42.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43.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44.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45.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46.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47.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4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25.xml"/></Relationships>
</file>

<file path=ppt/slideLayouts/_rels/slideLayout24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25.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3.xml"/></Relationships>
</file>

<file path=ppt/slideLayouts/_rels/slideLayout25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5.xml"/></Relationships>
</file>

<file path=ppt/slideLayouts/_rels/slideLayout25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25.xml"/></Relationships>
</file>

<file path=ppt/slideLayouts/_rels/slideLayout252.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53.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54.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55.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56.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57.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58.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5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26.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3.xml"/></Relationships>
</file>

<file path=ppt/slideLayouts/_rels/slideLayout26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26.xml"/></Relationships>
</file>

<file path=ppt/slideLayouts/_rels/slideLayout26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6.xml"/></Relationships>
</file>

<file path=ppt/slideLayouts/_rels/slideLayout262.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6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jpg"/><Relationship Id="rId1" Type="http://schemas.openxmlformats.org/officeDocument/2006/relationships/slideMaster" Target="../slideMasters/slideMaster27.xml"/><Relationship Id="rId4" Type="http://schemas.openxmlformats.org/officeDocument/2006/relationships/image" Target="../media/image17.png"/></Relationships>
</file>

<file path=ppt/slideLayouts/_rels/slideLayout26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jpg"/><Relationship Id="rId1" Type="http://schemas.openxmlformats.org/officeDocument/2006/relationships/slideMaster" Target="../slideMasters/slideMaster27.xml"/><Relationship Id="rId4" Type="http://schemas.openxmlformats.org/officeDocument/2006/relationships/image" Target="../media/image18.png"/></Relationships>
</file>

<file path=ppt/slideLayouts/_rels/slideLayout26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5.jpg"/><Relationship Id="rId1" Type="http://schemas.openxmlformats.org/officeDocument/2006/relationships/slideMaster" Target="../slideMasters/slideMaster27.xml"/><Relationship Id="rId4" Type="http://schemas.openxmlformats.org/officeDocument/2006/relationships/image" Target="../media/image17.png"/></Relationships>
</file>

<file path=ppt/slideLayouts/_rels/slideLayout266.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67.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68.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69.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3.xml"/></Relationships>
</file>

<file path=ppt/slideLayouts/_rels/slideLayout270.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71.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Master" Target="../slideMasters/slideMaster27.xml"/></Relationships>
</file>

<file path=ppt/slideLayouts/_rels/slideLayout272.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5.jpg"/><Relationship Id="rId1" Type="http://schemas.openxmlformats.org/officeDocument/2006/relationships/slideMaster" Target="../slideMasters/slideMaster27.xml"/></Relationships>
</file>

<file path=ppt/slideLayouts/_rels/slideLayout273.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74.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75.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76.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77.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78.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79.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6.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6.xml"/></Relationships>
</file>

<file path=ppt/slideLayouts/_rels/slideLayout5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6.xml"/></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6.xml"/></Relationships>
</file>

<file path=ppt/slideLayouts/_rels/slideLayout5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6.xml"/></Relationships>
</file>

<file path=ppt/slideLayouts/_rels/slideLayout5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6.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9.xml"/></Relationships>
</file>

<file path=ppt/slideLayouts/_rels/slideLayout8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9.xml"/></Relationships>
</file>

<file path=ppt/slideLayouts/_rels/slideLayout8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9.xml"/></Relationships>
</file>

<file path=ppt/slideLayouts/_rels/slideLayout8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9.xml"/></Relationships>
</file>

<file path=ppt/slideLayouts/_rels/slideLayout8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9.xml"/></Relationships>
</file>

<file path=ppt/slideLayouts/_rels/slideLayout8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9.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Master Title (Red &amp; Black)">
    <p:bg bwMode="ltGray">
      <p:bgPr>
        <a:solidFill>
          <a:srgbClr val="BEBEBE"/>
        </a:solidFill>
        <a:effectLst/>
      </p:bgPr>
    </p:bg>
    <p:spTree>
      <p:nvGrpSpPr>
        <p:cNvPr id="1" name=""/>
        <p:cNvGrpSpPr/>
        <p:nvPr/>
      </p:nvGrpSpPr>
      <p:grpSpPr>
        <a:xfrm>
          <a:off x="0" y="0"/>
          <a:ext cx="0" cy="0"/>
          <a:chOff x="0" y="0"/>
          <a:chExt cx="0" cy="0"/>
        </a:xfrm>
      </p:grpSpPr>
      <p:pic>
        <p:nvPicPr>
          <p:cNvPr id="5" name="Picture 4" descr="ACCA Brand Frame (16x9)_1.eps"/>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7" name="Title Placeholder 1"/>
          <p:cNvSpPr>
            <a:spLocks noGrp="1"/>
          </p:cNvSpPr>
          <p:nvPr>
            <p:ph type="title" hasCustomPrompt="1"/>
          </p:nvPr>
        </p:nvSpPr>
        <p:spPr>
          <a:xfrm>
            <a:off x="1330960" y="1734800"/>
            <a:ext cx="9703753" cy="358160"/>
          </a:xfrm>
          <a:prstGeom prst="rect">
            <a:avLst/>
          </a:prstGeom>
        </p:spPr>
        <p:txBody>
          <a:bodyPr vert="horz" lIns="0" tIns="0" rIns="0" bIns="0" rtlCol="0" anchor="t" anchorCtr="0">
            <a:normAutofit/>
          </a:bodyPr>
          <a:lstStyle>
            <a:lvl1pPr>
              <a:defRPr sz="1800" baseline="0">
                <a:solidFill>
                  <a:schemeClr val="tx2"/>
                </a:solidFill>
              </a:defRPr>
            </a:lvl1pPr>
          </a:lstStyle>
          <a:p>
            <a:r>
              <a:rPr lang="en-US" dirty="0"/>
              <a:t>Click to edit first line Master title</a:t>
            </a:r>
          </a:p>
        </p:txBody>
      </p:sp>
      <p:sp>
        <p:nvSpPr>
          <p:cNvPr id="3" name="Text Placeholder 2"/>
          <p:cNvSpPr>
            <a:spLocks noGrp="1"/>
          </p:cNvSpPr>
          <p:nvPr>
            <p:ph type="body" sz="quarter" idx="10" hasCustomPrompt="1"/>
          </p:nvPr>
        </p:nvSpPr>
        <p:spPr>
          <a:xfrm>
            <a:off x="1330960" y="2174240"/>
            <a:ext cx="9703753" cy="1147763"/>
          </a:xfrm>
        </p:spPr>
        <p:txBody>
          <a:bodyPr>
            <a:normAutofit/>
          </a:bodyPr>
          <a:lstStyle>
            <a:lvl1pPr>
              <a:defRPr sz="2800">
                <a:latin typeface="Arial (Headings)"/>
                <a:cs typeface="Arial (Headings)"/>
              </a:defRPr>
            </a:lvl1pPr>
          </a:lstStyle>
          <a:p>
            <a:pPr lvl="0"/>
            <a:r>
              <a:rPr lang="en-GB" dirty="0"/>
              <a:t>Click to edit second line Master title</a:t>
            </a:r>
          </a:p>
        </p:txBody>
      </p:sp>
      <p:sp>
        <p:nvSpPr>
          <p:cNvPr id="6" name="TextBox 5"/>
          <p:cNvSpPr txBox="1"/>
          <p:nvPr userDrawn="1"/>
        </p:nvSpPr>
        <p:spPr>
          <a:xfrm>
            <a:off x="461472" y="6486258"/>
            <a:ext cx="461473" cy="123111"/>
          </a:xfrm>
          <a:prstGeom prst="rect">
            <a:avLst/>
          </a:prstGeom>
          <a:noFill/>
        </p:spPr>
        <p:txBody>
          <a:bodyPr wrap="square" lIns="0" tIns="0" rIns="0" bIns="0" rtlCol="0">
            <a:spAutoFit/>
          </a:bodyPr>
          <a:lstStyle/>
          <a:p>
            <a:r>
              <a:rPr lang="en-GB" sz="800" dirty="0"/>
              <a:t>© ACCA</a:t>
            </a:r>
          </a:p>
        </p:txBody>
      </p:sp>
    </p:spTree>
    <p:extLst>
      <p:ext uri="{BB962C8B-B14F-4D97-AF65-F5344CB8AC3E}">
        <p14:creationId xmlns:p14="http://schemas.microsoft.com/office/powerpoint/2010/main" val="38311524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1593"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hart &amp;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0"/>
          </p:nvPr>
        </p:nvSpPr>
        <p:spPr>
          <a:xfrm>
            <a:off x="6310313" y="1727200"/>
            <a:ext cx="4724400" cy="42941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Content Placeholder 2"/>
          <p:cNvSpPr>
            <a:spLocks noGrp="1"/>
          </p:cNvSpPr>
          <p:nvPr>
            <p:ph idx="11" hasCustomPrompt="1"/>
          </p:nvPr>
        </p:nvSpPr>
        <p:spPr>
          <a:xfrm>
            <a:off x="1326198" y="1727200"/>
            <a:ext cx="4724400" cy="4294188"/>
          </a:xfrm>
        </p:spPr>
        <p:txBody>
          <a:bodyPr/>
          <a:lstStyle/>
          <a:p>
            <a:pPr lvl="0"/>
            <a:r>
              <a:rPr lang="en-US" dirty="0"/>
              <a:t>Chart</a:t>
            </a:r>
          </a:p>
        </p:txBody>
      </p:sp>
    </p:spTree>
    <p:extLst>
      <p:ext uri="{BB962C8B-B14F-4D97-AF65-F5344CB8AC3E}">
        <p14:creationId xmlns:p14="http://schemas.microsoft.com/office/powerpoint/2010/main" val="39764281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0.xml><?xml version="1.0" encoding="utf-8"?>
<p:sldLayout xmlns:a="http://schemas.openxmlformats.org/drawingml/2006/main" xmlns:r="http://schemas.openxmlformats.org/officeDocument/2006/relationships" xmlns:p="http://schemas.openxmlformats.org/presentationml/2006/main" preserve="1" userDrawn="1">
  <p:cSld name="2 columns (Brand Frame)">
    <p:spTree>
      <p:nvGrpSpPr>
        <p:cNvPr id="1" name=""/>
        <p:cNvGrpSpPr/>
        <p:nvPr/>
      </p:nvGrpSpPr>
      <p:grpSpPr>
        <a:xfrm>
          <a:off x="0" y="0"/>
          <a:ext cx="0" cy="0"/>
          <a:chOff x="0" y="0"/>
          <a:chExt cx="0" cy="0"/>
        </a:xfrm>
      </p:grpSpPr>
      <p:sp>
        <p:nvSpPr>
          <p:cNvPr id="6" name="Content Placeholder 2"/>
          <p:cNvSpPr>
            <a:spLocks noGrp="1"/>
          </p:cNvSpPr>
          <p:nvPr>
            <p:ph idx="14"/>
          </p:nvPr>
        </p:nvSpPr>
        <p:spPr>
          <a:xfrm>
            <a:off x="6299199" y="2352056"/>
            <a:ext cx="4729163" cy="3960000"/>
          </a:xfrm>
          <a:prstGeom prst="rect">
            <a:avLst/>
          </a:prstGeom>
        </p:spPr>
        <p:txBody>
          <a:bodyPr/>
          <a:lstStyle>
            <a:lvl1pPr marL="342900" indent="-342900">
              <a:buClr>
                <a:srgbClr val="C80000"/>
              </a:buClr>
              <a:buFont typeface="Wingdings" charset="2"/>
              <a:buChar char="§"/>
              <a:defRPr sz="2100">
                <a:solidFill>
                  <a:srgbClr val="000000"/>
                </a:solidFill>
                <a:latin typeface="Arial (Body)"/>
                <a:cs typeface="Arial (Body)"/>
              </a:defRPr>
            </a:lvl1pPr>
            <a:lvl2pPr marL="742950" indent="-285750">
              <a:buClr>
                <a:srgbClr val="C80000"/>
              </a:buClr>
              <a:buFont typeface="Wingdings" charset="2"/>
              <a:buChar char="§"/>
              <a:defRPr sz="2100">
                <a:solidFill>
                  <a:srgbClr val="000000"/>
                </a:solidFill>
                <a:latin typeface="Arial (Body)"/>
                <a:cs typeface="Arial (Body)"/>
              </a:defRPr>
            </a:lvl2pPr>
            <a:lvl3pPr marL="1143000" indent="-228600">
              <a:buClr>
                <a:srgbClr val="C80000"/>
              </a:buClr>
              <a:buFont typeface="Wingdings" charset="2"/>
              <a:buChar char="§"/>
              <a:defRPr sz="1800">
                <a:solidFill>
                  <a:srgbClr val="000000"/>
                </a:solidFill>
                <a:latin typeface="Arial (Body)"/>
                <a:cs typeface="Arial (Body)"/>
              </a:defRPr>
            </a:lvl3pPr>
            <a:lvl4pPr marL="1600200" indent="-228600">
              <a:buClr>
                <a:srgbClr val="C80000"/>
              </a:buClr>
              <a:buFont typeface="Wingdings" charset="2"/>
              <a:buChar char="§"/>
              <a:defRPr sz="1800">
                <a:solidFill>
                  <a:srgbClr val="000000"/>
                </a:solidFill>
                <a:latin typeface="Arial (Body)"/>
                <a:cs typeface="Arial (Body)"/>
              </a:defRPr>
            </a:lvl4pPr>
            <a:lvl5pPr marL="2057400" indent="-228600">
              <a:buClr>
                <a:srgbClr val="C80000"/>
              </a:buClr>
              <a:buFont typeface="Wingdings" charset="2"/>
              <a:buChar char="§"/>
              <a:defRPr sz="1800">
                <a:solidFill>
                  <a:srgbClr val="000000"/>
                </a:solidFill>
                <a:latin typeface="Arial (Body)"/>
                <a:cs typeface="Arial (Body)"/>
              </a:defRPr>
            </a:lvl5pPr>
          </a:lstStyle>
          <a:p>
            <a:pPr lvl="0"/>
            <a:r>
              <a:rPr lang="en-US" dirty="0"/>
              <a:t>Click to edit Master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 hasCustomPrompt="1"/>
          </p:nvPr>
        </p:nvSpPr>
        <p:spPr bwMode="ltGray">
          <a:xfrm>
            <a:off x="1332864" y="2352056"/>
            <a:ext cx="3960000" cy="3960000"/>
          </a:xfrm>
          <a:prstGeom prst="rect">
            <a:avLst/>
          </a:prstGeom>
          <a:noFill/>
          <a:ln w="12700">
            <a:solidFill>
              <a:srgbClr val="C80000"/>
            </a:solidFill>
          </a:ln>
        </p:spPr>
        <p:txBody>
          <a:bodyPr lIns="180000" tIns="180000" rIns="180000" bIns="360000"/>
          <a:lstStyle>
            <a:lvl1pPr marL="342900" indent="-342900">
              <a:buClr>
                <a:srgbClr val="C80000"/>
              </a:buClr>
              <a:buFont typeface="Wingdings" charset="2"/>
              <a:buChar char="§"/>
              <a:defRPr sz="2100" baseline="0">
                <a:solidFill>
                  <a:schemeClr val="tx1"/>
                </a:solidFill>
                <a:latin typeface="Arial (Body)"/>
                <a:cs typeface="Arial (Body)"/>
              </a:defRPr>
            </a:lvl1pPr>
            <a:lvl2pPr marL="742950" indent="-285750">
              <a:buClr>
                <a:srgbClr val="C80000"/>
              </a:buClr>
              <a:buFont typeface="Wingdings" charset="2"/>
              <a:buChar char="§"/>
              <a:defRPr sz="2100">
                <a:solidFill>
                  <a:srgbClr val="000000"/>
                </a:solidFill>
                <a:latin typeface="Arial (Body)"/>
                <a:cs typeface="Arial (Body)"/>
              </a:defRPr>
            </a:lvl2pPr>
            <a:lvl3pPr marL="1143000" indent="-228600">
              <a:buClr>
                <a:srgbClr val="C80000"/>
              </a:buClr>
              <a:buFont typeface="Wingdings" charset="2"/>
              <a:buChar char="§"/>
              <a:defRPr sz="1800">
                <a:solidFill>
                  <a:srgbClr val="000000"/>
                </a:solidFill>
                <a:latin typeface="Arial (Body)"/>
                <a:cs typeface="Arial (Body)"/>
              </a:defRPr>
            </a:lvl3pPr>
            <a:lvl4pPr marL="1600200" indent="-228600">
              <a:buClr>
                <a:srgbClr val="C80000"/>
              </a:buClr>
              <a:buFont typeface="Wingdings" charset="2"/>
              <a:buChar char="§"/>
              <a:defRPr sz="1800">
                <a:solidFill>
                  <a:srgbClr val="000000"/>
                </a:solidFill>
                <a:latin typeface="Arial (Body)"/>
                <a:cs typeface="Arial (Body)"/>
              </a:defRPr>
            </a:lvl4pPr>
            <a:lvl5pPr marL="2057400" indent="-228600">
              <a:buClr>
                <a:srgbClr val="C80000"/>
              </a:buClr>
              <a:buFont typeface="Wingdings" charset="2"/>
              <a:buChar char="§"/>
              <a:defRPr sz="1600">
                <a:solidFill>
                  <a:srgbClr val="000000"/>
                </a:solidFill>
                <a:latin typeface="Arial (Body)"/>
                <a:cs typeface="Arial (Body)"/>
              </a:defRPr>
            </a:lvl5pPr>
          </a:lstStyle>
          <a:p>
            <a:pPr lvl="0"/>
            <a:r>
              <a:rPr lang="en-US" dirty="0"/>
              <a:t>Remember the Brand square and Brand frame should never be used together</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Title 1"/>
          <p:cNvSpPr>
            <a:spLocks noGrp="1"/>
          </p:cNvSpPr>
          <p:nvPr>
            <p:ph type="title"/>
          </p:nvPr>
        </p:nvSpPr>
        <p:spPr>
          <a:xfrm>
            <a:off x="1233054" y="1239520"/>
            <a:ext cx="9795307" cy="1062000"/>
          </a:xfrm>
          <a:prstGeom prst="rect">
            <a:avLst/>
          </a:prstGeom>
        </p:spPr>
        <p:txBody>
          <a:bodyPr/>
          <a:lstStyle>
            <a:lvl1pPr algn="l">
              <a:defRPr sz="2800">
                <a:solidFill>
                  <a:srgbClr val="C80000"/>
                </a:solidFill>
                <a:latin typeface="arial (Headings)"/>
                <a:cs typeface="arial (Headings)"/>
              </a:defRPr>
            </a:lvl1pPr>
          </a:lstStyle>
          <a:p>
            <a:r>
              <a:rPr lang="en-US" dirty="0"/>
              <a:t>Click to edit Master title style</a:t>
            </a:r>
          </a:p>
        </p:txBody>
      </p:sp>
    </p:spTree>
    <p:extLst>
      <p:ext uri="{BB962C8B-B14F-4D97-AF65-F5344CB8AC3E}">
        <p14:creationId xmlns:p14="http://schemas.microsoft.com/office/powerpoint/2010/main" val="2227118229"/>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preserve="1" userDrawn="1">
  <p:cSld name="Divider page (single, black logo)">
    <p:spTree>
      <p:nvGrpSpPr>
        <p:cNvPr id="1" name=""/>
        <p:cNvGrpSpPr/>
        <p:nvPr/>
      </p:nvGrpSpPr>
      <p:grpSpPr>
        <a:xfrm>
          <a:off x="0" y="0"/>
          <a:ext cx="0" cy="0"/>
          <a:chOff x="0" y="0"/>
          <a:chExt cx="0" cy="0"/>
        </a:xfrm>
      </p:grpSpPr>
      <p:pic>
        <p:nvPicPr>
          <p:cNvPr id="4" name="Picture 3" descr="ACCA Brand Square (1 line).eps"/>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115060" y="2446020"/>
            <a:ext cx="1955800" cy="1955800"/>
          </a:xfrm>
          <a:prstGeom prst="rect">
            <a:avLst/>
          </a:prstGeom>
        </p:spPr>
      </p:pic>
      <p:sp>
        <p:nvSpPr>
          <p:cNvPr id="6" name="Title Placeholder 1"/>
          <p:cNvSpPr>
            <a:spLocks noGrp="1"/>
          </p:cNvSpPr>
          <p:nvPr>
            <p:ph type="title" hasCustomPrompt="1"/>
          </p:nvPr>
        </p:nvSpPr>
        <p:spPr>
          <a:xfrm>
            <a:off x="2133601" y="3248640"/>
            <a:ext cx="3797180" cy="348000"/>
          </a:xfrm>
          <a:prstGeom prst="rect">
            <a:avLst/>
          </a:prstGeom>
        </p:spPr>
        <p:txBody>
          <a:bodyPr vert="horz" lIns="0" tIns="0" rIns="0" bIns="0" rtlCol="0" anchor="t" anchorCtr="0">
            <a:noAutofit/>
          </a:bodyPr>
          <a:lstStyle>
            <a:lvl1pPr algn="l">
              <a:defRPr sz="2100" b="1" baseline="0">
                <a:solidFill>
                  <a:schemeClr val="tx1"/>
                </a:solidFill>
                <a:latin typeface="Arial (Headings)"/>
                <a:cs typeface="Arial (Headings)"/>
              </a:defRPr>
            </a:lvl1pPr>
          </a:lstStyle>
          <a:p>
            <a:r>
              <a:rPr lang="en-US" dirty="0"/>
              <a:t>Click to edit divider pages</a:t>
            </a:r>
          </a:p>
        </p:txBody>
      </p:sp>
    </p:spTree>
    <p:extLst>
      <p:ext uri="{BB962C8B-B14F-4D97-AF65-F5344CB8AC3E}">
        <p14:creationId xmlns:p14="http://schemas.microsoft.com/office/powerpoint/2010/main" val="1081508650"/>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preserve="1" userDrawn="1">
  <p:cSld name="Divider page (double, black logo)">
    <p:spTree>
      <p:nvGrpSpPr>
        <p:cNvPr id="1" name=""/>
        <p:cNvGrpSpPr/>
        <p:nvPr/>
      </p:nvGrpSpPr>
      <p:grpSpPr>
        <a:xfrm>
          <a:off x="0" y="0"/>
          <a:ext cx="0" cy="0"/>
          <a:chOff x="0" y="0"/>
          <a:chExt cx="0" cy="0"/>
        </a:xfrm>
      </p:grpSpPr>
      <p:pic>
        <p:nvPicPr>
          <p:cNvPr id="4" name="Picture 3" descr="ACCA Brand Square (2 lines).eps"/>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115060" y="2446020"/>
            <a:ext cx="1955800" cy="1955800"/>
          </a:xfrm>
          <a:prstGeom prst="rect">
            <a:avLst/>
          </a:prstGeom>
        </p:spPr>
      </p:pic>
      <p:sp>
        <p:nvSpPr>
          <p:cNvPr id="6" name="Title Placeholder 1"/>
          <p:cNvSpPr>
            <a:spLocks noGrp="1"/>
          </p:cNvSpPr>
          <p:nvPr>
            <p:ph type="title" hasCustomPrompt="1"/>
          </p:nvPr>
        </p:nvSpPr>
        <p:spPr>
          <a:xfrm>
            <a:off x="2133601" y="3088832"/>
            <a:ext cx="2956560" cy="602000"/>
          </a:xfrm>
          <a:prstGeom prst="rect">
            <a:avLst/>
          </a:prstGeom>
        </p:spPr>
        <p:txBody>
          <a:bodyPr vert="horz" lIns="0" tIns="0" rIns="0" bIns="0" rtlCol="0" anchor="t" anchorCtr="0">
            <a:noAutofit/>
          </a:bodyPr>
          <a:lstStyle>
            <a:lvl1pPr algn="l">
              <a:defRPr sz="2100" b="1" baseline="0">
                <a:solidFill>
                  <a:schemeClr val="tx1"/>
                </a:solidFill>
                <a:latin typeface="Arial (Headings)"/>
                <a:cs typeface="Arial (Headings)"/>
              </a:defRPr>
            </a:lvl1pPr>
          </a:lstStyle>
          <a:p>
            <a:r>
              <a:rPr lang="en-US" dirty="0"/>
              <a:t>Click to edit divider pages with two lines</a:t>
            </a:r>
          </a:p>
        </p:txBody>
      </p:sp>
    </p:spTree>
    <p:extLst>
      <p:ext uri="{BB962C8B-B14F-4D97-AF65-F5344CB8AC3E}">
        <p14:creationId xmlns:p14="http://schemas.microsoft.com/office/powerpoint/2010/main" val="1966353890"/>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preserve="1" userDrawn="1">
  <p:cSld name="1_Divider page (single, white logo)">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a:xfrm>
            <a:off x="2629257" y="3207616"/>
            <a:ext cx="4361204" cy="381331"/>
          </a:xfrm>
          <a:prstGeom prst="rect">
            <a:avLst/>
          </a:prstGeom>
        </p:spPr>
        <p:txBody>
          <a:bodyPr vert="horz" lIns="0" tIns="0" rIns="0" bIns="0" rtlCol="0" anchor="t" anchorCtr="0">
            <a:noAutofit/>
          </a:bodyPr>
          <a:lstStyle>
            <a:lvl1pPr algn="l">
              <a:defRPr sz="2800" b="1" baseline="0">
                <a:solidFill>
                  <a:schemeClr val="tx1"/>
                </a:solidFill>
                <a:latin typeface="Arial (Headings)"/>
                <a:cs typeface="Arial (Headings)"/>
              </a:defRPr>
            </a:lvl1pPr>
          </a:lstStyle>
          <a:p>
            <a:r>
              <a:rPr lang="en-US" dirty="0"/>
              <a:t>Click to edit </a:t>
            </a:r>
            <a:r>
              <a:rPr lang="en-US"/>
              <a:t>divider page</a:t>
            </a:r>
            <a:endParaRPr lang="en-US" dirty="0"/>
          </a:p>
        </p:txBody>
      </p:sp>
      <p:pic>
        <p:nvPicPr>
          <p:cNvPr id="4" name="Picture 3"/>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990483" y="1828800"/>
            <a:ext cx="3188208" cy="3188208"/>
          </a:xfrm>
          <a:prstGeom prst="rect">
            <a:avLst/>
          </a:prstGeom>
        </p:spPr>
      </p:pic>
    </p:spTree>
    <p:extLst>
      <p:ext uri="{BB962C8B-B14F-4D97-AF65-F5344CB8AC3E}">
        <p14:creationId xmlns:p14="http://schemas.microsoft.com/office/powerpoint/2010/main" val="1355663833"/>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preserve="1" userDrawn="1">
  <p:cSld name="1_Divider page (double, white logo)">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a:xfrm>
            <a:off x="2629257" y="2968620"/>
            <a:ext cx="4361204" cy="910600"/>
          </a:xfrm>
          <a:prstGeom prst="rect">
            <a:avLst/>
          </a:prstGeom>
        </p:spPr>
        <p:txBody>
          <a:bodyPr vert="horz" lIns="0" tIns="0" rIns="0" bIns="0" rtlCol="0" anchor="t" anchorCtr="0">
            <a:noAutofit/>
          </a:bodyPr>
          <a:lstStyle>
            <a:lvl1pPr algn="l">
              <a:defRPr sz="2800" b="1" baseline="0">
                <a:solidFill>
                  <a:schemeClr val="tx1"/>
                </a:solidFill>
                <a:latin typeface="Arial (Headings)"/>
                <a:cs typeface="Arial (Headings)"/>
              </a:defRPr>
            </a:lvl1pPr>
          </a:lstStyle>
          <a:p>
            <a:r>
              <a:rPr lang="en-US" dirty="0"/>
              <a:t>Click to edit divider pages with two lines</a:t>
            </a:r>
          </a:p>
        </p:txBody>
      </p:sp>
      <p:pic>
        <p:nvPicPr>
          <p:cNvPr id="7" name="Picture 6"/>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990483" y="1828800"/>
            <a:ext cx="3188208" cy="3188208"/>
          </a:xfrm>
          <a:prstGeom prst="rect">
            <a:avLst/>
          </a:prstGeom>
        </p:spPr>
      </p:pic>
    </p:spTree>
    <p:extLst>
      <p:ext uri="{BB962C8B-B14F-4D97-AF65-F5344CB8AC3E}">
        <p14:creationId xmlns:p14="http://schemas.microsoft.com/office/powerpoint/2010/main" val="4058943271"/>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obj" preserve="1">
  <p:cSld name="1 Column (Title &amp; Bulle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330960" y="2352056"/>
            <a:ext cx="9702800" cy="3669332"/>
          </a:xfrm>
        </p:spPr>
        <p:txBody>
          <a:bodyPr/>
          <a:lstStyle>
            <a:lvl1pPr>
              <a:spcBef>
                <a:spcPts val="800"/>
              </a:spcBef>
              <a:spcAft>
                <a:spcPts val="0"/>
              </a:spcAft>
              <a:defRPr sz="2100"/>
            </a:lvl1pPr>
            <a:lvl2pPr marL="307975" indent="-307975">
              <a:spcBef>
                <a:spcPts val="800"/>
              </a:spcBef>
              <a:spcAft>
                <a:spcPts val="0"/>
              </a:spcAft>
              <a:defRPr sz="2100"/>
            </a:lvl2pPr>
            <a:lvl3pPr marL="539750" indent="-231775">
              <a:spcBef>
                <a:spcPts val="800"/>
              </a:spcBef>
              <a:spcAft>
                <a:spcPts val="0"/>
              </a:spcAft>
              <a:defRPr sz="1800"/>
            </a:lvl3pPr>
            <a:lvl4pPr marL="779463" indent="-250825">
              <a:spcBef>
                <a:spcPts val="800"/>
              </a:spcBef>
              <a:spcAft>
                <a:spcPts val="0"/>
              </a:spcAft>
              <a:defRPr sz="1800"/>
            </a:lvl4pPr>
            <a:lvl5pPr marL="962025" indent="-182563">
              <a:spcBef>
                <a:spcPts val="800"/>
              </a:spcBef>
              <a:spcAft>
                <a:spcPts val="0"/>
              </a:spcAft>
              <a:defRPr sz="1800"/>
            </a:lvl5pPr>
          </a:lstStyle>
          <a:p>
            <a:pPr lvl="0"/>
            <a:r>
              <a:rPr lang="en-US"/>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2543054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6.xml><?xml version="1.0" encoding="utf-8"?>
<p:sldLayout xmlns:a="http://schemas.openxmlformats.org/drawingml/2006/main" xmlns:r="http://schemas.openxmlformats.org/officeDocument/2006/relationships" xmlns:p="http://schemas.openxmlformats.org/presentationml/2006/main" preserve="1" userDrawn="1">
  <p:cSld name="2 Columns (Title &amp; Bulle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1330960" y="2352056"/>
            <a:ext cx="4724400" cy="366933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idx="10"/>
          </p:nvPr>
        </p:nvSpPr>
        <p:spPr>
          <a:xfrm>
            <a:off x="6309360" y="2352056"/>
            <a:ext cx="4724400" cy="36693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5726363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7.xml><?xml version="1.0" encoding="utf-8"?>
<p:sldLayout xmlns:a="http://schemas.openxmlformats.org/drawingml/2006/main" xmlns:r="http://schemas.openxmlformats.org/officeDocument/2006/relationships" xmlns:p="http://schemas.openxmlformats.org/presentationml/2006/main" preserve="1" userDrawn="1">
  <p:cSld name="Image &amp;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8" name="Picture Placeholder 7"/>
          <p:cNvSpPr>
            <a:spLocks noGrp="1"/>
          </p:cNvSpPr>
          <p:nvPr>
            <p:ph type="pic" sz="quarter" idx="14" hasCustomPrompt="1"/>
          </p:nvPr>
        </p:nvSpPr>
        <p:spPr>
          <a:xfrm>
            <a:off x="1343026" y="2349653"/>
            <a:ext cx="3671736" cy="3671736"/>
          </a:xfrm>
          <a:solidFill>
            <a:srgbClr val="BEBEBE"/>
          </a:solidFill>
        </p:spPr>
        <p:txBody>
          <a:bodyPr/>
          <a:lstStyle>
            <a:lvl1pPr>
              <a:defRPr baseline="0"/>
            </a:lvl1pPr>
          </a:lstStyle>
          <a:p>
            <a:r>
              <a:rPr lang="en-GB" dirty="0"/>
              <a:t>Insert picture here</a:t>
            </a:r>
          </a:p>
        </p:txBody>
      </p:sp>
      <p:sp>
        <p:nvSpPr>
          <p:cNvPr id="5" name="Content Placeholder 2"/>
          <p:cNvSpPr>
            <a:spLocks noGrp="1"/>
          </p:cNvSpPr>
          <p:nvPr>
            <p:ph idx="1"/>
          </p:nvPr>
        </p:nvSpPr>
        <p:spPr>
          <a:xfrm>
            <a:off x="6309360" y="2352056"/>
            <a:ext cx="4724400" cy="3669332"/>
          </a:xfrm>
        </p:spPr>
        <p:txBody>
          <a:bodyPr/>
          <a:lstStyle/>
          <a:p>
            <a:pPr lvl="0"/>
            <a:r>
              <a:rPr lang="en-US"/>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8246093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8.xml><?xml version="1.0" encoding="utf-8"?>
<p:sldLayout xmlns:a="http://schemas.openxmlformats.org/drawingml/2006/main" xmlns:r="http://schemas.openxmlformats.org/officeDocument/2006/relationships" xmlns:p="http://schemas.openxmlformats.org/presentationml/2006/main" preserve="1" userDrawn="1">
  <p:cSld name="Chart &amp;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0"/>
          </p:nvPr>
        </p:nvSpPr>
        <p:spPr>
          <a:xfrm>
            <a:off x="6310313" y="2352056"/>
            <a:ext cx="4724400" cy="36693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Content Placeholder 2"/>
          <p:cNvSpPr>
            <a:spLocks noGrp="1"/>
          </p:cNvSpPr>
          <p:nvPr>
            <p:ph idx="11" hasCustomPrompt="1"/>
          </p:nvPr>
        </p:nvSpPr>
        <p:spPr>
          <a:xfrm>
            <a:off x="1326198" y="2352056"/>
            <a:ext cx="4724400" cy="3669332"/>
          </a:xfrm>
        </p:spPr>
        <p:txBody>
          <a:bodyPr/>
          <a:lstStyle/>
          <a:p>
            <a:pPr lvl="0"/>
            <a:r>
              <a:rPr lang="en-US" dirty="0"/>
              <a:t>Chart</a:t>
            </a:r>
          </a:p>
        </p:txBody>
      </p:sp>
    </p:spTree>
    <p:extLst>
      <p:ext uri="{BB962C8B-B14F-4D97-AF65-F5344CB8AC3E}">
        <p14:creationId xmlns:p14="http://schemas.microsoft.com/office/powerpoint/2010/main" val="3194355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9.xml><?xml version="1.0" encoding="utf-8"?>
<p:sldLayout xmlns:a="http://schemas.openxmlformats.org/drawingml/2006/main" xmlns:r="http://schemas.openxmlformats.org/officeDocument/2006/relationships" xmlns:p="http://schemas.openxmlformats.org/presentationml/2006/main" preserve="1" userDrawn="1">
  <p:cSld name="Title and Vide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10" name="Media Placeholder 9"/>
          <p:cNvSpPr>
            <a:spLocks noGrp="1"/>
          </p:cNvSpPr>
          <p:nvPr>
            <p:ph type="media" sz="quarter" idx="13"/>
          </p:nvPr>
        </p:nvSpPr>
        <p:spPr>
          <a:xfrm>
            <a:off x="1330960" y="2352056"/>
            <a:ext cx="9702800" cy="3669332"/>
          </a:xfrm>
        </p:spPr>
        <p:txBody>
          <a:bodyPr/>
          <a:lstStyle/>
          <a:p>
            <a:r>
              <a:rPr lang="en-US"/>
              <a:t>Click icon to add media</a:t>
            </a:r>
            <a:endParaRPr lang="en-GB"/>
          </a:p>
        </p:txBody>
      </p:sp>
    </p:spTree>
    <p:extLst>
      <p:ext uri="{BB962C8B-B14F-4D97-AF65-F5344CB8AC3E}">
        <p14:creationId xmlns:p14="http://schemas.microsoft.com/office/powerpoint/2010/main" val="11986650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Vide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0" name="Media Placeholder 9"/>
          <p:cNvSpPr>
            <a:spLocks noGrp="1"/>
          </p:cNvSpPr>
          <p:nvPr>
            <p:ph type="media" sz="quarter" idx="13"/>
          </p:nvPr>
        </p:nvSpPr>
        <p:spPr>
          <a:xfrm>
            <a:off x="1330960" y="1727200"/>
            <a:ext cx="9702800" cy="4294188"/>
          </a:xfrm>
        </p:spPr>
        <p:txBody>
          <a:bodyPr/>
          <a:lstStyle/>
          <a:p>
            <a:r>
              <a:rPr lang="en-US"/>
              <a:t>Click icon to add media</a:t>
            </a:r>
            <a:endParaRPr lang="en-GB"/>
          </a:p>
        </p:txBody>
      </p:sp>
    </p:spTree>
    <p:extLst>
      <p:ext uri="{BB962C8B-B14F-4D97-AF65-F5344CB8AC3E}">
        <p14:creationId xmlns:p14="http://schemas.microsoft.com/office/powerpoint/2010/main" val="20342133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0.xml><?xml version="1.0" encoding="utf-8"?>
<p:sldLayout xmlns:a="http://schemas.openxmlformats.org/drawingml/2006/main" xmlns:r="http://schemas.openxmlformats.org/officeDocument/2006/relationships" xmlns:p="http://schemas.openxmlformats.org/presentationml/2006/main" preserve="1" userDrawn="1">
  <p:cSld name="Infographic Style (Red)">
    <p:spTree>
      <p:nvGrpSpPr>
        <p:cNvPr id="1" name=""/>
        <p:cNvGrpSpPr/>
        <p:nvPr/>
      </p:nvGrpSpPr>
      <p:grpSpPr>
        <a:xfrm>
          <a:off x="0" y="0"/>
          <a:ext cx="0" cy="0"/>
          <a:chOff x="0" y="0"/>
          <a:chExt cx="0" cy="0"/>
        </a:xfrm>
      </p:grpSpPr>
      <p:sp>
        <p:nvSpPr>
          <p:cNvPr id="7" name="Title 1"/>
          <p:cNvSpPr txBox="1">
            <a:spLocks/>
          </p:cNvSpPr>
          <p:nvPr userDrawn="1"/>
        </p:nvSpPr>
        <p:spPr bwMode="auto">
          <a:xfrm>
            <a:off x="2011681" y="1520291"/>
            <a:ext cx="4291229" cy="4291229"/>
          </a:xfrm>
          <a:prstGeom prst="rect">
            <a:avLst/>
          </a:prstGeom>
          <a:noFill/>
          <a:ln w="12700" cmpd="sng">
            <a:solidFill>
              <a:srgbClr val="C80000"/>
            </a:solidFill>
          </a:ln>
        </p:spPr>
        <p:txBody>
          <a:bodyPr lIns="234000" tIns="180000" rIns="180000" bIns="90000" anchor="b" anchorCtr="0">
            <a:normAutofit/>
          </a:bodyPr>
          <a:lstStyle>
            <a:lvl1pPr algn="l" defTabSz="457200" rtl="0" eaLnBrk="1" latinLnBrk="0" hangingPunct="1">
              <a:spcBef>
                <a:spcPct val="0"/>
              </a:spcBef>
              <a:buNone/>
              <a:defRPr sz="1800" kern="1200">
                <a:solidFill>
                  <a:schemeClr val="tx1"/>
                </a:solidFill>
                <a:latin typeface="+mj-lt"/>
                <a:ea typeface="+mj-ea"/>
                <a:cs typeface="+mj-cs"/>
              </a:defRPr>
            </a:lvl1pPr>
          </a:lstStyle>
          <a:p>
            <a:endParaRPr lang="en-US" dirty="0">
              <a:solidFill>
                <a:prstClr val="black"/>
              </a:solidFill>
            </a:endParaRPr>
          </a:p>
        </p:txBody>
      </p:sp>
      <p:sp>
        <p:nvSpPr>
          <p:cNvPr id="4" name="Title Placeholder 1"/>
          <p:cNvSpPr>
            <a:spLocks noGrp="1"/>
          </p:cNvSpPr>
          <p:nvPr>
            <p:ph type="title" hasCustomPrompt="1"/>
          </p:nvPr>
        </p:nvSpPr>
        <p:spPr>
          <a:xfrm>
            <a:off x="2204720" y="3241040"/>
            <a:ext cx="3911599" cy="2316480"/>
          </a:xfrm>
          <a:prstGeom prst="rect">
            <a:avLst/>
          </a:prstGeom>
        </p:spPr>
        <p:txBody>
          <a:bodyPr vert="horz" lIns="0" tIns="0" rIns="0" bIns="0" rtlCol="0" anchor="t" anchorCtr="0">
            <a:normAutofit/>
          </a:bodyPr>
          <a:lstStyle>
            <a:lvl1pPr algn="l">
              <a:defRPr sz="2100" baseline="0">
                <a:solidFill>
                  <a:srgbClr val="C80000"/>
                </a:solidFill>
                <a:latin typeface="Arial (Headings)"/>
                <a:cs typeface="Arial (Headings)"/>
              </a:defRPr>
            </a:lvl1pPr>
          </a:lstStyle>
          <a:p>
            <a:r>
              <a:rPr lang="en-US" dirty="0"/>
              <a:t>Click to edit Master </a:t>
            </a:r>
            <a:r>
              <a:rPr lang="en-US" dirty="0" err="1"/>
              <a:t>infographic</a:t>
            </a:r>
            <a:r>
              <a:rPr lang="en-US" dirty="0"/>
              <a:t> body copy</a:t>
            </a:r>
          </a:p>
        </p:txBody>
      </p:sp>
      <p:sp>
        <p:nvSpPr>
          <p:cNvPr id="5" name="Title Placeholder 1"/>
          <p:cNvSpPr txBox="1">
            <a:spLocks/>
          </p:cNvSpPr>
          <p:nvPr userDrawn="1"/>
        </p:nvSpPr>
        <p:spPr>
          <a:xfrm>
            <a:off x="2204720" y="1524000"/>
            <a:ext cx="3911599" cy="1930400"/>
          </a:xfrm>
          <a:prstGeom prst="rect">
            <a:avLst/>
          </a:prstGeom>
        </p:spPr>
        <p:txBody>
          <a:bodyPr vert="horz" lIns="0" tIns="0" rIns="0" bIns="0" rtlCol="0" anchor="t" anchorCtr="0">
            <a:noAutofit/>
          </a:bodyPr>
          <a:lstStyle>
            <a:lvl1pPr algn="l" defTabSz="457200" rtl="0" eaLnBrk="1" latinLnBrk="0" hangingPunct="1">
              <a:spcBef>
                <a:spcPct val="0"/>
              </a:spcBef>
              <a:buNone/>
              <a:defRPr sz="2100" kern="1200" baseline="0">
                <a:solidFill>
                  <a:schemeClr val="tx1"/>
                </a:solidFill>
                <a:latin typeface="Arial (Headings)"/>
                <a:ea typeface="+mj-ea"/>
                <a:cs typeface="Arial (Headings)"/>
              </a:defRPr>
            </a:lvl1pPr>
          </a:lstStyle>
          <a:p>
            <a:endParaRPr lang="en-US" sz="12000" b="1" dirty="0">
              <a:solidFill>
                <a:prstClr val="black"/>
              </a:solidFill>
            </a:endParaRPr>
          </a:p>
        </p:txBody>
      </p:sp>
      <p:sp>
        <p:nvSpPr>
          <p:cNvPr id="14" name="Text Placeholder 13"/>
          <p:cNvSpPr>
            <a:spLocks noGrp="1"/>
          </p:cNvSpPr>
          <p:nvPr>
            <p:ph type="body" sz="quarter" idx="10" hasCustomPrompt="1"/>
          </p:nvPr>
        </p:nvSpPr>
        <p:spPr>
          <a:xfrm>
            <a:off x="2102485" y="1311274"/>
            <a:ext cx="4044950" cy="1919605"/>
          </a:xfrm>
          <a:prstGeom prst="rect">
            <a:avLst/>
          </a:prstGeom>
        </p:spPr>
        <p:txBody>
          <a:bodyPr vert="horz"/>
          <a:lstStyle>
            <a:lvl1pPr marL="0" indent="0">
              <a:buFontTx/>
              <a:buNone/>
              <a:defRPr sz="12000" b="1">
                <a:solidFill>
                  <a:srgbClr val="C80000"/>
                </a:solidFill>
                <a:latin typeface="Arial (Body)"/>
                <a:cs typeface="Arial (Body)"/>
              </a:defRPr>
            </a:lvl1pPr>
          </a:lstStyle>
          <a:p>
            <a:pPr lvl="0"/>
            <a:r>
              <a:rPr lang="en-GB" dirty="0"/>
              <a:t>00%</a:t>
            </a:r>
            <a:endParaRPr lang="en-US" dirty="0"/>
          </a:p>
        </p:txBody>
      </p:sp>
    </p:spTree>
    <p:extLst>
      <p:ext uri="{BB962C8B-B14F-4D97-AF65-F5344CB8AC3E}">
        <p14:creationId xmlns:p14="http://schemas.microsoft.com/office/powerpoint/2010/main" val="193664364"/>
      </p:ext>
    </p:extLst>
  </p:cSld>
  <p:clrMapOvr>
    <a:masterClrMapping/>
  </p:clrMapOvr>
  <p:extLst mod="1">
    <p:ext uri="{DCECCB84-F9BA-43D5-87BE-67443E8EF086}">
      <p15:sldGuideLst xmlns:p15="http://schemas.microsoft.com/office/powerpoint/2012/main">
        <p15:guide id="1" pos="1277">
          <p15:clr>
            <a:srgbClr val="FBAE40"/>
          </p15:clr>
        </p15:guide>
        <p15:guide id="2" orient="horz" pos="210">
          <p15:clr>
            <a:srgbClr val="FBAE40"/>
          </p15:clr>
        </p15:guide>
      </p15:sldGuideLst>
    </p:ext>
  </p:extLst>
</p:sldLayout>
</file>

<file path=ppt/slideLayouts/slideLayout111.xml><?xml version="1.0" encoding="utf-8"?>
<p:sldLayout xmlns:a="http://schemas.openxmlformats.org/drawingml/2006/main" xmlns:r="http://schemas.openxmlformats.org/officeDocument/2006/relationships" xmlns:p="http://schemas.openxmlformats.org/presentationml/2006/main" preserve="1" userDrawn="1">
  <p:cSld name="Infographic Style (Black)">
    <p:spTree>
      <p:nvGrpSpPr>
        <p:cNvPr id="1" name=""/>
        <p:cNvGrpSpPr/>
        <p:nvPr/>
      </p:nvGrpSpPr>
      <p:grpSpPr>
        <a:xfrm>
          <a:off x="0" y="0"/>
          <a:ext cx="0" cy="0"/>
          <a:chOff x="0" y="0"/>
          <a:chExt cx="0" cy="0"/>
        </a:xfrm>
      </p:grpSpPr>
      <p:sp>
        <p:nvSpPr>
          <p:cNvPr id="7" name="Title 1"/>
          <p:cNvSpPr txBox="1">
            <a:spLocks/>
          </p:cNvSpPr>
          <p:nvPr userDrawn="1"/>
        </p:nvSpPr>
        <p:spPr bwMode="auto">
          <a:xfrm>
            <a:off x="2011681" y="1520291"/>
            <a:ext cx="4291229" cy="4291229"/>
          </a:xfrm>
          <a:prstGeom prst="rect">
            <a:avLst/>
          </a:prstGeom>
          <a:noFill/>
          <a:ln w="12700" cmpd="sng">
            <a:solidFill>
              <a:schemeClr val="tx1"/>
            </a:solidFill>
          </a:ln>
        </p:spPr>
        <p:txBody>
          <a:bodyPr lIns="234000" tIns="180000" rIns="180000" bIns="90000" anchor="b" anchorCtr="0">
            <a:normAutofit/>
          </a:bodyPr>
          <a:lstStyle>
            <a:lvl1pPr algn="l" defTabSz="457200" rtl="0" eaLnBrk="1" latinLnBrk="0" hangingPunct="1">
              <a:spcBef>
                <a:spcPct val="0"/>
              </a:spcBef>
              <a:buNone/>
              <a:defRPr sz="1800" kern="1200">
                <a:solidFill>
                  <a:schemeClr val="tx1"/>
                </a:solidFill>
                <a:latin typeface="+mj-lt"/>
                <a:ea typeface="+mj-ea"/>
                <a:cs typeface="+mj-cs"/>
              </a:defRPr>
            </a:lvl1pPr>
          </a:lstStyle>
          <a:p>
            <a:endParaRPr lang="en-US" dirty="0">
              <a:solidFill>
                <a:srgbClr val="000000"/>
              </a:solidFill>
            </a:endParaRPr>
          </a:p>
        </p:txBody>
      </p:sp>
      <p:sp>
        <p:nvSpPr>
          <p:cNvPr id="4" name="Title Placeholder 1"/>
          <p:cNvSpPr>
            <a:spLocks noGrp="1"/>
          </p:cNvSpPr>
          <p:nvPr>
            <p:ph type="title" hasCustomPrompt="1"/>
          </p:nvPr>
        </p:nvSpPr>
        <p:spPr>
          <a:xfrm>
            <a:off x="2204720" y="3241040"/>
            <a:ext cx="3911599" cy="2316480"/>
          </a:xfrm>
          <a:prstGeom prst="rect">
            <a:avLst/>
          </a:prstGeom>
        </p:spPr>
        <p:txBody>
          <a:bodyPr vert="horz" lIns="0" tIns="0" rIns="0" bIns="0" rtlCol="0" anchor="t" anchorCtr="0">
            <a:normAutofit/>
          </a:bodyPr>
          <a:lstStyle>
            <a:lvl1pPr algn="l">
              <a:defRPr sz="2100" baseline="0">
                <a:solidFill>
                  <a:srgbClr val="000000"/>
                </a:solidFill>
                <a:latin typeface="Arial (Headings)"/>
                <a:cs typeface="Arial (Headings)"/>
              </a:defRPr>
            </a:lvl1pPr>
          </a:lstStyle>
          <a:p>
            <a:r>
              <a:rPr lang="en-US" dirty="0"/>
              <a:t>Click to edit Master </a:t>
            </a:r>
            <a:r>
              <a:rPr lang="en-US" dirty="0" err="1"/>
              <a:t>infographic</a:t>
            </a:r>
            <a:r>
              <a:rPr lang="en-US" dirty="0"/>
              <a:t> body copy</a:t>
            </a:r>
          </a:p>
        </p:txBody>
      </p:sp>
      <p:sp>
        <p:nvSpPr>
          <p:cNvPr id="5" name="Title Placeholder 1"/>
          <p:cNvSpPr txBox="1">
            <a:spLocks/>
          </p:cNvSpPr>
          <p:nvPr userDrawn="1"/>
        </p:nvSpPr>
        <p:spPr>
          <a:xfrm>
            <a:off x="2204720" y="1524000"/>
            <a:ext cx="3911599" cy="1930400"/>
          </a:xfrm>
          <a:prstGeom prst="rect">
            <a:avLst/>
          </a:prstGeom>
        </p:spPr>
        <p:txBody>
          <a:bodyPr vert="horz" lIns="0" tIns="0" rIns="0" bIns="0" rtlCol="0" anchor="t" anchorCtr="0">
            <a:noAutofit/>
          </a:bodyPr>
          <a:lstStyle>
            <a:lvl1pPr algn="l" defTabSz="457200" rtl="0" eaLnBrk="1" latinLnBrk="0" hangingPunct="1">
              <a:spcBef>
                <a:spcPct val="0"/>
              </a:spcBef>
              <a:buNone/>
              <a:defRPr sz="2100" kern="1200" baseline="0">
                <a:solidFill>
                  <a:schemeClr val="tx1"/>
                </a:solidFill>
                <a:latin typeface="Arial (Headings)"/>
                <a:ea typeface="+mj-ea"/>
                <a:cs typeface="Arial (Headings)"/>
              </a:defRPr>
            </a:lvl1pPr>
          </a:lstStyle>
          <a:p>
            <a:endParaRPr lang="en-US" sz="12000" b="1" dirty="0">
              <a:solidFill>
                <a:prstClr val="black"/>
              </a:solidFill>
            </a:endParaRPr>
          </a:p>
        </p:txBody>
      </p:sp>
      <p:sp>
        <p:nvSpPr>
          <p:cNvPr id="14" name="Text Placeholder 13"/>
          <p:cNvSpPr>
            <a:spLocks noGrp="1"/>
          </p:cNvSpPr>
          <p:nvPr>
            <p:ph type="body" sz="quarter" idx="10" hasCustomPrompt="1"/>
          </p:nvPr>
        </p:nvSpPr>
        <p:spPr>
          <a:xfrm>
            <a:off x="2102485" y="1311274"/>
            <a:ext cx="4044950" cy="1919605"/>
          </a:xfrm>
          <a:prstGeom prst="rect">
            <a:avLst/>
          </a:prstGeom>
        </p:spPr>
        <p:txBody>
          <a:bodyPr vert="horz"/>
          <a:lstStyle>
            <a:lvl1pPr marL="0" indent="0">
              <a:buFontTx/>
              <a:buNone/>
              <a:defRPr sz="12000" b="1">
                <a:solidFill>
                  <a:schemeClr val="tx1"/>
                </a:solidFill>
                <a:latin typeface="Arial (Body)"/>
                <a:cs typeface="Arial (Body)"/>
              </a:defRPr>
            </a:lvl1pPr>
          </a:lstStyle>
          <a:p>
            <a:pPr lvl="0"/>
            <a:r>
              <a:rPr lang="en-GB" dirty="0"/>
              <a:t>00%</a:t>
            </a:r>
            <a:endParaRPr lang="en-US" dirty="0"/>
          </a:p>
        </p:txBody>
      </p:sp>
    </p:spTree>
    <p:extLst>
      <p:ext uri="{BB962C8B-B14F-4D97-AF65-F5344CB8AC3E}">
        <p14:creationId xmlns:p14="http://schemas.microsoft.com/office/powerpoint/2010/main" val="2753215438"/>
      </p:ext>
    </p:extLst>
  </p:cSld>
  <p:clrMapOvr>
    <a:masterClrMapping/>
  </p:clrMapOvr>
  <p:extLst mod="1">
    <p:ext uri="{DCECCB84-F9BA-43D5-87BE-67443E8EF086}">
      <p15:sldGuideLst xmlns:p15="http://schemas.microsoft.com/office/powerpoint/2012/main">
        <p15:guide id="1" pos="1255">
          <p15:clr>
            <a:srgbClr val="FBAE40"/>
          </p15:clr>
        </p15:guide>
      </p15:sldGuideLst>
    </p:ext>
  </p:extLst>
</p:sldLayout>
</file>

<file path=ppt/slideLayouts/slideLayout112.xml><?xml version="1.0" encoding="utf-8"?>
<p:sldLayout xmlns:a="http://schemas.openxmlformats.org/drawingml/2006/main" xmlns:r="http://schemas.openxmlformats.org/officeDocument/2006/relationships" xmlns:p="http://schemas.openxmlformats.org/presentationml/2006/main" preserve="1" userDrawn="1">
  <p:cSld name="Infographic Style (White)">
    <p:spTree>
      <p:nvGrpSpPr>
        <p:cNvPr id="1" name=""/>
        <p:cNvGrpSpPr/>
        <p:nvPr/>
      </p:nvGrpSpPr>
      <p:grpSpPr>
        <a:xfrm>
          <a:off x="0" y="0"/>
          <a:ext cx="0" cy="0"/>
          <a:chOff x="0" y="0"/>
          <a:chExt cx="0" cy="0"/>
        </a:xfrm>
      </p:grpSpPr>
      <p:sp>
        <p:nvSpPr>
          <p:cNvPr id="7" name="Title 1"/>
          <p:cNvSpPr txBox="1">
            <a:spLocks/>
          </p:cNvSpPr>
          <p:nvPr userDrawn="1"/>
        </p:nvSpPr>
        <p:spPr bwMode="auto">
          <a:xfrm>
            <a:off x="2011681" y="1520291"/>
            <a:ext cx="4291229" cy="4291229"/>
          </a:xfrm>
          <a:prstGeom prst="rect">
            <a:avLst/>
          </a:prstGeom>
          <a:noFill/>
          <a:ln w="12700" cmpd="sng">
            <a:solidFill>
              <a:schemeClr val="bg1"/>
            </a:solidFill>
          </a:ln>
        </p:spPr>
        <p:txBody>
          <a:bodyPr lIns="234000" tIns="180000" rIns="180000" bIns="90000" anchor="b" anchorCtr="0">
            <a:normAutofit/>
          </a:bodyPr>
          <a:lstStyle>
            <a:lvl1pPr algn="l" defTabSz="457200" rtl="0" eaLnBrk="1" latinLnBrk="0" hangingPunct="1">
              <a:spcBef>
                <a:spcPct val="0"/>
              </a:spcBef>
              <a:buNone/>
              <a:defRPr sz="1800" kern="1200">
                <a:solidFill>
                  <a:schemeClr val="tx1"/>
                </a:solidFill>
                <a:latin typeface="+mj-lt"/>
                <a:ea typeface="+mj-ea"/>
                <a:cs typeface="+mj-cs"/>
              </a:defRPr>
            </a:lvl1pPr>
          </a:lstStyle>
          <a:p>
            <a:endParaRPr lang="en-US" dirty="0">
              <a:solidFill>
                <a:prstClr val="white"/>
              </a:solidFill>
            </a:endParaRPr>
          </a:p>
        </p:txBody>
      </p:sp>
      <p:sp>
        <p:nvSpPr>
          <p:cNvPr id="4" name="Title Placeholder 1"/>
          <p:cNvSpPr>
            <a:spLocks noGrp="1"/>
          </p:cNvSpPr>
          <p:nvPr>
            <p:ph type="title" hasCustomPrompt="1"/>
          </p:nvPr>
        </p:nvSpPr>
        <p:spPr>
          <a:xfrm>
            <a:off x="2204720" y="3241040"/>
            <a:ext cx="3911599" cy="2316480"/>
          </a:xfrm>
          <a:prstGeom prst="rect">
            <a:avLst/>
          </a:prstGeom>
        </p:spPr>
        <p:txBody>
          <a:bodyPr vert="horz" lIns="0" tIns="0" rIns="0" bIns="0" rtlCol="0" anchor="t" anchorCtr="0">
            <a:normAutofit/>
          </a:bodyPr>
          <a:lstStyle>
            <a:lvl1pPr algn="l">
              <a:defRPr sz="2100" baseline="0">
                <a:solidFill>
                  <a:schemeClr val="bg1"/>
                </a:solidFill>
                <a:latin typeface="Arial (Headings)"/>
                <a:cs typeface="Arial (Headings)"/>
              </a:defRPr>
            </a:lvl1pPr>
          </a:lstStyle>
          <a:p>
            <a:r>
              <a:rPr lang="en-US" dirty="0"/>
              <a:t>Click to edit Master </a:t>
            </a:r>
            <a:r>
              <a:rPr lang="en-US" dirty="0" err="1"/>
              <a:t>infographic</a:t>
            </a:r>
            <a:r>
              <a:rPr lang="en-US" dirty="0"/>
              <a:t> body copy</a:t>
            </a:r>
          </a:p>
        </p:txBody>
      </p:sp>
      <p:sp>
        <p:nvSpPr>
          <p:cNvPr id="5" name="Title Placeholder 1"/>
          <p:cNvSpPr txBox="1">
            <a:spLocks/>
          </p:cNvSpPr>
          <p:nvPr userDrawn="1"/>
        </p:nvSpPr>
        <p:spPr>
          <a:xfrm>
            <a:off x="2204720" y="1524000"/>
            <a:ext cx="3911599" cy="1930400"/>
          </a:xfrm>
          <a:prstGeom prst="rect">
            <a:avLst/>
          </a:prstGeom>
        </p:spPr>
        <p:txBody>
          <a:bodyPr vert="horz" lIns="0" tIns="0" rIns="0" bIns="0" rtlCol="0" anchor="t" anchorCtr="0">
            <a:noAutofit/>
          </a:bodyPr>
          <a:lstStyle>
            <a:lvl1pPr algn="l" defTabSz="457200" rtl="0" eaLnBrk="1" latinLnBrk="0" hangingPunct="1">
              <a:spcBef>
                <a:spcPct val="0"/>
              </a:spcBef>
              <a:buNone/>
              <a:defRPr sz="2100" kern="1200" baseline="0">
                <a:solidFill>
                  <a:schemeClr val="tx1"/>
                </a:solidFill>
                <a:latin typeface="Arial (Headings)"/>
                <a:ea typeface="+mj-ea"/>
                <a:cs typeface="Arial (Headings)"/>
              </a:defRPr>
            </a:lvl1pPr>
          </a:lstStyle>
          <a:p>
            <a:endParaRPr lang="en-US" sz="12000" b="1" dirty="0">
              <a:solidFill>
                <a:prstClr val="black"/>
              </a:solidFill>
            </a:endParaRPr>
          </a:p>
        </p:txBody>
      </p:sp>
      <p:sp>
        <p:nvSpPr>
          <p:cNvPr id="14" name="Text Placeholder 13"/>
          <p:cNvSpPr>
            <a:spLocks noGrp="1"/>
          </p:cNvSpPr>
          <p:nvPr>
            <p:ph type="body" sz="quarter" idx="10" hasCustomPrompt="1"/>
          </p:nvPr>
        </p:nvSpPr>
        <p:spPr>
          <a:xfrm>
            <a:off x="2102485" y="1311274"/>
            <a:ext cx="4044950" cy="1919605"/>
          </a:xfrm>
          <a:prstGeom prst="rect">
            <a:avLst/>
          </a:prstGeom>
        </p:spPr>
        <p:txBody>
          <a:bodyPr vert="horz"/>
          <a:lstStyle>
            <a:lvl1pPr marL="0" indent="0">
              <a:buFontTx/>
              <a:buNone/>
              <a:defRPr sz="12000" b="1">
                <a:solidFill>
                  <a:schemeClr val="bg1"/>
                </a:solidFill>
                <a:latin typeface="Arial (Body)"/>
                <a:cs typeface="Arial (Body)"/>
              </a:defRPr>
            </a:lvl1pPr>
          </a:lstStyle>
          <a:p>
            <a:pPr lvl="0"/>
            <a:r>
              <a:rPr lang="en-GB" dirty="0"/>
              <a:t>00%</a:t>
            </a:r>
            <a:endParaRPr lang="en-US" dirty="0"/>
          </a:p>
        </p:txBody>
      </p:sp>
    </p:spTree>
    <p:extLst>
      <p:ext uri="{BB962C8B-B14F-4D97-AF65-F5344CB8AC3E}">
        <p14:creationId xmlns:p14="http://schemas.microsoft.com/office/powerpoint/2010/main" val="2692783234"/>
      </p:ext>
    </p:extLst>
  </p:cSld>
  <p:clrMapOvr>
    <a:masterClrMapping/>
  </p:clrMapOvr>
  <p:extLst mod="1">
    <p:ext uri="{DCECCB84-F9BA-43D5-87BE-67443E8EF086}">
      <p15:sldGuideLst xmlns:p15="http://schemas.microsoft.com/office/powerpoint/2012/main">
        <p15:guide id="1" pos="1277">
          <p15:clr>
            <a:srgbClr val="FBAE40"/>
          </p15:clr>
        </p15:guide>
      </p15:sldGuideLst>
    </p:ext>
  </p:extLst>
</p:sldLayout>
</file>

<file path=ppt/slideLayouts/slideLayout113.xml><?xml version="1.0" encoding="utf-8"?>
<p:sldLayout xmlns:a="http://schemas.openxmlformats.org/drawingml/2006/main" xmlns:r="http://schemas.openxmlformats.org/officeDocument/2006/relationships" xmlns:p="http://schemas.openxmlformats.org/presentationml/2006/main" preserve="1" userDrawn="1">
  <p:cSld name="1_Infographic Style (Red)">
    <p:spTree>
      <p:nvGrpSpPr>
        <p:cNvPr id="1" name=""/>
        <p:cNvGrpSpPr/>
        <p:nvPr/>
      </p:nvGrpSpPr>
      <p:grpSpPr>
        <a:xfrm>
          <a:off x="0" y="0"/>
          <a:ext cx="0" cy="0"/>
          <a:chOff x="0" y="0"/>
          <a:chExt cx="0" cy="0"/>
        </a:xfrm>
      </p:grpSpPr>
      <p:sp>
        <p:nvSpPr>
          <p:cNvPr id="4" name="Title Placeholder 1"/>
          <p:cNvSpPr>
            <a:spLocks noGrp="1"/>
          </p:cNvSpPr>
          <p:nvPr>
            <p:ph type="title" hasCustomPrompt="1"/>
          </p:nvPr>
        </p:nvSpPr>
        <p:spPr>
          <a:xfrm>
            <a:off x="5563218" y="1757779"/>
            <a:ext cx="3153492" cy="2194085"/>
          </a:xfrm>
          <a:prstGeom prst="rect">
            <a:avLst/>
          </a:prstGeom>
        </p:spPr>
        <p:txBody>
          <a:bodyPr vert="horz" lIns="0" tIns="0" rIns="0" bIns="0" rtlCol="0" anchor="t" anchorCtr="0">
            <a:normAutofit/>
          </a:bodyPr>
          <a:lstStyle>
            <a:lvl1pPr algn="l">
              <a:defRPr sz="2800" baseline="0">
                <a:solidFill>
                  <a:srgbClr val="C80000"/>
                </a:solidFill>
                <a:latin typeface="Arial (Headings)"/>
                <a:cs typeface="Arial (Headings)"/>
              </a:defRPr>
            </a:lvl1pPr>
          </a:lstStyle>
          <a:p>
            <a:r>
              <a:rPr lang="en-US" dirty="0"/>
              <a:t>Click to edit </a:t>
            </a:r>
            <a:br>
              <a:rPr lang="en-US" dirty="0"/>
            </a:br>
            <a:r>
              <a:rPr lang="en-US" dirty="0"/>
              <a:t>Master infographic body copy</a:t>
            </a:r>
          </a:p>
        </p:txBody>
      </p:sp>
      <p:sp>
        <p:nvSpPr>
          <p:cNvPr id="11" name="Text Placeholder 9"/>
          <p:cNvSpPr>
            <a:spLocks noGrp="1"/>
          </p:cNvSpPr>
          <p:nvPr>
            <p:ph type="body" sz="quarter" idx="10" hasCustomPrompt="1"/>
          </p:nvPr>
        </p:nvSpPr>
        <p:spPr>
          <a:xfrm>
            <a:off x="7999413" y="4159783"/>
            <a:ext cx="1979612" cy="1979613"/>
          </a:xfrm>
          <a:prstGeom prst="rect">
            <a:avLst/>
          </a:prstGeom>
          <a:solidFill>
            <a:schemeClr val="bg1"/>
          </a:solidFill>
        </p:spPr>
        <p:txBody>
          <a:bodyPr lIns="180000" tIns="144000" rIns="90000" bIns="46800"/>
          <a:lstStyle>
            <a:lvl1pPr marL="0" indent="0">
              <a:buNone/>
              <a:defRPr sz="2100" b="0" i="0" baseline="0">
                <a:latin typeface="Arial" charset="0"/>
                <a:ea typeface="Arial" charset="0"/>
                <a:cs typeface="Arial" charset="0"/>
              </a:defRPr>
            </a:lvl1pPr>
          </a:lstStyle>
          <a:p>
            <a:pPr lvl="0"/>
            <a:r>
              <a:rPr lang="en-GB" dirty="0"/>
              <a:t>Click to edit body copy</a:t>
            </a:r>
          </a:p>
        </p:txBody>
      </p:sp>
    </p:spTree>
    <p:extLst>
      <p:ext uri="{BB962C8B-B14F-4D97-AF65-F5344CB8AC3E}">
        <p14:creationId xmlns:p14="http://schemas.microsoft.com/office/powerpoint/2010/main" val="1358804276"/>
      </p:ext>
    </p:extLst>
  </p:cSld>
  <p:clrMapOvr>
    <a:masterClrMapping/>
  </p:clrMapOvr>
  <p:extLst mod="1">
    <p:ext uri="{DCECCB84-F9BA-43D5-87BE-67443E8EF086}">
      <p15:sldGuideLst xmlns:p15="http://schemas.microsoft.com/office/powerpoint/2012/main">
        <p15:guide id="1" pos="1277">
          <p15:clr>
            <a:srgbClr val="FBAE40"/>
          </p15:clr>
        </p15:guide>
        <p15:guide id="2" orient="horz" pos="210">
          <p15:clr>
            <a:srgbClr val="FBAE40"/>
          </p15:clr>
        </p15:guide>
      </p15:sldGuideLst>
    </p:ext>
  </p:extLst>
</p:sldLayout>
</file>

<file path=ppt/slideLayouts/slideLayout114.xml><?xml version="1.0" encoding="utf-8"?>
<p:sldLayout xmlns:a="http://schemas.openxmlformats.org/drawingml/2006/main" xmlns:r="http://schemas.openxmlformats.org/officeDocument/2006/relationships" xmlns:p="http://schemas.openxmlformats.org/presentationml/2006/main" preserve="1" userDrawn="1">
  <p:cSld name="2_Infographic Style (Red)">
    <p:spTree>
      <p:nvGrpSpPr>
        <p:cNvPr id="1" name=""/>
        <p:cNvGrpSpPr/>
        <p:nvPr/>
      </p:nvGrpSpPr>
      <p:grpSpPr>
        <a:xfrm>
          <a:off x="0" y="0"/>
          <a:ext cx="0" cy="0"/>
          <a:chOff x="0" y="0"/>
          <a:chExt cx="0" cy="0"/>
        </a:xfrm>
      </p:grpSpPr>
      <p:sp>
        <p:nvSpPr>
          <p:cNvPr id="7" name="Title 1"/>
          <p:cNvSpPr txBox="1">
            <a:spLocks/>
          </p:cNvSpPr>
          <p:nvPr userDrawn="1"/>
        </p:nvSpPr>
        <p:spPr bwMode="auto">
          <a:xfrm>
            <a:off x="2027238" y="2605607"/>
            <a:ext cx="3525994" cy="3525994"/>
          </a:xfrm>
          <a:prstGeom prst="rect">
            <a:avLst/>
          </a:prstGeom>
          <a:noFill/>
          <a:ln w="12700" cmpd="sng">
            <a:solidFill>
              <a:srgbClr val="C80000"/>
            </a:solidFill>
          </a:ln>
        </p:spPr>
        <p:txBody>
          <a:bodyPr lIns="234000" tIns="180000" rIns="180000" bIns="90000" anchor="b" anchorCtr="0">
            <a:normAutofit/>
          </a:bodyPr>
          <a:lstStyle>
            <a:lvl1pPr algn="l" defTabSz="457200" rtl="0" eaLnBrk="1" latinLnBrk="0" hangingPunct="1">
              <a:spcBef>
                <a:spcPct val="0"/>
              </a:spcBef>
              <a:buNone/>
              <a:defRPr sz="1800" kern="1200">
                <a:solidFill>
                  <a:schemeClr val="tx1"/>
                </a:solidFill>
                <a:latin typeface="+mj-lt"/>
                <a:ea typeface="+mj-ea"/>
                <a:cs typeface="+mj-cs"/>
              </a:defRPr>
            </a:lvl1pPr>
          </a:lstStyle>
          <a:p>
            <a:endParaRPr lang="en-US" dirty="0">
              <a:solidFill>
                <a:prstClr val="black"/>
              </a:solidFill>
            </a:endParaRPr>
          </a:p>
        </p:txBody>
      </p:sp>
      <p:sp>
        <p:nvSpPr>
          <p:cNvPr id="4" name="Title Placeholder 1"/>
          <p:cNvSpPr>
            <a:spLocks noGrp="1"/>
          </p:cNvSpPr>
          <p:nvPr>
            <p:ph type="title" hasCustomPrompt="1"/>
          </p:nvPr>
        </p:nvSpPr>
        <p:spPr>
          <a:xfrm>
            <a:off x="2220276" y="2839386"/>
            <a:ext cx="2197899" cy="3074304"/>
          </a:xfrm>
          <a:prstGeom prst="rect">
            <a:avLst/>
          </a:prstGeom>
        </p:spPr>
        <p:txBody>
          <a:bodyPr vert="horz" lIns="0" tIns="0" rIns="0" bIns="0" rtlCol="0" anchor="t" anchorCtr="0">
            <a:normAutofit/>
          </a:bodyPr>
          <a:lstStyle>
            <a:lvl1pPr algn="l">
              <a:defRPr sz="2800" baseline="0">
                <a:solidFill>
                  <a:srgbClr val="C80000"/>
                </a:solidFill>
                <a:latin typeface="Arial (Headings)"/>
                <a:cs typeface="Arial (Headings)"/>
              </a:defRPr>
            </a:lvl1pPr>
          </a:lstStyle>
          <a:p>
            <a:r>
              <a:rPr lang="en-US" dirty="0"/>
              <a:t>Click to edit Master </a:t>
            </a:r>
            <a:r>
              <a:rPr lang="en-US" dirty="0" err="1"/>
              <a:t>infographic</a:t>
            </a:r>
            <a:r>
              <a:rPr lang="en-US" dirty="0"/>
              <a:t> body copy</a:t>
            </a:r>
          </a:p>
        </p:txBody>
      </p:sp>
      <p:sp>
        <p:nvSpPr>
          <p:cNvPr id="5" name="Title Placeholder 1"/>
          <p:cNvSpPr txBox="1">
            <a:spLocks/>
          </p:cNvSpPr>
          <p:nvPr userDrawn="1"/>
        </p:nvSpPr>
        <p:spPr>
          <a:xfrm>
            <a:off x="2204720" y="1524000"/>
            <a:ext cx="3911599" cy="1930400"/>
          </a:xfrm>
          <a:prstGeom prst="rect">
            <a:avLst/>
          </a:prstGeom>
        </p:spPr>
        <p:txBody>
          <a:bodyPr vert="horz" lIns="0" tIns="0" rIns="0" bIns="0" rtlCol="0" anchor="t" anchorCtr="0">
            <a:noAutofit/>
          </a:bodyPr>
          <a:lstStyle>
            <a:lvl1pPr algn="l" defTabSz="457200" rtl="0" eaLnBrk="1" latinLnBrk="0" hangingPunct="1">
              <a:spcBef>
                <a:spcPct val="0"/>
              </a:spcBef>
              <a:buNone/>
              <a:defRPr sz="2100" kern="1200" baseline="0">
                <a:solidFill>
                  <a:schemeClr val="tx1"/>
                </a:solidFill>
                <a:latin typeface="Arial (Headings)"/>
                <a:ea typeface="+mj-ea"/>
                <a:cs typeface="Arial (Headings)"/>
              </a:defRPr>
            </a:lvl1pPr>
          </a:lstStyle>
          <a:p>
            <a:endParaRPr lang="en-US" sz="12000" b="1" dirty="0">
              <a:solidFill>
                <a:prstClr val="black"/>
              </a:solidFill>
            </a:endParaRPr>
          </a:p>
        </p:txBody>
      </p:sp>
      <p:sp>
        <p:nvSpPr>
          <p:cNvPr id="8" name="Text Placeholder 9"/>
          <p:cNvSpPr>
            <a:spLocks noGrp="1"/>
          </p:cNvSpPr>
          <p:nvPr>
            <p:ph type="body" sz="quarter" idx="10" hasCustomPrompt="1"/>
          </p:nvPr>
        </p:nvSpPr>
        <p:spPr>
          <a:xfrm>
            <a:off x="4563426" y="1615800"/>
            <a:ext cx="1979612" cy="1979613"/>
          </a:xfrm>
          <a:prstGeom prst="rect">
            <a:avLst/>
          </a:prstGeom>
          <a:solidFill>
            <a:schemeClr val="bg1"/>
          </a:solidFill>
        </p:spPr>
        <p:txBody>
          <a:bodyPr lIns="180000" tIns="144000" rIns="90000" bIns="46800"/>
          <a:lstStyle>
            <a:lvl1pPr marL="0" indent="0">
              <a:buNone/>
              <a:defRPr sz="2100" b="0" i="0" baseline="0">
                <a:latin typeface="Arial" charset="0"/>
                <a:ea typeface="Arial" charset="0"/>
                <a:cs typeface="Arial" charset="0"/>
              </a:defRPr>
            </a:lvl1pPr>
          </a:lstStyle>
          <a:p>
            <a:pPr lvl="0"/>
            <a:r>
              <a:rPr lang="en-GB" dirty="0"/>
              <a:t>Click to edit body copy</a:t>
            </a:r>
          </a:p>
        </p:txBody>
      </p:sp>
    </p:spTree>
    <p:extLst>
      <p:ext uri="{BB962C8B-B14F-4D97-AF65-F5344CB8AC3E}">
        <p14:creationId xmlns:p14="http://schemas.microsoft.com/office/powerpoint/2010/main" val="1651865281"/>
      </p:ext>
    </p:extLst>
  </p:cSld>
  <p:clrMapOvr>
    <a:masterClrMapping/>
  </p:clrMapOvr>
  <p:extLst mod="1">
    <p:ext uri="{DCECCB84-F9BA-43D5-87BE-67443E8EF086}">
      <p15:sldGuideLst xmlns:p15="http://schemas.microsoft.com/office/powerpoint/2012/main">
        <p15:guide id="1" pos="1277">
          <p15:clr>
            <a:srgbClr val="FBAE40"/>
          </p15:clr>
        </p15:guide>
        <p15:guide id="2" orient="horz" pos="210">
          <p15:clr>
            <a:srgbClr val="FBAE40"/>
          </p15:clr>
        </p15:guide>
      </p15:sldGuideLst>
    </p:ext>
  </p:extLst>
</p:sldLayout>
</file>

<file path=ppt/slideLayouts/slideLayout115.xml><?xml version="1.0" encoding="utf-8"?>
<p:sldLayout xmlns:a="http://schemas.openxmlformats.org/drawingml/2006/main" xmlns:r="http://schemas.openxmlformats.org/officeDocument/2006/relationships" xmlns:p="http://schemas.openxmlformats.org/presentationml/2006/main" preserve="1" userDrawn="1">
  <p:cSld name="Text (Brand Frame)">
    <p:spTree>
      <p:nvGrpSpPr>
        <p:cNvPr id="1" name=""/>
        <p:cNvGrpSpPr/>
        <p:nvPr/>
      </p:nvGrpSpPr>
      <p:grpSpPr>
        <a:xfrm>
          <a:off x="0" y="0"/>
          <a:ext cx="0" cy="0"/>
          <a:chOff x="0" y="0"/>
          <a:chExt cx="0" cy="0"/>
        </a:xfrm>
      </p:grpSpPr>
    </p:spTree>
    <p:extLst>
      <p:ext uri="{BB962C8B-B14F-4D97-AF65-F5344CB8AC3E}">
        <p14:creationId xmlns:p14="http://schemas.microsoft.com/office/powerpoint/2010/main" val="2733295071"/>
      </p:ext>
    </p:extLst>
  </p:cSld>
  <p:clrMapOvr>
    <a:masterClrMapping/>
  </p:clrMapOvr>
  <p:extLst mod="1">
    <p:ext uri="{DCECCB84-F9BA-43D5-87BE-67443E8EF086}">
      <p15:sldGuideLst xmlns:p15="http://schemas.microsoft.com/office/powerpoint/2012/main">
        <p15:guide id="1" pos="1255">
          <p15:clr>
            <a:srgbClr val="FBAE40"/>
          </p15:clr>
        </p15:guide>
      </p15:sldGuideLst>
    </p:ext>
  </p:extLst>
</p:sldLayout>
</file>

<file path=ppt/slideLayouts/slideLayout116.xml><?xml version="1.0" encoding="utf-8"?>
<p:sldLayout xmlns:a="http://schemas.openxmlformats.org/drawingml/2006/main" xmlns:r="http://schemas.openxmlformats.org/officeDocument/2006/relationships" xmlns:p="http://schemas.openxmlformats.org/presentationml/2006/main" preserve="1" userDrawn="1">
  <p:cSld name="2 columns (Brand Frame)">
    <p:spTree>
      <p:nvGrpSpPr>
        <p:cNvPr id="1" name=""/>
        <p:cNvGrpSpPr/>
        <p:nvPr/>
      </p:nvGrpSpPr>
      <p:grpSpPr>
        <a:xfrm>
          <a:off x="0" y="0"/>
          <a:ext cx="0" cy="0"/>
          <a:chOff x="0" y="0"/>
          <a:chExt cx="0" cy="0"/>
        </a:xfrm>
      </p:grpSpPr>
      <p:sp>
        <p:nvSpPr>
          <p:cNvPr id="6" name="Content Placeholder 2"/>
          <p:cNvSpPr>
            <a:spLocks noGrp="1"/>
          </p:cNvSpPr>
          <p:nvPr>
            <p:ph idx="14"/>
          </p:nvPr>
        </p:nvSpPr>
        <p:spPr>
          <a:xfrm>
            <a:off x="6299199" y="2352056"/>
            <a:ext cx="4729163" cy="3960000"/>
          </a:xfrm>
          <a:prstGeom prst="rect">
            <a:avLst/>
          </a:prstGeom>
        </p:spPr>
        <p:txBody>
          <a:bodyPr/>
          <a:lstStyle>
            <a:lvl1pPr marL="342900" indent="-342900">
              <a:buClr>
                <a:srgbClr val="C80000"/>
              </a:buClr>
              <a:buFont typeface="Wingdings" charset="2"/>
              <a:buChar char="§"/>
              <a:defRPr sz="2100">
                <a:solidFill>
                  <a:srgbClr val="000000"/>
                </a:solidFill>
                <a:latin typeface="Arial (Body)"/>
                <a:cs typeface="Arial (Body)"/>
              </a:defRPr>
            </a:lvl1pPr>
            <a:lvl2pPr marL="742950" indent="-285750">
              <a:buClr>
                <a:srgbClr val="C80000"/>
              </a:buClr>
              <a:buFont typeface="Wingdings" charset="2"/>
              <a:buChar char="§"/>
              <a:defRPr sz="2100">
                <a:solidFill>
                  <a:srgbClr val="000000"/>
                </a:solidFill>
                <a:latin typeface="Arial (Body)"/>
                <a:cs typeface="Arial (Body)"/>
              </a:defRPr>
            </a:lvl2pPr>
            <a:lvl3pPr marL="1143000" indent="-228600">
              <a:buClr>
                <a:srgbClr val="C80000"/>
              </a:buClr>
              <a:buFont typeface="Wingdings" charset="2"/>
              <a:buChar char="§"/>
              <a:defRPr sz="1800">
                <a:solidFill>
                  <a:srgbClr val="000000"/>
                </a:solidFill>
                <a:latin typeface="Arial (Body)"/>
                <a:cs typeface="Arial (Body)"/>
              </a:defRPr>
            </a:lvl3pPr>
            <a:lvl4pPr marL="1600200" indent="-228600">
              <a:buClr>
                <a:srgbClr val="C80000"/>
              </a:buClr>
              <a:buFont typeface="Wingdings" charset="2"/>
              <a:buChar char="§"/>
              <a:defRPr sz="1800">
                <a:solidFill>
                  <a:srgbClr val="000000"/>
                </a:solidFill>
                <a:latin typeface="Arial (Body)"/>
                <a:cs typeface="Arial (Body)"/>
              </a:defRPr>
            </a:lvl4pPr>
            <a:lvl5pPr marL="2057400" indent="-228600">
              <a:buClr>
                <a:srgbClr val="C80000"/>
              </a:buClr>
              <a:buFont typeface="Wingdings" charset="2"/>
              <a:buChar char="§"/>
              <a:defRPr sz="1800">
                <a:solidFill>
                  <a:srgbClr val="000000"/>
                </a:solidFill>
                <a:latin typeface="Arial (Body)"/>
                <a:cs typeface="Arial (Body)"/>
              </a:defRPr>
            </a:lvl5pPr>
          </a:lstStyle>
          <a:p>
            <a:pPr lvl="0"/>
            <a:r>
              <a:rPr lang="en-US" dirty="0"/>
              <a:t>Click to edit Master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 hasCustomPrompt="1"/>
          </p:nvPr>
        </p:nvSpPr>
        <p:spPr bwMode="ltGray">
          <a:xfrm>
            <a:off x="1332864" y="2352056"/>
            <a:ext cx="3960000" cy="3960000"/>
          </a:xfrm>
          <a:prstGeom prst="rect">
            <a:avLst/>
          </a:prstGeom>
          <a:noFill/>
          <a:ln w="12700">
            <a:solidFill>
              <a:srgbClr val="C80000"/>
            </a:solidFill>
          </a:ln>
        </p:spPr>
        <p:txBody>
          <a:bodyPr lIns="180000" tIns="180000" rIns="180000" bIns="360000"/>
          <a:lstStyle>
            <a:lvl1pPr marL="342900" indent="-342900">
              <a:buClr>
                <a:srgbClr val="C80000"/>
              </a:buClr>
              <a:buFont typeface="Wingdings" charset="2"/>
              <a:buChar char="§"/>
              <a:defRPr sz="2100" baseline="0">
                <a:solidFill>
                  <a:schemeClr val="tx1"/>
                </a:solidFill>
                <a:latin typeface="Arial (Body)"/>
                <a:cs typeface="Arial (Body)"/>
              </a:defRPr>
            </a:lvl1pPr>
            <a:lvl2pPr marL="742950" indent="-285750">
              <a:buClr>
                <a:srgbClr val="C80000"/>
              </a:buClr>
              <a:buFont typeface="Wingdings" charset="2"/>
              <a:buChar char="§"/>
              <a:defRPr sz="2100">
                <a:solidFill>
                  <a:srgbClr val="000000"/>
                </a:solidFill>
                <a:latin typeface="Arial (Body)"/>
                <a:cs typeface="Arial (Body)"/>
              </a:defRPr>
            </a:lvl2pPr>
            <a:lvl3pPr marL="1143000" indent="-228600">
              <a:buClr>
                <a:srgbClr val="C80000"/>
              </a:buClr>
              <a:buFont typeface="Wingdings" charset="2"/>
              <a:buChar char="§"/>
              <a:defRPr sz="1800">
                <a:solidFill>
                  <a:srgbClr val="000000"/>
                </a:solidFill>
                <a:latin typeface="Arial (Body)"/>
                <a:cs typeface="Arial (Body)"/>
              </a:defRPr>
            </a:lvl3pPr>
            <a:lvl4pPr marL="1600200" indent="-228600">
              <a:buClr>
                <a:srgbClr val="C80000"/>
              </a:buClr>
              <a:buFont typeface="Wingdings" charset="2"/>
              <a:buChar char="§"/>
              <a:defRPr sz="1800">
                <a:solidFill>
                  <a:srgbClr val="000000"/>
                </a:solidFill>
                <a:latin typeface="Arial (Body)"/>
                <a:cs typeface="Arial (Body)"/>
              </a:defRPr>
            </a:lvl4pPr>
            <a:lvl5pPr marL="2057400" indent="-228600">
              <a:buClr>
                <a:srgbClr val="C80000"/>
              </a:buClr>
              <a:buFont typeface="Wingdings" charset="2"/>
              <a:buChar char="§"/>
              <a:defRPr sz="1600">
                <a:solidFill>
                  <a:srgbClr val="000000"/>
                </a:solidFill>
                <a:latin typeface="Arial (Body)"/>
                <a:cs typeface="Arial (Body)"/>
              </a:defRPr>
            </a:lvl5pPr>
          </a:lstStyle>
          <a:p>
            <a:pPr lvl="0"/>
            <a:r>
              <a:rPr lang="en-US" dirty="0"/>
              <a:t>Remember the Brand square and Brand frame should never be used together</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Title 1"/>
          <p:cNvSpPr>
            <a:spLocks noGrp="1"/>
          </p:cNvSpPr>
          <p:nvPr>
            <p:ph type="title"/>
          </p:nvPr>
        </p:nvSpPr>
        <p:spPr>
          <a:xfrm>
            <a:off x="1233054" y="1239520"/>
            <a:ext cx="9795307" cy="1062000"/>
          </a:xfrm>
          <a:prstGeom prst="rect">
            <a:avLst/>
          </a:prstGeom>
        </p:spPr>
        <p:txBody>
          <a:bodyPr/>
          <a:lstStyle>
            <a:lvl1pPr algn="l">
              <a:defRPr sz="2800">
                <a:solidFill>
                  <a:srgbClr val="C80000"/>
                </a:solidFill>
                <a:latin typeface="arial (Headings)"/>
                <a:cs typeface="arial (Headings)"/>
              </a:defRPr>
            </a:lvl1pPr>
          </a:lstStyle>
          <a:p>
            <a:r>
              <a:rPr lang="en-US" dirty="0"/>
              <a:t>Click to edit Master title style</a:t>
            </a:r>
          </a:p>
        </p:txBody>
      </p:sp>
    </p:spTree>
    <p:extLst>
      <p:ext uri="{BB962C8B-B14F-4D97-AF65-F5344CB8AC3E}">
        <p14:creationId xmlns:p14="http://schemas.microsoft.com/office/powerpoint/2010/main" val="461587431"/>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preserve="1" userDrawn="1">
  <p:cSld name="Divider page (single, black logo)">
    <p:spTree>
      <p:nvGrpSpPr>
        <p:cNvPr id="1" name=""/>
        <p:cNvGrpSpPr/>
        <p:nvPr/>
      </p:nvGrpSpPr>
      <p:grpSpPr>
        <a:xfrm>
          <a:off x="0" y="0"/>
          <a:ext cx="0" cy="0"/>
          <a:chOff x="0" y="0"/>
          <a:chExt cx="0" cy="0"/>
        </a:xfrm>
      </p:grpSpPr>
      <p:pic>
        <p:nvPicPr>
          <p:cNvPr id="4" name="Picture 3" descr="ACCA Brand Square (1 line).eps"/>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115060" y="2313500"/>
            <a:ext cx="2268000" cy="2268000"/>
          </a:xfrm>
          <a:prstGeom prst="rect">
            <a:avLst/>
          </a:prstGeom>
        </p:spPr>
      </p:pic>
      <p:sp>
        <p:nvSpPr>
          <p:cNvPr id="6" name="Title Placeholder 1"/>
          <p:cNvSpPr>
            <a:spLocks noGrp="1"/>
          </p:cNvSpPr>
          <p:nvPr>
            <p:ph type="title" hasCustomPrompt="1"/>
          </p:nvPr>
        </p:nvSpPr>
        <p:spPr>
          <a:xfrm>
            <a:off x="2133601" y="3248640"/>
            <a:ext cx="3797180" cy="348000"/>
          </a:xfrm>
          <a:prstGeom prst="rect">
            <a:avLst/>
          </a:prstGeom>
        </p:spPr>
        <p:txBody>
          <a:bodyPr vert="horz" lIns="0" tIns="0" rIns="0" bIns="0" rtlCol="0" anchor="t" anchorCtr="0">
            <a:noAutofit/>
          </a:bodyPr>
          <a:lstStyle>
            <a:lvl1pPr algn="l">
              <a:defRPr sz="2100" b="1" baseline="0">
                <a:solidFill>
                  <a:schemeClr val="tx1"/>
                </a:solidFill>
                <a:latin typeface="Arial (Headings)"/>
                <a:cs typeface="Arial (Headings)"/>
              </a:defRPr>
            </a:lvl1pPr>
          </a:lstStyle>
          <a:p>
            <a:r>
              <a:rPr lang="en-US" dirty="0"/>
              <a:t>Click to edit divider pages</a:t>
            </a:r>
          </a:p>
        </p:txBody>
      </p:sp>
    </p:spTree>
    <p:extLst>
      <p:ext uri="{BB962C8B-B14F-4D97-AF65-F5344CB8AC3E}">
        <p14:creationId xmlns:p14="http://schemas.microsoft.com/office/powerpoint/2010/main" val="154446433"/>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preserve="1" userDrawn="1">
  <p:cSld name="Divider page (double, black logo)">
    <p:spTree>
      <p:nvGrpSpPr>
        <p:cNvPr id="1" name=""/>
        <p:cNvGrpSpPr/>
        <p:nvPr/>
      </p:nvGrpSpPr>
      <p:grpSpPr>
        <a:xfrm>
          <a:off x="0" y="0"/>
          <a:ext cx="0" cy="0"/>
          <a:chOff x="0" y="0"/>
          <a:chExt cx="0" cy="0"/>
        </a:xfrm>
      </p:grpSpPr>
      <p:pic>
        <p:nvPicPr>
          <p:cNvPr id="4" name="Picture 3" descr="ACCA Brand Square (2 lines).eps"/>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115060" y="2446020"/>
            <a:ext cx="1955800" cy="1955800"/>
          </a:xfrm>
          <a:prstGeom prst="rect">
            <a:avLst/>
          </a:prstGeom>
        </p:spPr>
      </p:pic>
      <p:sp>
        <p:nvSpPr>
          <p:cNvPr id="6" name="Title Placeholder 1"/>
          <p:cNvSpPr>
            <a:spLocks noGrp="1"/>
          </p:cNvSpPr>
          <p:nvPr>
            <p:ph type="title" hasCustomPrompt="1"/>
          </p:nvPr>
        </p:nvSpPr>
        <p:spPr>
          <a:xfrm>
            <a:off x="2133601" y="3088832"/>
            <a:ext cx="2956560" cy="602000"/>
          </a:xfrm>
          <a:prstGeom prst="rect">
            <a:avLst/>
          </a:prstGeom>
        </p:spPr>
        <p:txBody>
          <a:bodyPr vert="horz" lIns="0" tIns="0" rIns="0" bIns="0" rtlCol="0" anchor="t" anchorCtr="0">
            <a:noAutofit/>
          </a:bodyPr>
          <a:lstStyle>
            <a:lvl1pPr algn="l">
              <a:defRPr sz="2100" b="1" baseline="0">
                <a:solidFill>
                  <a:schemeClr val="tx1"/>
                </a:solidFill>
                <a:latin typeface="Arial (Headings)"/>
                <a:cs typeface="Arial (Headings)"/>
              </a:defRPr>
            </a:lvl1pPr>
          </a:lstStyle>
          <a:p>
            <a:r>
              <a:rPr lang="en-US" dirty="0"/>
              <a:t>Click to edit divider pages with two lines</a:t>
            </a:r>
          </a:p>
        </p:txBody>
      </p:sp>
    </p:spTree>
    <p:extLst>
      <p:ext uri="{BB962C8B-B14F-4D97-AF65-F5344CB8AC3E}">
        <p14:creationId xmlns:p14="http://schemas.microsoft.com/office/powerpoint/2010/main" val="4196703739"/>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preserve="1" userDrawn="1">
  <p:cSld name="1_Divider page (single, white logo)">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a:xfrm>
            <a:off x="2629257" y="3207616"/>
            <a:ext cx="4361204" cy="381331"/>
          </a:xfrm>
          <a:prstGeom prst="rect">
            <a:avLst/>
          </a:prstGeom>
        </p:spPr>
        <p:txBody>
          <a:bodyPr vert="horz" lIns="0" tIns="0" rIns="0" bIns="0" rtlCol="0" anchor="t" anchorCtr="0">
            <a:noAutofit/>
          </a:bodyPr>
          <a:lstStyle>
            <a:lvl1pPr algn="l">
              <a:defRPr sz="2800" b="1" baseline="0">
                <a:solidFill>
                  <a:schemeClr val="tx1"/>
                </a:solidFill>
                <a:latin typeface="Arial (Headings)"/>
                <a:cs typeface="Arial (Headings)"/>
              </a:defRPr>
            </a:lvl1pPr>
          </a:lstStyle>
          <a:p>
            <a:r>
              <a:rPr lang="en-US" dirty="0"/>
              <a:t>Click to edit </a:t>
            </a:r>
            <a:r>
              <a:rPr lang="en-US"/>
              <a:t>divider page</a:t>
            </a:r>
            <a:endParaRPr lang="en-US" dirty="0"/>
          </a:p>
        </p:txBody>
      </p:sp>
      <p:pic>
        <p:nvPicPr>
          <p:cNvPr id="4" name="Picture 3"/>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990483" y="1828800"/>
            <a:ext cx="3188208" cy="3188208"/>
          </a:xfrm>
          <a:prstGeom prst="rect">
            <a:avLst/>
          </a:prstGeom>
        </p:spPr>
      </p:pic>
    </p:spTree>
    <p:extLst>
      <p:ext uri="{BB962C8B-B14F-4D97-AF65-F5344CB8AC3E}">
        <p14:creationId xmlns:p14="http://schemas.microsoft.com/office/powerpoint/2010/main" val="25032603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1 Column (Title &amp; Bulle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330960" y="2352056"/>
            <a:ext cx="9702800" cy="3669332"/>
          </a:xfrm>
        </p:spPr>
        <p:txBody>
          <a:bodyPr/>
          <a:lstStyle>
            <a:lvl1pPr>
              <a:spcBef>
                <a:spcPts val="800"/>
              </a:spcBef>
              <a:spcAft>
                <a:spcPts val="0"/>
              </a:spcAft>
              <a:defRPr sz="2100"/>
            </a:lvl1pPr>
            <a:lvl2pPr marL="307975" indent="-307975">
              <a:spcBef>
                <a:spcPts val="800"/>
              </a:spcBef>
              <a:spcAft>
                <a:spcPts val="0"/>
              </a:spcAft>
              <a:defRPr sz="2100"/>
            </a:lvl2pPr>
            <a:lvl3pPr marL="539750" indent="-231775">
              <a:spcBef>
                <a:spcPts val="800"/>
              </a:spcBef>
              <a:spcAft>
                <a:spcPts val="0"/>
              </a:spcAft>
              <a:defRPr sz="1800"/>
            </a:lvl3pPr>
            <a:lvl4pPr marL="779463" indent="-250825">
              <a:spcBef>
                <a:spcPts val="800"/>
              </a:spcBef>
              <a:spcAft>
                <a:spcPts val="0"/>
              </a:spcAft>
              <a:defRPr sz="1800"/>
            </a:lvl4pPr>
            <a:lvl5pPr marL="962025" indent="-182563">
              <a:spcBef>
                <a:spcPts val="800"/>
              </a:spcBef>
              <a:spcAft>
                <a:spcPts val="0"/>
              </a:spcAft>
              <a:defRPr sz="1800"/>
            </a:lvl5pPr>
          </a:lstStyle>
          <a:p>
            <a:pPr lvl="0"/>
            <a:r>
              <a:rPr lang="en-US"/>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6743634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0.xml><?xml version="1.0" encoding="utf-8"?>
<p:sldLayout xmlns:a="http://schemas.openxmlformats.org/drawingml/2006/main" xmlns:r="http://schemas.openxmlformats.org/officeDocument/2006/relationships" xmlns:p="http://schemas.openxmlformats.org/presentationml/2006/main" preserve="1" userDrawn="1">
  <p:cSld name="1_Divider page (double, white logo)">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a:xfrm>
            <a:off x="2629257" y="2968620"/>
            <a:ext cx="4361204" cy="910600"/>
          </a:xfrm>
          <a:prstGeom prst="rect">
            <a:avLst/>
          </a:prstGeom>
        </p:spPr>
        <p:txBody>
          <a:bodyPr vert="horz" lIns="0" tIns="0" rIns="0" bIns="0" rtlCol="0" anchor="t" anchorCtr="0">
            <a:noAutofit/>
          </a:bodyPr>
          <a:lstStyle>
            <a:lvl1pPr algn="l">
              <a:defRPr sz="2800" b="1" baseline="0">
                <a:solidFill>
                  <a:schemeClr val="tx1"/>
                </a:solidFill>
                <a:latin typeface="Arial (Headings)"/>
                <a:cs typeface="Arial (Headings)"/>
              </a:defRPr>
            </a:lvl1pPr>
          </a:lstStyle>
          <a:p>
            <a:r>
              <a:rPr lang="en-US" dirty="0"/>
              <a:t>Click to edit divider pages with two lines</a:t>
            </a:r>
          </a:p>
        </p:txBody>
      </p:sp>
    </p:spTree>
    <p:extLst>
      <p:ext uri="{BB962C8B-B14F-4D97-AF65-F5344CB8AC3E}">
        <p14:creationId xmlns:p14="http://schemas.microsoft.com/office/powerpoint/2010/main" val="503124712"/>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preserve="1" userDrawn="1">
  <p:cSld name="Infographic Style (Red)">
    <p:spTree>
      <p:nvGrpSpPr>
        <p:cNvPr id="1" name=""/>
        <p:cNvGrpSpPr/>
        <p:nvPr/>
      </p:nvGrpSpPr>
      <p:grpSpPr>
        <a:xfrm>
          <a:off x="0" y="0"/>
          <a:ext cx="0" cy="0"/>
          <a:chOff x="0" y="0"/>
          <a:chExt cx="0" cy="0"/>
        </a:xfrm>
      </p:grpSpPr>
      <p:sp>
        <p:nvSpPr>
          <p:cNvPr id="7" name="Title 1"/>
          <p:cNvSpPr txBox="1">
            <a:spLocks/>
          </p:cNvSpPr>
          <p:nvPr userDrawn="1"/>
        </p:nvSpPr>
        <p:spPr bwMode="auto">
          <a:xfrm>
            <a:off x="2011681" y="1520291"/>
            <a:ext cx="4291229" cy="4291229"/>
          </a:xfrm>
          <a:prstGeom prst="rect">
            <a:avLst/>
          </a:prstGeom>
          <a:noFill/>
          <a:ln w="12700" cmpd="sng">
            <a:solidFill>
              <a:srgbClr val="C80000"/>
            </a:solidFill>
          </a:ln>
        </p:spPr>
        <p:txBody>
          <a:bodyPr lIns="234000" tIns="180000" rIns="180000" bIns="90000" anchor="b" anchorCtr="0">
            <a:normAutofit/>
          </a:bodyPr>
          <a:lstStyle>
            <a:lvl1pPr algn="l" defTabSz="457200" rtl="0" eaLnBrk="1" latinLnBrk="0" hangingPunct="1">
              <a:spcBef>
                <a:spcPct val="0"/>
              </a:spcBef>
              <a:buNone/>
              <a:defRPr sz="1800" kern="1200">
                <a:solidFill>
                  <a:schemeClr val="tx1"/>
                </a:solidFill>
                <a:latin typeface="+mj-lt"/>
                <a:ea typeface="+mj-ea"/>
                <a:cs typeface="+mj-cs"/>
              </a:defRPr>
            </a:lvl1pPr>
          </a:lstStyle>
          <a:p>
            <a:endParaRPr lang="en-US" dirty="0">
              <a:solidFill>
                <a:prstClr val="black"/>
              </a:solidFill>
            </a:endParaRPr>
          </a:p>
        </p:txBody>
      </p:sp>
      <p:sp>
        <p:nvSpPr>
          <p:cNvPr id="4" name="Title Placeholder 1"/>
          <p:cNvSpPr>
            <a:spLocks noGrp="1"/>
          </p:cNvSpPr>
          <p:nvPr>
            <p:ph type="title" hasCustomPrompt="1"/>
          </p:nvPr>
        </p:nvSpPr>
        <p:spPr>
          <a:xfrm>
            <a:off x="2204720" y="3241040"/>
            <a:ext cx="3911599" cy="2316480"/>
          </a:xfrm>
          <a:prstGeom prst="rect">
            <a:avLst/>
          </a:prstGeom>
        </p:spPr>
        <p:txBody>
          <a:bodyPr vert="horz" lIns="0" tIns="0" rIns="0" bIns="0" rtlCol="0" anchor="t" anchorCtr="0">
            <a:normAutofit/>
          </a:bodyPr>
          <a:lstStyle>
            <a:lvl1pPr algn="l">
              <a:defRPr sz="2100" baseline="0">
                <a:solidFill>
                  <a:srgbClr val="C80000"/>
                </a:solidFill>
                <a:latin typeface="Arial (Headings)"/>
                <a:cs typeface="Arial (Headings)"/>
              </a:defRPr>
            </a:lvl1pPr>
          </a:lstStyle>
          <a:p>
            <a:r>
              <a:rPr lang="en-US" dirty="0"/>
              <a:t>Click to edit Master </a:t>
            </a:r>
            <a:r>
              <a:rPr lang="en-US" dirty="0" err="1"/>
              <a:t>infographic</a:t>
            </a:r>
            <a:r>
              <a:rPr lang="en-US" dirty="0"/>
              <a:t> body copy</a:t>
            </a:r>
          </a:p>
        </p:txBody>
      </p:sp>
      <p:sp>
        <p:nvSpPr>
          <p:cNvPr id="5" name="Title Placeholder 1"/>
          <p:cNvSpPr txBox="1">
            <a:spLocks/>
          </p:cNvSpPr>
          <p:nvPr userDrawn="1"/>
        </p:nvSpPr>
        <p:spPr>
          <a:xfrm>
            <a:off x="2204720" y="1524000"/>
            <a:ext cx="3911599" cy="1930400"/>
          </a:xfrm>
          <a:prstGeom prst="rect">
            <a:avLst/>
          </a:prstGeom>
        </p:spPr>
        <p:txBody>
          <a:bodyPr vert="horz" lIns="0" tIns="0" rIns="0" bIns="0" rtlCol="0" anchor="t" anchorCtr="0">
            <a:noAutofit/>
          </a:bodyPr>
          <a:lstStyle>
            <a:lvl1pPr algn="l" defTabSz="457200" rtl="0" eaLnBrk="1" latinLnBrk="0" hangingPunct="1">
              <a:spcBef>
                <a:spcPct val="0"/>
              </a:spcBef>
              <a:buNone/>
              <a:defRPr sz="2100" kern="1200" baseline="0">
                <a:solidFill>
                  <a:schemeClr val="tx1"/>
                </a:solidFill>
                <a:latin typeface="Arial (Headings)"/>
                <a:ea typeface="+mj-ea"/>
                <a:cs typeface="Arial (Headings)"/>
              </a:defRPr>
            </a:lvl1pPr>
          </a:lstStyle>
          <a:p>
            <a:endParaRPr lang="en-US" sz="12000" b="1" dirty="0">
              <a:solidFill>
                <a:prstClr val="black"/>
              </a:solidFill>
            </a:endParaRPr>
          </a:p>
        </p:txBody>
      </p:sp>
      <p:sp>
        <p:nvSpPr>
          <p:cNvPr id="14" name="Text Placeholder 13"/>
          <p:cNvSpPr>
            <a:spLocks noGrp="1"/>
          </p:cNvSpPr>
          <p:nvPr>
            <p:ph type="body" sz="quarter" idx="10" hasCustomPrompt="1"/>
          </p:nvPr>
        </p:nvSpPr>
        <p:spPr>
          <a:xfrm>
            <a:off x="2102485" y="1311274"/>
            <a:ext cx="4044950" cy="1919605"/>
          </a:xfrm>
          <a:prstGeom prst="rect">
            <a:avLst/>
          </a:prstGeom>
        </p:spPr>
        <p:txBody>
          <a:bodyPr vert="horz"/>
          <a:lstStyle>
            <a:lvl1pPr marL="0" indent="0">
              <a:buFontTx/>
              <a:buNone/>
              <a:defRPr sz="12000" b="1">
                <a:solidFill>
                  <a:srgbClr val="C80000"/>
                </a:solidFill>
                <a:latin typeface="Arial (Body)"/>
                <a:cs typeface="Arial (Body)"/>
              </a:defRPr>
            </a:lvl1pPr>
          </a:lstStyle>
          <a:p>
            <a:pPr lvl="0"/>
            <a:r>
              <a:rPr lang="en-GB" dirty="0"/>
              <a:t>00%</a:t>
            </a:r>
            <a:endParaRPr lang="en-US" dirty="0"/>
          </a:p>
        </p:txBody>
      </p:sp>
    </p:spTree>
    <p:extLst>
      <p:ext uri="{BB962C8B-B14F-4D97-AF65-F5344CB8AC3E}">
        <p14:creationId xmlns:p14="http://schemas.microsoft.com/office/powerpoint/2010/main" val="1095954509"/>
      </p:ext>
    </p:extLst>
  </p:cSld>
  <p:clrMapOvr>
    <a:masterClrMapping/>
  </p:clrMapOvr>
  <p:extLst mod="1">
    <p:ext uri="{DCECCB84-F9BA-43D5-87BE-67443E8EF086}">
      <p15:sldGuideLst xmlns:p15="http://schemas.microsoft.com/office/powerpoint/2012/main">
        <p15:guide id="1" pos="1277">
          <p15:clr>
            <a:srgbClr val="FBAE40"/>
          </p15:clr>
        </p15:guide>
        <p15:guide id="2" orient="horz" pos="210">
          <p15:clr>
            <a:srgbClr val="FBAE40"/>
          </p15:clr>
        </p15:guide>
      </p15:sldGuideLst>
    </p:ext>
  </p:extLst>
</p:sldLayout>
</file>

<file path=ppt/slideLayouts/slideLayout122.xml><?xml version="1.0" encoding="utf-8"?>
<p:sldLayout xmlns:a="http://schemas.openxmlformats.org/drawingml/2006/main" xmlns:r="http://schemas.openxmlformats.org/officeDocument/2006/relationships" xmlns:p="http://schemas.openxmlformats.org/presentationml/2006/main" preserve="1" userDrawn="1">
  <p:cSld name="Infographic Style (Black)">
    <p:spTree>
      <p:nvGrpSpPr>
        <p:cNvPr id="1" name=""/>
        <p:cNvGrpSpPr/>
        <p:nvPr/>
      </p:nvGrpSpPr>
      <p:grpSpPr>
        <a:xfrm>
          <a:off x="0" y="0"/>
          <a:ext cx="0" cy="0"/>
          <a:chOff x="0" y="0"/>
          <a:chExt cx="0" cy="0"/>
        </a:xfrm>
      </p:grpSpPr>
      <p:sp>
        <p:nvSpPr>
          <p:cNvPr id="7" name="Title 1"/>
          <p:cNvSpPr txBox="1">
            <a:spLocks/>
          </p:cNvSpPr>
          <p:nvPr userDrawn="1"/>
        </p:nvSpPr>
        <p:spPr bwMode="auto">
          <a:xfrm>
            <a:off x="2011681" y="1520291"/>
            <a:ext cx="4291229" cy="4291229"/>
          </a:xfrm>
          <a:prstGeom prst="rect">
            <a:avLst/>
          </a:prstGeom>
          <a:noFill/>
          <a:ln w="12700" cmpd="sng">
            <a:solidFill>
              <a:schemeClr val="tx1"/>
            </a:solidFill>
          </a:ln>
        </p:spPr>
        <p:txBody>
          <a:bodyPr lIns="234000" tIns="180000" rIns="180000" bIns="90000" anchor="b" anchorCtr="0">
            <a:normAutofit/>
          </a:bodyPr>
          <a:lstStyle>
            <a:lvl1pPr algn="l" defTabSz="457200" rtl="0" eaLnBrk="1" latinLnBrk="0" hangingPunct="1">
              <a:spcBef>
                <a:spcPct val="0"/>
              </a:spcBef>
              <a:buNone/>
              <a:defRPr sz="1800" kern="1200">
                <a:solidFill>
                  <a:schemeClr val="tx1"/>
                </a:solidFill>
                <a:latin typeface="+mj-lt"/>
                <a:ea typeface="+mj-ea"/>
                <a:cs typeface="+mj-cs"/>
              </a:defRPr>
            </a:lvl1pPr>
          </a:lstStyle>
          <a:p>
            <a:endParaRPr lang="en-US" dirty="0">
              <a:solidFill>
                <a:srgbClr val="000000"/>
              </a:solidFill>
            </a:endParaRPr>
          </a:p>
        </p:txBody>
      </p:sp>
      <p:sp>
        <p:nvSpPr>
          <p:cNvPr id="4" name="Title Placeholder 1"/>
          <p:cNvSpPr>
            <a:spLocks noGrp="1"/>
          </p:cNvSpPr>
          <p:nvPr>
            <p:ph type="title" hasCustomPrompt="1"/>
          </p:nvPr>
        </p:nvSpPr>
        <p:spPr>
          <a:xfrm>
            <a:off x="2204720" y="3241040"/>
            <a:ext cx="3911599" cy="2316480"/>
          </a:xfrm>
          <a:prstGeom prst="rect">
            <a:avLst/>
          </a:prstGeom>
        </p:spPr>
        <p:txBody>
          <a:bodyPr vert="horz" lIns="0" tIns="0" rIns="0" bIns="0" rtlCol="0" anchor="t" anchorCtr="0">
            <a:normAutofit/>
          </a:bodyPr>
          <a:lstStyle>
            <a:lvl1pPr algn="l">
              <a:defRPr sz="2100" baseline="0">
                <a:solidFill>
                  <a:srgbClr val="000000"/>
                </a:solidFill>
                <a:latin typeface="Arial (Headings)"/>
                <a:cs typeface="Arial (Headings)"/>
              </a:defRPr>
            </a:lvl1pPr>
          </a:lstStyle>
          <a:p>
            <a:r>
              <a:rPr lang="en-US" dirty="0"/>
              <a:t>Click to edit Master </a:t>
            </a:r>
            <a:r>
              <a:rPr lang="en-US" dirty="0" err="1"/>
              <a:t>infographic</a:t>
            </a:r>
            <a:r>
              <a:rPr lang="en-US" dirty="0"/>
              <a:t> body copy</a:t>
            </a:r>
          </a:p>
        </p:txBody>
      </p:sp>
      <p:sp>
        <p:nvSpPr>
          <p:cNvPr id="5" name="Title Placeholder 1"/>
          <p:cNvSpPr txBox="1">
            <a:spLocks/>
          </p:cNvSpPr>
          <p:nvPr userDrawn="1"/>
        </p:nvSpPr>
        <p:spPr>
          <a:xfrm>
            <a:off x="2204720" y="1524000"/>
            <a:ext cx="3911599" cy="1930400"/>
          </a:xfrm>
          <a:prstGeom prst="rect">
            <a:avLst/>
          </a:prstGeom>
        </p:spPr>
        <p:txBody>
          <a:bodyPr vert="horz" lIns="0" tIns="0" rIns="0" bIns="0" rtlCol="0" anchor="t" anchorCtr="0">
            <a:noAutofit/>
          </a:bodyPr>
          <a:lstStyle>
            <a:lvl1pPr algn="l" defTabSz="457200" rtl="0" eaLnBrk="1" latinLnBrk="0" hangingPunct="1">
              <a:spcBef>
                <a:spcPct val="0"/>
              </a:spcBef>
              <a:buNone/>
              <a:defRPr sz="2100" kern="1200" baseline="0">
                <a:solidFill>
                  <a:schemeClr val="tx1"/>
                </a:solidFill>
                <a:latin typeface="Arial (Headings)"/>
                <a:ea typeface="+mj-ea"/>
                <a:cs typeface="Arial (Headings)"/>
              </a:defRPr>
            </a:lvl1pPr>
          </a:lstStyle>
          <a:p>
            <a:endParaRPr lang="en-US" sz="12000" b="1" dirty="0">
              <a:solidFill>
                <a:prstClr val="black"/>
              </a:solidFill>
            </a:endParaRPr>
          </a:p>
        </p:txBody>
      </p:sp>
      <p:sp>
        <p:nvSpPr>
          <p:cNvPr id="14" name="Text Placeholder 13"/>
          <p:cNvSpPr>
            <a:spLocks noGrp="1"/>
          </p:cNvSpPr>
          <p:nvPr>
            <p:ph type="body" sz="quarter" idx="10" hasCustomPrompt="1"/>
          </p:nvPr>
        </p:nvSpPr>
        <p:spPr>
          <a:xfrm>
            <a:off x="2102485" y="1311274"/>
            <a:ext cx="4044950" cy="1919605"/>
          </a:xfrm>
          <a:prstGeom prst="rect">
            <a:avLst/>
          </a:prstGeom>
        </p:spPr>
        <p:txBody>
          <a:bodyPr vert="horz"/>
          <a:lstStyle>
            <a:lvl1pPr marL="0" indent="0">
              <a:buFontTx/>
              <a:buNone/>
              <a:defRPr sz="12000" b="1">
                <a:solidFill>
                  <a:schemeClr val="tx1"/>
                </a:solidFill>
                <a:latin typeface="Arial (Body)"/>
                <a:cs typeface="Arial (Body)"/>
              </a:defRPr>
            </a:lvl1pPr>
          </a:lstStyle>
          <a:p>
            <a:pPr lvl="0"/>
            <a:r>
              <a:rPr lang="en-GB" dirty="0"/>
              <a:t>00%</a:t>
            </a:r>
            <a:endParaRPr lang="en-US" dirty="0"/>
          </a:p>
        </p:txBody>
      </p:sp>
    </p:spTree>
    <p:extLst>
      <p:ext uri="{BB962C8B-B14F-4D97-AF65-F5344CB8AC3E}">
        <p14:creationId xmlns:p14="http://schemas.microsoft.com/office/powerpoint/2010/main" val="2012860028"/>
      </p:ext>
    </p:extLst>
  </p:cSld>
  <p:clrMapOvr>
    <a:masterClrMapping/>
  </p:clrMapOvr>
  <p:extLst mod="1">
    <p:ext uri="{DCECCB84-F9BA-43D5-87BE-67443E8EF086}">
      <p15:sldGuideLst xmlns:p15="http://schemas.microsoft.com/office/powerpoint/2012/main">
        <p15:guide id="1" pos="1255">
          <p15:clr>
            <a:srgbClr val="FBAE40"/>
          </p15:clr>
        </p15:guide>
      </p15:sldGuideLst>
    </p:ext>
  </p:extLst>
</p:sldLayout>
</file>

<file path=ppt/slideLayouts/slideLayout123.xml><?xml version="1.0" encoding="utf-8"?>
<p:sldLayout xmlns:a="http://schemas.openxmlformats.org/drawingml/2006/main" xmlns:r="http://schemas.openxmlformats.org/officeDocument/2006/relationships" xmlns:p="http://schemas.openxmlformats.org/presentationml/2006/main" preserve="1" userDrawn="1">
  <p:cSld name="Infographic Style (White)">
    <p:spTree>
      <p:nvGrpSpPr>
        <p:cNvPr id="1" name=""/>
        <p:cNvGrpSpPr/>
        <p:nvPr/>
      </p:nvGrpSpPr>
      <p:grpSpPr>
        <a:xfrm>
          <a:off x="0" y="0"/>
          <a:ext cx="0" cy="0"/>
          <a:chOff x="0" y="0"/>
          <a:chExt cx="0" cy="0"/>
        </a:xfrm>
      </p:grpSpPr>
      <p:sp>
        <p:nvSpPr>
          <p:cNvPr id="7" name="Title 1"/>
          <p:cNvSpPr txBox="1">
            <a:spLocks/>
          </p:cNvSpPr>
          <p:nvPr userDrawn="1"/>
        </p:nvSpPr>
        <p:spPr bwMode="auto">
          <a:xfrm>
            <a:off x="2011681" y="1520291"/>
            <a:ext cx="4291229" cy="4291229"/>
          </a:xfrm>
          <a:prstGeom prst="rect">
            <a:avLst/>
          </a:prstGeom>
          <a:noFill/>
          <a:ln w="12700" cmpd="sng">
            <a:solidFill>
              <a:schemeClr val="bg1"/>
            </a:solidFill>
          </a:ln>
        </p:spPr>
        <p:txBody>
          <a:bodyPr lIns="234000" tIns="180000" rIns="180000" bIns="90000" anchor="b" anchorCtr="0">
            <a:normAutofit/>
          </a:bodyPr>
          <a:lstStyle>
            <a:lvl1pPr algn="l" defTabSz="457200" rtl="0" eaLnBrk="1" latinLnBrk="0" hangingPunct="1">
              <a:spcBef>
                <a:spcPct val="0"/>
              </a:spcBef>
              <a:buNone/>
              <a:defRPr sz="1800" kern="1200">
                <a:solidFill>
                  <a:schemeClr val="tx1"/>
                </a:solidFill>
                <a:latin typeface="+mj-lt"/>
                <a:ea typeface="+mj-ea"/>
                <a:cs typeface="+mj-cs"/>
              </a:defRPr>
            </a:lvl1pPr>
          </a:lstStyle>
          <a:p>
            <a:endParaRPr lang="en-US" dirty="0">
              <a:solidFill>
                <a:prstClr val="white"/>
              </a:solidFill>
            </a:endParaRPr>
          </a:p>
        </p:txBody>
      </p:sp>
      <p:sp>
        <p:nvSpPr>
          <p:cNvPr id="4" name="Title Placeholder 1"/>
          <p:cNvSpPr>
            <a:spLocks noGrp="1"/>
          </p:cNvSpPr>
          <p:nvPr>
            <p:ph type="title" hasCustomPrompt="1"/>
          </p:nvPr>
        </p:nvSpPr>
        <p:spPr>
          <a:xfrm>
            <a:off x="2204720" y="3241040"/>
            <a:ext cx="3911599" cy="2316480"/>
          </a:xfrm>
          <a:prstGeom prst="rect">
            <a:avLst/>
          </a:prstGeom>
        </p:spPr>
        <p:txBody>
          <a:bodyPr vert="horz" lIns="0" tIns="0" rIns="0" bIns="0" rtlCol="0" anchor="t" anchorCtr="0">
            <a:normAutofit/>
          </a:bodyPr>
          <a:lstStyle>
            <a:lvl1pPr algn="l">
              <a:defRPr sz="2100" baseline="0">
                <a:solidFill>
                  <a:schemeClr val="bg1"/>
                </a:solidFill>
                <a:latin typeface="Arial (Headings)"/>
                <a:cs typeface="Arial (Headings)"/>
              </a:defRPr>
            </a:lvl1pPr>
          </a:lstStyle>
          <a:p>
            <a:r>
              <a:rPr lang="en-US" dirty="0"/>
              <a:t>Click to edit Master </a:t>
            </a:r>
            <a:r>
              <a:rPr lang="en-US" dirty="0" err="1"/>
              <a:t>infographic</a:t>
            </a:r>
            <a:r>
              <a:rPr lang="en-US" dirty="0"/>
              <a:t> body copy</a:t>
            </a:r>
          </a:p>
        </p:txBody>
      </p:sp>
      <p:sp>
        <p:nvSpPr>
          <p:cNvPr id="5" name="Title Placeholder 1"/>
          <p:cNvSpPr txBox="1">
            <a:spLocks/>
          </p:cNvSpPr>
          <p:nvPr userDrawn="1"/>
        </p:nvSpPr>
        <p:spPr>
          <a:xfrm>
            <a:off x="2204720" y="1524000"/>
            <a:ext cx="3911599" cy="1930400"/>
          </a:xfrm>
          <a:prstGeom prst="rect">
            <a:avLst/>
          </a:prstGeom>
        </p:spPr>
        <p:txBody>
          <a:bodyPr vert="horz" lIns="0" tIns="0" rIns="0" bIns="0" rtlCol="0" anchor="t" anchorCtr="0">
            <a:noAutofit/>
          </a:bodyPr>
          <a:lstStyle>
            <a:lvl1pPr algn="l" defTabSz="457200" rtl="0" eaLnBrk="1" latinLnBrk="0" hangingPunct="1">
              <a:spcBef>
                <a:spcPct val="0"/>
              </a:spcBef>
              <a:buNone/>
              <a:defRPr sz="2100" kern="1200" baseline="0">
                <a:solidFill>
                  <a:schemeClr val="tx1"/>
                </a:solidFill>
                <a:latin typeface="Arial (Headings)"/>
                <a:ea typeface="+mj-ea"/>
                <a:cs typeface="Arial (Headings)"/>
              </a:defRPr>
            </a:lvl1pPr>
          </a:lstStyle>
          <a:p>
            <a:endParaRPr lang="en-US" sz="12000" b="1" dirty="0">
              <a:solidFill>
                <a:prstClr val="black"/>
              </a:solidFill>
            </a:endParaRPr>
          </a:p>
        </p:txBody>
      </p:sp>
      <p:sp>
        <p:nvSpPr>
          <p:cNvPr id="14" name="Text Placeholder 13"/>
          <p:cNvSpPr>
            <a:spLocks noGrp="1"/>
          </p:cNvSpPr>
          <p:nvPr>
            <p:ph type="body" sz="quarter" idx="10" hasCustomPrompt="1"/>
          </p:nvPr>
        </p:nvSpPr>
        <p:spPr>
          <a:xfrm>
            <a:off x="2102485" y="1311274"/>
            <a:ext cx="4044950" cy="1919605"/>
          </a:xfrm>
          <a:prstGeom prst="rect">
            <a:avLst/>
          </a:prstGeom>
        </p:spPr>
        <p:txBody>
          <a:bodyPr vert="horz"/>
          <a:lstStyle>
            <a:lvl1pPr marL="0" indent="0">
              <a:buFontTx/>
              <a:buNone/>
              <a:defRPr sz="12000" b="1">
                <a:solidFill>
                  <a:schemeClr val="bg1"/>
                </a:solidFill>
                <a:latin typeface="Arial (Body)"/>
                <a:cs typeface="Arial (Body)"/>
              </a:defRPr>
            </a:lvl1pPr>
          </a:lstStyle>
          <a:p>
            <a:pPr lvl="0"/>
            <a:r>
              <a:rPr lang="en-GB" dirty="0"/>
              <a:t>00%</a:t>
            </a:r>
            <a:endParaRPr lang="en-US" dirty="0"/>
          </a:p>
        </p:txBody>
      </p:sp>
    </p:spTree>
    <p:extLst>
      <p:ext uri="{BB962C8B-B14F-4D97-AF65-F5344CB8AC3E}">
        <p14:creationId xmlns:p14="http://schemas.microsoft.com/office/powerpoint/2010/main" val="1183775159"/>
      </p:ext>
    </p:extLst>
  </p:cSld>
  <p:clrMapOvr>
    <a:masterClrMapping/>
  </p:clrMapOvr>
  <p:extLst mod="1">
    <p:ext uri="{DCECCB84-F9BA-43D5-87BE-67443E8EF086}">
      <p15:sldGuideLst xmlns:p15="http://schemas.microsoft.com/office/powerpoint/2012/main">
        <p15:guide id="1" pos="1277">
          <p15:clr>
            <a:srgbClr val="FBAE40"/>
          </p15:clr>
        </p15:guide>
      </p15:sldGuideLst>
    </p:ext>
  </p:extLst>
</p:sldLayout>
</file>

<file path=ppt/slideLayouts/slideLayout124.xml><?xml version="1.0" encoding="utf-8"?>
<p:sldLayout xmlns:a="http://schemas.openxmlformats.org/drawingml/2006/main" xmlns:r="http://schemas.openxmlformats.org/officeDocument/2006/relationships" xmlns:p="http://schemas.openxmlformats.org/presentationml/2006/main" preserve="1" userDrawn="1">
  <p:cSld name="1_Infographic Style (Red)">
    <p:spTree>
      <p:nvGrpSpPr>
        <p:cNvPr id="1" name=""/>
        <p:cNvGrpSpPr/>
        <p:nvPr/>
      </p:nvGrpSpPr>
      <p:grpSpPr>
        <a:xfrm>
          <a:off x="0" y="0"/>
          <a:ext cx="0" cy="0"/>
          <a:chOff x="0" y="0"/>
          <a:chExt cx="0" cy="0"/>
        </a:xfrm>
      </p:grpSpPr>
      <p:sp>
        <p:nvSpPr>
          <p:cNvPr id="7" name="Title 1"/>
          <p:cNvSpPr txBox="1">
            <a:spLocks/>
          </p:cNvSpPr>
          <p:nvPr userDrawn="1"/>
        </p:nvSpPr>
        <p:spPr bwMode="auto">
          <a:xfrm>
            <a:off x="5370179" y="1524000"/>
            <a:ext cx="3525994" cy="3525994"/>
          </a:xfrm>
          <a:prstGeom prst="rect">
            <a:avLst/>
          </a:prstGeom>
          <a:solidFill>
            <a:schemeClr val="bg1">
              <a:alpha val="80000"/>
            </a:schemeClr>
          </a:solidFill>
          <a:ln w="12700" cmpd="sng">
            <a:solidFill>
              <a:srgbClr val="C80000"/>
            </a:solidFill>
          </a:ln>
        </p:spPr>
        <p:txBody>
          <a:bodyPr lIns="234000" tIns="180000" rIns="180000" bIns="90000" anchor="b" anchorCtr="0">
            <a:normAutofit/>
          </a:bodyPr>
          <a:lstStyle>
            <a:lvl1pPr algn="l" defTabSz="457200" rtl="0" eaLnBrk="1" latinLnBrk="0" hangingPunct="1">
              <a:spcBef>
                <a:spcPct val="0"/>
              </a:spcBef>
              <a:buNone/>
              <a:defRPr sz="1800" kern="1200">
                <a:solidFill>
                  <a:schemeClr val="tx1"/>
                </a:solidFill>
                <a:latin typeface="+mj-lt"/>
                <a:ea typeface="+mj-ea"/>
                <a:cs typeface="+mj-cs"/>
              </a:defRPr>
            </a:lvl1pPr>
          </a:lstStyle>
          <a:p>
            <a:endParaRPr lang="en-US" dirty="0">
              <a:solidFill>
                <a:prstClr val="black"/>
              </a:solidFill>
            </a:endParaRPr>
          </a:p>
        </p:txBody>
      </p:sp>
      <p:sp>
        <p:nvSpPr>
          <p:cNvPr id="4" name="Title Placeholder 1"/>
          <p:cNvSpPr>
            <a:spLocks noGrp="1"/>
          </p:cNvSpPr>
          <p:nvPr>
            <p:ph type="title" hasCustomPrompt="1"/>
          </p:nvPr>
        </p:nvSpPr>
        <p:spPr>
          <a:xfrm>
            <a:off x="5563218" y="1757779"/>
            <a:ext cx="3153492" cy="2194085"/>
          </a:xfrm>
          <a:prstGeom prst="rect">
            <a:avLst/>
          </a:prstGeom>
        </p:spPr>
        <p:txBody>
          <a:bodyPr vert="horz" lIns="0" tIns="0" rIns="0" bIns="0" rtlCol="0" anchor="t" anchorCtr="0">
            <a:normAutofit/>
          </a:bodyPr>
          <a:lstStyle>
            <a:lvl1pPr algn="l">
              <a:defRPr sz="2800" baseline="0">
                <a:solidFill>
                  <a:srgbClr val="C80000"/>
                </a:solidFill>
                <a:latin typeface="Arial (Headings)"/>
                <a:cs typeface="Arial (Headings)"/>
              </a:defRPr>
            </a:lvl1pPr>
          </a:lstStyle>
          <a:p>
            <a:r>
              <a:rPr lang="en-US" dirty="0"/>
              <a:t>Click to edit </a:t>
            </a:r>
            <a:br>
              <a:rPr lang="en-US" dirty="0"/>
            </a:br>
            <a:r>
              <a:rPr lang="en-US" dirty="0"/>
              <a:t>Master infographic body copy</a:t>
            </a:r>
          </a:p>
        </p:txBody>
      </p:sp>
      <p:sp>
        <p:nvSpPr>
          <p:cNvPr id="5" name="Title Placeholder 1"/>
          <p:cNvSpPr txBox="1">
            <a:spLocks/>
          </p:cNvSpPr>
          <p:nvPr userDrawn="1"/>
        </p:nvSpPr>
        <p:spPr>
          <a:xfrm>
            <a:off x="2204720" y="1524000"/>
            <a:ext cx="3911599" cy="1930400"/>
          </a:xfrm>
          <a:prstGeom prst="rect">
            <a:avLst/>
          </a:prstGeom>
        </p:spPr>
        <p:txBody>
          <a:bodyPr vert="horz" lIns="0" tIns="0" rIns="0" bIns="0" rtlCol="0" anchor="t" anchorCtr="0">
            <a:noAutofit/>
          </a:bodyPr>
          <a:lstStyle>
            <a:lvl1pPr algn="l" defTabSz="457200" rtl="0" eaLnBrk="1" latinLnBrk="0" hangingPunct="1">
              <a:spcBef>
                <a:spcPct val="0"/>
              </a:spcBef>
              <a:buNone/>
              <a:defRPr sz="2100" kern="1200" baseline="0">
                <a:solidFill>
                  <a:schemeClr val="tx1"/>
                </a:solidFill>
                <a:latin typeface="Arial (Headings)"/>
                <a:ea typeface="+mj-ea"/>
                <a:cs typeface="Arial (Headings)"/>
              </a:defRPr>
            </a:lvl1pPr>
          </a:lstStyle>
          <a:p>
            <a:endParaRPr lang="en-US" sz="12000" b="1" dirty="0">
              <a:solidFill>
                <a:prstClr val="black"/>
              </a:solidFill>
            </a:endParaRPr>
          </a:p>
        </p:txBody>
      </p:sp>
      <p:sp>
        <p:nvSpPr>
          <p:cNvPr id="11" name="Text Placeholder 9"/>
          <p:cNvSpPr>
            <a:spLocks noGrp="1"/>
          </p:cNvSpPr>
          <p:nvPr>
            <p:ph type="body" sz="quarter" idx="10" hasCustomPrompt="1"/>
          </p:nvPr>
        </p:nvSpPr>
        <p:spPr>
          <a:xfrm>
            <a:off x="7999413" y="4159783"/>
            <a:ext cx="1979612" cy="1979613"/>
          </a:xfrm>
          <a:prstGeom prst="rect">
            <a:avLst/>
          </a:prstGeom>
          <a:solidFill>
            <a:schemeClr val="bg1"/>
          </a:solidFill>
        </p:spPr>
        <p:txBody>
          <a:bodyPr lIns="180000" tIns="144000" rIns="90000" bIns="46800"/>
          <a:lstStyle>
            <a:lvl1pPr marL="0" indent="0">
              <a:buNone/>
              <a:defRPr sz="2100" b="0" i="0" baseline="0">
                <a:latin typeface="Arial" charset="0"/>
                <a:ea typeface="Arial" charset="0"/>
                <a:cs typeface="Arial" charset="0"/>
              </a:defRPr>
            </a:lvl1pPr>
          </a:lstStyle>
          <a:p>
            <a:pPr lvl="0"/>
            <a:r>
              <a:rPr lang="en-GB" dirty="0"/>
              <a:t>Click to edit body copy</a:t>
            </a:r>
          </a:p>
        </p:txBody>
      </p:sp>
    </p:spTree>
    <p:extLst>
      <p:ext uri="{BB962C8B-B14F-4D97-AF65-F5344CB8AC3E}">
        <p14:creationId xmlns:p14="http://schemas.microsoft.com/office/powerpoint/2010/main" val="1734225203"/>
      </p:ext>
    </p:extLst>
  </p:cSld>
  <p:clrMapOvr>
    <a:masterClrMapping/>
  </p:clrMapOvr>
  <p:extLst mod="1">
    <p:ext uri="{DCECCB84-F9BA-43D5-87BE-67443E8EF086}">
      <p15:sldGuideLst xmlns:p15="http://schemas.microsoft.com/office/powerpoint/2012/main">
        <p15:guide id="1" pos="1277">
          <p15:clr>
            <a:srgbClr val="FBAE40"/>
          </p15:clr>
        </p15:guide>
        <p15:guide id="2" orient="horz" pos="210">
          <p15:clr>
            <a:srgbClr val="FBAE40"/>
          </p15:clr>
        </p15:guide>
      </p15:sldGuideLst>
    </p:ext>
  </p:extLst>
</p:sldLayout>
</file>

<file path=ppt/slideLayouts/slideLayout125.xml><?xml version="1.0" encoding="utf-8"?>
<p:sldLayout xmlns:a="http://schemas.openxmlformats.org/drawingml/2006/main" xmlns:r="http://schemas.openxmlformats.org/officeDocument/2006/relationships" xmlns:p="http://schemas.openxmlformats.org/presentationml/2006/main" preserve="1" userDrawn="1">
  <p:cSld name="2_Infographic Style (Red)">
    <p:spTree>
      <p:nvGrpSpPr>
        <p:cNvPr id="1" name=""/>
        <p:cNvGrpSpPr/>
        <p:nvPr/>
      </p:nvGrpSpPr>
      <p:grpSpPr>
        <a:xfrm>
          <a:off x="0" y="0"/>
          <a:ext cx="0" cy="0"/>
          <a:chOff x="0" y="0"/>
          <a:chExt cx="0" cy="0"/>
        </a:xfrm>
      </p:grpSpPr>
      <p:sp>
        <p:nvSpPr>
          <p:cNvPr id="7" name="Title 1"/>
          <p:cNvSpPr txBox="1">
            <a:spLocks/>
          </p:cNvSpPr>
          <p:nvPr userDrawn="1"/>
        </p:nvSpPr>
        <p:spPr bwMode="auto">
          <a:xfrm>
            <a:off x="2027238" y="2605607"/>
            <a:ext cx="3525994" cy="3525994"/>
          </a:xfrm>
          <a:prstGeom prst="rect">
            <a:avLst/>
          </a:prstGeom>
          <a:noFill/>
          <a:ln w="12700" cmpd="sng">
            <a:solidFill>
              <a:srgbClr val="C80000"/>
            </a:solidFill>
          </a:ln>
        </p:spPr>
        <p:txBody>
          <a:bodyPr lIns="234000" tIns="180000" rIns="180000" bIns="90000" anchor="b" anchorCtr="0">
            <a:normAutofit/>
          </a:bodyPr>
          <a:lstStyle>
            <a:lvl1pPr algn="l" defTabSz="457200" rtl="0" eaLnBrk="1" latinLnBrk="0" hangingPunct="1">
              <a:spcBef>
                <a:spcPct val="0"/>
              </a:spcBef>
              <a:buNone/>
              <a:defRPr sz="1800" kern="1200">
                <a:solidFill>
                  <a:schemeClr val="tx1"/>
                </a:solidFill>
                <a:latin typeface="+mj-lt"/>
                <a:ea typeface="+mj-ea"/>
                <a:cs typeface="+mj-cs"/>
              </a:defRPr>
            </a:lvl1pPr>
          </a:lstStyle>
          <a:p>
            <a:endParaRPr lang="en-US" dirty="0">
              <a:solidFill>
                <a:prstClr val="black"/>
              </a:solidFill>
            </a:endParaRPr>
          </a:p>
        </p:txBody>
      </p:sp>
      <p:sp>
        <p:nvSpPr>
          <p:cNvPr id="4" name="Title Placeholder 1"/>
          <p:cNvSpPr>
            <a:spLocks noGrp="1"/>
          </p:cNvSpPr>
          <p:nvPr>
            <p:ph type="title" hasCustomPrompt="1"/>
          </p:nvPr>
        </p:nvSpPr>
        <p:spPr>
          <a:xfrm>
            <a:off x="2220276" y="2839386"/>
            <a:ext cx="2197899" cy="3074304"/>
          </a:xfrm>
          <a:prstGeom prst="rect">
            <a:avLst/>
          </a:prstGeom>
        </p:spPr>
        <p:txBody>
          <a:bodyPr vert="horz" lIns="0" tIns="0" rIns="0" bIns="0" rtlCol="0" anchor="t" anchorCtr="0">
            <a:normAutofit/>
          </a:bodyPr>
          <a:lstStyle>
            <a:lvl1pPr algn="l">
              <a:defRPr sz="2800" baseline="0">
                <a:solidFill>
                  <a:srgbClr val="C80000"/>
                </a:solidFill>
                <a:latin typeface="Arial (Headings)"/>
                <a:cs typeface="Arial (Headings)"/>
              </a:defRPr>
            </a:lvl1pPr>
          </a:lstStyle>
          <a:p>
            <a:r>
              <a:rPr lang="en-US" dirty="0"/>
              <a:t>Click to edit Master </a:t>
            </a:r>
            <a:r>
              <a:rPr lang="en-US" dirty="0" err="1"/>
              <a:t>infographic</a:t>
            </a:r>
            <a:r>
              <a:rPr lang="en-US" dirty="0"/>
              <a:t> body copy</a:t>
            </a:r>
          </a:p>
        </p:txBody>
      </p:sp>
      <p:sp>
        <p:nvSpPr>
          <p:cNvPr id="5" name="Title Placeholder 1"/>
          <p:cNvSpPr txBox="1">
            <a:spLocks/>
          </p:cNvSpPr>
          <p:nvPr userDrawn="1"/>
        </p:nvSpPr>
        <p:spPr>
          <a:xfrm>
            <a:off x="2204720" y="1524000"/>
            <a:ext cx="3911599" cy="1930400"/>
          </a:xfrm>
          <a:prstGeom prst="rect">
            <a:avLst/>
          </a:prstGeom>
        </p:spPr>
        <p:txBody>
          <a:bodyPr vert="horz" lIns="0" tIns="0" rIns="0" bIns="0" rtlCol="0" anchor="t" anchorCtr="0">
            <a:noAutofit/>
          </a:bodyPr>
          <a:lstStyle>
            <a:lvl1pPr algn="l" defTabSz="457200" rtl="0" eaLnBrk="1" latinLnBrk="0" hangingPunct="1">
              <a:spcBef>
                <a:spcPct val="0"/>
              </a:spcBef>
              <a:buNone/>
              <a:defRPr sz="2100" kern="1200" baseline="0">
                <a:solidFill>
                  <a:schemeClr val="tx1"/>
                </a:solidFill>
                <a:latin typeface="Arial (Headings)"/>
                <a:ea typeface="+mj-ea"/>
                <a:cs typeface="Arial (Headings)"/>
              </a:defRPr>
            </a:lvl1pPr>
          </a:lstStyle>
          <a:p>
            <a:endParaRPr lang="en-US" sz="12000" b="1" dirty="0">
              <a:solidFill>
                <a:prstClr val="black"/>
              </a:solidFill>
            </a:endParaRPr>
          </a:p>
        </p:txBody>
      </p:sp>
      <p:sp>
        <p:nvSpPr>
          <p:cNvPr id="8" name="Text Placeholder 9"/>
          <p:cNvSpPr>
            <a:spLocks noGrp="1"/>
          </p:cNvSpPr>
          <p:nvPr>
            <p:ph type="body" sz="quarter" idx="10" hasCustomPrompt="1"/>
          </p:nvPr>
        </p:nvSpPr>
        <p:spPr>
          <a:xfrm>
            <a:off x="4563426" y="1615800"/>
            <a:ext cx="1979612" cy="1979613"/>
          </a:xfrm>
          <a:prstGeom prst="rect">
            <a:avLst/>
          </a:prstGeom>
          <a:solidFill>
            <a:schemeClr val="bg1"/>
          </a:solidFill>
        </p:spPr>
        <p:txBody>
          <a:bodyPr lIns="180000" tIns="144000" rIns="90000" bIns="46800"/>
          <a:lstStyle>
            <a:lvl1pPr marL="0" indent="0">
              <a:buNone/>
              <a:defRPr sz="2100" b="0" i="0" baseline="0">
                <a:latin typeface="Arial" charset="0"/>
                <a:ea typeface="Arial" charset="0"/>
                <a:cs typeface="Arial" charset="0"/>
              </a:defRPr>
            </a:lvl1pPr>
          </a:lstStyle>
          <a:p>
            <a:pPr lvl="0"/>
            <a:r>
              <a:rPr lang="en-GB" dirty="0"/>
              <a:t>Click to edit body copy</a:t>
            </a:r>
          </a:p>
        </p:txBody>
      </p:sp>
    </p:spTree>
    <p:extLst>
      <p:ext uri="{BB962C8B-B14F-4D97-AF65-F5344CB8AC3E}">
        <p14:creationId xmlns:p14="http://schemas.microsoft.com/office/powerpoint/2010/main" val="3198087862"/>
      </p:ext>
    </p:extLst>
  </p:cSld>
  <p:clrMapOvr>
    <a:masterClrMapping/>
  </p:clrMapOvr>
  <p:extLst mod="1">
    <p:ext uri="{DCECCB84-F9BA-43D5-87BE-67443E8EF086}">
      <p15:sldGuideLst xmlns:p15="http://schemas.microsoft.com/office/powerpoint/2012/main">
        <p15:guide id="1" pos="1277">
          <p15:clr>
            <a:srgbClr val="FBAE40"/>
          </p15:clr>
        </p15:guide>
        <p15:guide id="2" orient="horz" pos="210">
          <p15:clr>
            <a:srgbClr val="FBAE40"/>
          </p15:clr>
        </p15:guide>
      </p15:sldGuideLst>
    </p:ext>
  </p:extLst>
</p:sldLayout>
</file>

<file path=ppt/slideLayouts/slideLayout126.xml><?xml version="1.0" encoding="utf-8"?>
<p:sldLayout xmlns:a="http://schemas.openxmlformats.org/drawingml/2006/main" xmlns:r="http://schemas.openxmlformats.org/officeDocument/2006/relationships" xmlns:p="http://schemas.openxmlformats.org/presentationml/2006/main" preserve="1" userDrawn="1">
  <p:cSld name="Text (Brand Frame)">
    <p:spTree>
      <p:nvGrpSpPr>
        <p:cNvPr id="1" name=""/>
        <p:cNvGrpSpPr/>
        <p:nvPr/>
      </p:nvGrpSpPr>
      <p:grpSpPr>
        <a:xfrm>
          <a:off x="0" y="0"/>
          <a:ext cx="0" cy="0"/>
          <a:chOff x="0" y="0"/>
          <a:chExt cx="0" cy="0"/>
        </a:xfrm>
      </p:grpSpPr>
    </p:spTree>
    <p:extLst>
      <p:ext uri="{BB962C8B-B14F-4D97-AF65-F5344CB8AC3E}">
        <p14:creationId xmlns:p14="http://schemas.microsoft.com/office/powerpoint/2010/main" val="2740872484"/>
      </p:ext>
    </p:extLst>
  </p:cSld>
  <p:clrMapOvr>
    <a:masterClrMapping/>
  </p:clrMapOvr>
  <p:extLst mod="1">
    <p:ext uri="{DCECCB84-F9BA-43D5-87BE-67443E8EF086}">
      <p15:sldGuideLst xmlns:p15="http://schemas.microsoft.com/office/powerpoint/2012/main">
        <p15:guide id="1" pos="1255">
          <p15:clr>
            <a:srgbClr val="FBAE40"/>
          </p15:clr>
        </p15:guide>
      </p15:sldGuideLst>
    </p:ext>
  </p:extLst>
</p:sldLayout>
</file>

<file path=ppt/slideLayouts/slideLayout127.xml><?xml version="1.0" encoding="utf-8"?>
<p:sldLayout xmlns:a="http://schemas.openxmlformats.org/drawingml/2006/main" xmlns:r="http://schemas.openxmlformats.org/officeDocument/2006/relationships" xmlns:p="http://schemas.openxmlformats.org/presentationml/2006/main" preserve="1" userDrawn="1">
  <p:cSld name="2 columns (Brand Frame)">
    <p:spTree>
      <p:nvGrpSpPr>
        <p:cNvPr id="1" name=""/>
        <p:cNvGrpSpPr/>
        <p:nvPr/>
      </p:nvGrpSpPr>
      <p:grpSpPr>
        <a:xfrm>
          <a:off x="0" y="0"/>
          <a:ext cx="0" cy="0"/>
          <a:chOff x="0" y="0"/>
          <a:chExt cx="0" cy="0"/>
        </a:xfrm>
      </p:grpSpPr>
      <p:sp>
        <p:nvSpPr>
          <p:cNvPr id="6" name="Content Placeholder 2"/>
          <p:cNvSpPr>
            <a:spLocks noGrp="1"/>
          </p:cNvSpPr>
          <p:nvPr>
            <p:ph idx="14"/>
          </p:nvPr>
        </p:nvSpPr>
        <p:spPr>
          <a:xfrm>
            <a:off x="6299199" y="2352056"/>
            <a:ext cx="4729163" cy="3960000"/>
          </a:xfrm>
          <a:prstGeom prst="rect">
            <a:avLst/>
          </a:prstGeom>
        </p:spPr>
        <p:txBody>
          <a:bodyPr/>
          <a:lstStyle>
            <a:lvl1pPr marL="342900" indent="-342900">
              <a:buClr>
                <a:srgbClr val="C80000"/>
              </a:buClr>
              <a:buFont typeface="Wingdings" charset="2"/>
              <a:buChar char="§"/>
              <a:defRPr sz="2100">
                <a:solidFill>
                  <a:srgbClr val="000000"/>
                </a:solidFill>
                <a:latin typeface="Arial (Body)"/>
                <a:cs typeface="Arial (Body)"/>
              </a:defRPr>
            </a:lvl1pPr>
            <a:lvl2pPr marL="742950" indent="-285750">
              <a:buClr>
                <a:srgbClr val="C80000"/>
              </a:buClr>
              <a:buFont typeface="Wingdings" charset="2"/>
              <a:buChar char="§"/>
              <a:defRPr sz="2100">
                <a:solidFill>
                  <a:srgbClr val="000000"/>
                </a:solidFill>
                <a:latin typeface="Arial (Body)"/>
                <a:cs typeface="Arial (Body)"/>
              </a:defRPr>
            </a:lvl2pPr>
            <a:lvl3pPr marL="1143000" indent="-228600">
              <a:buClr>
                <a:srgbClr val="C80000"/>
              </a:buClr>
              <a:buFont typeface="Wingdings" charset="2"/>
              <a:buChar char="§"/>
              <a:defRPr sz="1800">
                <a:solidFill>
                  <a:srgbClr val="000000"/>
                </a:solidFill>
                <a:latin typeface="Arial (Body)"/>
                <a:cs typeface="Arial (Body)"/>
              </a:defRPr>
            </a:lvl3pPr>
            <a:lvl4pPr marL="1600200" indent="-228600">
              <a:buClr>
                <a:srgbClr val="C80000"/>
              </a:buClr>
              <a:buFont typeface="Wingdings" charset="2"/>
              <a:buChar char="§"/>
              <a:defRPr sz="1800">
                <a:solidFill>
                  <a:srgbClr val="000000"/>
                </a:solidFill>
                <a:latin typeface="Arial (Body)"/>
                <a:cs typeface="Arial (Body)"/>
              </a:defRPr>
            </a:lvl4pPr>
            <a:lvl5pPr marL="2057400" indent="-228600">
              <a:buClr>
                <a:srgbClr val="C80000"/>
              </a:buClr>
              <a:buFont typeface="Wingdings" charset="2"/>
              <a:buChar char="§"/>
              <a:defRPr sz="1800">
                <a:solidFill>
                  <a:srgbClr val="000000"/>
                </a:solidFill>
                <a:latin typeface="Arial (Body)"/>
                <a:cs typeface="Arial (Body)"/>
              </a:defRPr>
            </a:lvl5pPr>
          </a:lstStyle>
          <a:p>
            <a:pPr lvl="0"/>
            <a:r>
              <a:rPr lang="en-US" dirty="0"/>
              <a:t>Click to edit Master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 hasCustomPrompt="1"/>
          </p:nvPr>
        </p:nvSpPr>
        <p:spPr bwMode="ltGray">
          <a:xfrm>
            <a:off x="1332864" y="2352056"/>
            <a:ext cx="3960000" cy="3960000"/>
          </a:xfrm>
          <a:prstGeom prst="rect">
            <a:avLst/>
          </a:prstGeom>
          <a:noFill/>
          <a:ln w="12700">
            <a:solidFill>
              <a:srgbClr val="C80000"/>
            </a:solidFill>
          </a:ln>
        </p:spPr>
        <p:txBody>
          <a:bodyPr lIns="180000" tIns="180000" rIns="180000" bIns="360000"/>
          <a:lstStyle>
            <a:lvl1pPr marL="342900" indent="-342900">
              <a:buClr>
                <a:srgbClr val="C80000"/>
              </a:buClr>
              <a:buFont typeface="Wingdings" charset="2"/>
              <a:buChar char="§"/>
              <a:defRPr sz="2100" baseline="0">
                <a:solidFill>
                  <a:schemeClr val="tx1"/>
                </a:solidFill>
                <a:latin typeface="Arial (Body)"/>
                <a:cs typeface="Arial (Body)"/>
              </a:defRPr>
            </a:lvl1pPr>
            <a:lvl2pPr marL="742950" indent="-285750">
              <a:buClr>
                <a:srgbClr val="C80000"/>
              </a:buClr>
              <a:buFont typeface="Wingdings" charset="2"/>
              <a:buChar char="§"/>
              <a:defRPr sz="2100">
                <a:solidFill>
                  <a:srgbClr val="000000"/>
                </a:solidFill>
                <a:latin typeface="Arial (Body)"/>
                <a:cs typeface="Arial (Body)"/>
              </a:defRPr>
            </a:lvl2pPr>
            <a:lvl3pPr marL="1143000" indent="-228600">
              <a:buClr>
                <a:srgbClr val="C80000"/>
              </a:buClr>
              <a:buFont typeface="Wingdings" charset="2"/>
              <a:buChar char="§"/>
              <a:defRPr sz="1800">
                <a:solidFill>
                  <a:srgbClr val="000000"/>
                </a:solidFill>
                <a:latin typeface="Arial (Body)"/>
                <a:cs typeface="Arial (Body)"/>
              </a:defRPr>
            </a:lvl3pPr>
            <a:lvl4pPr marL="1600200" indent="-228600">
              <a:buClr>
                <a:srgbClr val="C80000"/>
              </a:buClr>
              <a:buFont typeface="Wingdings" charset="2"/>
              <a:buChar char="§"/>
              <a:defRPr sz="1800">
                <a:solidFill>
                  <a:srgbClr val="000000"/>
                </a:solidFill>
                <a:latin typeface="Arial (Body)"/>
                <a:cs typeface="Arial (Body)"/>
              </a:defRPr>
            </a:lvl4pPr>
            <a:lvl5pPr marL="2057400" indent="-228600">
              <a:buClr>
                <a:srgbClr val="C80000"/>
              </a:buClr>
              <a:buFont typeface="Wingdings" charset="2"/>
              <a:buChar char="§"/>
              <a:defRPr sz="1600">
                <a:solidFill>
                  <a:srgbClr val="000000"/>
                </a:solidFill>
                <a:latin typeface="Arial (Body)"/>
                <a:cs typeface="Arial (Body)"/>
              </a:defRPr>
            </a:lvl5pPr>
          </a:lstStyle>
          <a:p>
            <a:pPr lvl="0"/>
            <a:r>
              <a:rPr lang="en-US" dirty="0"/>
              <a:t>Remember the Brand square and Brand frame should never be used together</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Title 1"/>
          <p:cNvSpPr>
            <a:spLocks noGrp="1"/>
          </p:cNvSpPr>
          <p:nvPr>
            <p:ph type="title"/>
          </p:nvPr>
        </p:nvSpPr>
        <p:spPr>
          <a:xfrm>
            <a:off x="1233054" y="1239520"/>
            <a:ext cx="9795307" cy="1062000"/>
          </a:xfrm>
          <a:prstGeom prst="rect">
            <a:avLst/>
          </a:prstGeom>
        </p:spPr>
        <p:txBody>
          <a:bodyPr/>
          <a:lstStyle>
            <a:lvl1pPr algn="l">
              <a:defRPr sz="2800">
                <a:solidFill>
                  <a:srgbClr val="C80000"/>
                </a:solidFill>
                <a:latin typeface="arial (Headings)"/>
                <a:cs typeface="arial (Headings)"/>
              </a:defRPr>
            </a:lvl1pPr>
          </a:lstStyle>
          <a:p>
            <a:r>
              <a:rPr lang="en-US" dirty="0"/>
              <a:t>Click to edit Master title style</a:t>
            </a:r>
          </a:p>
        </p:txBody>
      </p:sp>
    </p:spTree>
    <p:extLst>
      <p:ext uri="{BB962C8B-B14F-4D97-AF65-F5344CB8AC3E}">
        <p14:creationId xmlns:p14="http://schemas.microsoft.com/office/powerpoint/2010/main" val="1089282509"/>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preserve="1" userDrawn="1">
  <p:cSld name="Divider page (single, black logo)">
    <p:spTree>
      <p:nvGrpSpPr>
        <p:cNvPr id="1" name=""/>
        <p:cNvGrpSpPr/>
        <p:nvPr/>
      </p:nvGrpSpPr>
      <p:grpSpPr>
        <a:xfrm>
          <a:off x="0" y="0"/>
          <a:ext cx="0" cy="0"/>
          <a:chOff x="0" y="0"/>
          <a:chExt cx="0" cy="0"/>
        </a:xfrm>
      </p:grpSpPr>
      <p:pic>
        <p:nvPicPr>
          <p:cNvPr id="4" name="Picture 3" descr="ACCA Brand Square (1 line).eps"/>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115060" y="2446020"/>
            <a:ext cx="1955800" cy="1955800"/>
          </a:xfrm>
          <a:prstGeom prst="rect">
            <a:avLst/>
          </a:prstGeom>
        </p:spPr>
      </p:pic>
      <p:sp>
        <p:nvSpPr>
          <p:cNvPr id="6" name="Title Placeholder 1"/>
          <p:cNvSpPr>
            <a:spLocks noGrp="1"/>
          </p:cNvSpPr>
          <p:nvPr>
            <p:ph type="title" hasCustomPrompt="1"/>
          </p:nvPr>
        </p:nvSpPr>
        <p:spPr>
          <a:xfrm>
            <a:off x="2133601" y="3248640"/>
            <a:ext cx="3797180" cy="348000"/>
          </a:xfrm>
          <a:prstGeom prst="rect">
            <a:avLst/>
          </a:prstGeom>
        </p:spPr>
        <p:txBody>
          <a:bodyPr vert="horz" lIns="0" tIns="0" rIns="0" bIns="0" rtlCol="0" anchor="t" anchorCtr="0">
            <a:noAutofit/>
          </a:bodyPr>
          <a:lstStyle>
            <a:lvl1pPr algn="l">
              <a:defRPr sz="2100" b="1" baseline="0">
                <a:solidFill>
                  <a:schemeClr val="tx1"/>
                </a:solidFill>
                <a:latin typeface="Arial (Headings)"/>
                <a:cs typeface="Arial (Headings)"/>
              </a:defRPr>
            </a:lvl1pPr>
          </a:lstStyle>
          <a:p>
            <a:r>
              <a:rPr lang="en-US" dirty="0"/>
              <a:t>Click to edit divider pages</a:t>
            </a:r>
          </a:p>
        </p:txBody>
      </p:sp>
    </p:spTree>
    <p:extLst>
      <p:ext uri="{BB962C8B-B14F-4D97-AF65-F5344CB8AC3E}">
        <p14:creationId xmlns:p14="http://schemas.microsoft.com/office/powerpoint/2010/main" val="4100368231"/>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preserve="1" userDrawn="1">
  <p:cSld name="Divider page (double, black logo)">
    <p:spTree>
      <p:nvGrpSpPr>
        <p:cNvPr id="1" name=""/>
        <p:cNvGrpSpPr/>
        <p:nvPr/>
      </p:nvGrpSpPr>
      <p:grpSpPr>
        <a:xfrm>
          <a:off x="0" y="0"/>
          <a:ext cx="0" cy="0"/>
          <a:chOff x="0" y="0"/>
          <a:chExt cx="0" cy="0"/>
        </a:xfrm>
      </p:grpSpPr>
      <p:pic>
        <p:nvPicPr>
          <p:cNvPr id="4" name="Picture 3" descr="ACCA Brand Square (2 lines).eps"/>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115060" y="2446020"/>
            <a:ext cx="1955800" cy="1955800"/>
          </a:xfrm>
          <a:prstGeom prst="rect">
            <a:avLst/>
          </a:prstGeom>
        </p:spPr>
      </p:pic>
      <p:sp>
        <p:nvSpPr>
          <p:cNvPr id="6" name="Title Placeholder 1"/>
          <p:cNvSpPr>
            <a:spLocks noGrp="1"/>
          </p:cNvSpPr>
          <p:nvPr>
            <p:ph type="title" hasCustomPrompt="1"/>
          </p:nvPr>
        </p:nvSpPr>
        <p:spPr>
          <a:xfrm>
            <a:off x="2133601" y="3088832"/>
            <a:ext cx="2956560" cy="602000"/>
          </a:xfrm>
          <a:prstGeom prst="rect">
            <a:avLst/>
          </a:prstGeom>
        </p:spPr>
        <p:txBody>
          <a:bodyPr vert="horz" lIns="0" tIns="0" rIns="0" bIns="0" rtlCol="0" anchor="t" anchorCtr="0">
            <a:noAutofit/>
          </a:bodyPr>
          <a:lstStyle>
            <a:lvl1pPr algn="l">
              <a:defRPr sz="2100" b="1" baseline="0">
                <a:solidFill>
                  <a:schemeClr val="tx1"/>
                </a:solidFill>
                <a:latin typeface="Arial (Headings)"/>
                <a:cs typeface="Arial (Headings)"/>
              </a:defRPr>
            </a:lvl1pPr>
          </a:lstStyle>
          <a:p>
            <a:r>
              <a:rPr lang="en-US" dirty="0"/>
              <a:t>Click to edit divider pages with two lines</a:t>
            </a:r>
          </a:p>
        </p:txBody>
      </p:sp>
    </p:spTree>
    <p:extLst>
      <p:ext uri="{BB962C8B-B14F-4D97-AF65-F5344CB8AC3E}">
        <p14:creationId xmlns:p14="http://schemas.microsoft.com/office/powerpoint/2010/main" val="25351029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 Columns (Title &amp; Bulle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1330960" y="2352056"/>
            <a:ext cx="4724400" cy="366933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idx="10"/>
          </p:nvPr>
        </p:nvSpPr>
        <p:spPr>
          <a:xfrm>
            <a:off x="6309360" y="2352056"/>
            <a:ext cx="4724400" cy="36693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2422868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0.xml><?xml version="1.0" encoding="utf-8"?>
<p:sldLayout xmlns:a="http://schemas.openxmlformats.org/drawingml/2006/main" xmlns:r="http://schemas.openxmlformats.org/officeDocument/2006/relationships" xmlns:p="http://schemas.openxmlformats.org/presentationml/2006/main" preserve="1" userDrawn="1">
  <p:cSld name="1_Divider page (single, white logo)">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a:xfrm>
            <a:off x="2629257" y="3207616"/>
            <a:ext cx="4361204" cy="381331"/>
          </a:xfrm>
          <a:prstGeom prst="rect">
            <a:avLst/>
          </a:prstGeom>
        </p:spPr>
        <p:txBody>
          <a:bodyPr vert="horz" lIns="0" tIns="0" rIns="0" bIns="0" rtlCol="0" anchor="t" anchorCtr="0">
            <a:noAutofit/>
          </a:bodyPr>
          <a:lstStyle>
            <a:lvl1pPr algn="l">
              <a:defRPr sz="2800" b="1" baseline="0">
                <a:solidFill>
                  <a:schemeClr val="tx1"/>
                </a:solidFill>
                <a:latin typeface="Arial (Headings)"/>
                <a:cs typeface="Arial (Headings)"/>
              </a:defRPr>
            </a:lvl1pPr>
          </a:lstStyle>
          <a:p>
            <a:r>
              <a:rPr lang="en-US" dirty="0"/>
              <a:t>Click to edit </a:t>
            </a:r>
            <a:r>
              <a:rPr lang="en-US"/>
              <a:t>divider page</a:t>
            </a:r>
            <a:endParaRPr lang="en-US" dirty="0"/>
          </a:p>
        </p:txBody>
      </p:sp>
      <p:pic>
        <p:nvPicPr>
          <p:cNvPr id="4" name="Picture 3"/>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990483" y="1828800"/>
            <a:ext cx="3188208" cy="3188208"/>
          </a:xfrm>
          <a:prstGeom prst="rect">
            <a:avLst/>
          </a:prstGeom>
        </p:spPr>
      </p:pic>
    </p:spTree>
    <p:extLst>
      <p:ext uri="{BB962C8B-B14F-4D97-AF65-F5344CB8AC3E}">
        <p14:creationId xmlns:p14="http://schemas.microsoft.com/office/powerpoint/2010/main" val="2675160896"/>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preserve="1" userDrawn="1">
  <p:cSld name="1_Divider page (double, white logo)">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a:xfrm>
            <a:off x="2629257" y="2968620"/>
            <a:ext cx="4361204" cy="910600"/>
          </a:xfrm>
          <a:prstGeom prst="rect">
            <a:avLst/>
          </a:prstGeom>
        </p:spPr>
        <p:txBody>
          <a:bodyPr vert="horz" lIns="0" tIns="0" rIns="0" bIns="0" rtlCol="0" anchor="t" anchorCtr="0">
            <a:noAutofit/>
          </a:bodyPr>
          <a:lstStyle>
            <a:lvl1pPr algn="l">
              <a:defRPr sz="2800" b="1" baseline="0">
                <a:solidFill>
                  <a:schemeClr val="tx1"/>
                </a:solidFill>
                <a:latin typeface="Arial (Headings)"/>
                <a:cs typeface="Arial (Headings)"/>
              </a:defRPr>
            </a:lvl1pPr>
          </a:lstStyle>
          <a:p>
            <a:r>
              <a:rPr lang="en-US" dirty="0"/>
              <a:t>Click to edit divider pages with two lines</a:t>
            </a:r>
          </a:p>
        </p:txBody>
      </p:sp>
    </p:spTree>
    <p:extLst>
      <p:ext uri="{BB962C8B-B14F-4D97-AF65-F5344CB8AC3E}">
        <p14:creationId xmlns:p14="http://schemas.microsoft.com/office/powerpoint/2010/main" val="4064942853"/>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preserve="1" userDrawn="1">
  <p:cSld name="Infographic Style (Red)">
    <p:spTree>
      <p:nvGrpSpPr>
        <p:cNvPr id="1" name=""/>
        <p:cNvGrpSpPr/>
        <p:nvPr/>
      </p:nvGrpSpPr>
      <p:grpSpPr>
        <a:xfrm>
          <a:off x="0" y="0"/>
          <a:ext cx="0" cy="0"/>
          <a:chOff x="0" y="0"/>
          <a:chExt cx="0" cy="0"/>
        </a:xfrm>
      </p:grpSpPr>
      <p:sp>
        <p:nvSpPr>
          <p:cNvPr id="7" name="Title 1"/>
          <p:cNvSpPr txBox="1">
            <a:spLocks/>
          </p:cNvSpPr>
          <p:nvPr userDrawn="1"/>
        </p:nvSpPr>
        <p:spPr bwMode="auto">
          <a:xfrm>
            <a:off x="2011681" y="1520291"/>
            <a:ext cx="4291229" cy="4291229"/>
          </a:xfrm>
          <a:prstGeom prst="rect">
            <a:avLst/>
          </a:prstGeom>
          <a:noFill/>
          <a:ln w="12700" cmpd="sng">
            <a:solidFill>
              <a:srgbClr val="C80000"/>
            </a:solidFill>
          </a:ln>
        </p:spPr>
        <p:txBody>
          <a:bodyPr lIns="234000" tIns="180000" rIns="180000" bIns="90000" anchor="b" anchorCtr="0">
            <a:normAutofit/>
          </a:bodyPr>
          <a:lstStyle>
            <a:lvl1pPr algn="l" defTabSz="457200" rtl="0" eaLnBrk="1" latinLnBrk="0" hangingPunct="1">
              <a:spcBef>
                <a:spcPct val="0"/>
              </a:spcBef>
              <a:buNone/>
              <a:defRPr sz="1800" kern="1200">
                <a:solidFill>
                  <a:schemeClr val="tx1"/>
                </a:solidFill>
                <a:latin typeface="+mj-lt"/>
                <a:ea typeface="+mj-ea"/>
                <a:cs typeface="+mj-cs"/>
              </a:defRPr>
            </a:lvl1pPr>
          </a:lstStyle>
          <a:p>
            <a:endParaRPr lang="en-US" dirty="0">
              <a:solidFill>
                <a:prstClr val="black"/>
              </a:solidFill>
            </a:endParaRPr>
          </a:p>
        </p:txBody>
      </p:sp>
      <p:sp>
        <p:nvSpPr>
          <p:cNvPr id="4" name="Title Placeholder 1"/>
          <p:cNvSpPr>
            <a:spLocks noGrp="1"/>
          </p:cNvSpPr>
          <p:nvPr>
            <p:ph type="title" hasCustomPrompt="1"/>
          </p:nvPr>
        </p:nvSpPr>
        <p:spPr>
          <a:xfrm>
            <a:off x="2204720" y="3241040"/>
            <a:ext cx="3911599" cy="2316480"/>
          </a:xfrm>
          <a:prstGeom prst="rect">
            <a:avLst/>
          </a:prstGeom>
        </p:spPr>
        <p:txBody>
          <a:bodyPr vert="horz" lIns="0" tIns="0" rIns="0" bIns="0" rtlCol="0" anchor="t" anchorCtr="0">
            <a:normAutofit/>
          </a:bodyPr>
          <a:lstStyle>
            <a:lvl1pPr algn="l">
              <a:defRPr sz="2100" baseline="0">
                <a:solidFill>
                  <a:srgbClr val="C80000"/>
                </a:solidFill>
                <a:latin typeface="Arial (Headings)"/>
                <a:cs typeface="Arial (Headings)"/>
              </a:defRPr>
            </a:lvl1pPr>
          </a:lstStyle>
          <a:p>
            <a:r>
              <a:rPr lang="en-US" dirty="0"/>
              <a:t>Click to edit Master </a:t>
            </a:r>
            <a:r>
              <a:rPr lang="en-US" dirty="0" err="1"/>
              <a:t>infographic</a:t>
            </a:r>
            <a:r>
              <a:rPr lang="en-US" dirty="0"/>
              <a:t> body copy</a:t>
            </a:r>
          </a:p>
        </p:txBody>
      </p:sp>
      <p:sp>
        <p:nvSpPr>
          <p:cNvPr id="5" name="Title Placeholder 1"/>
          <p:cNvSpPr txBox="1">
            <a:spLocks/>
          </p:cNvSpPr>
          <p:nvPr userDrawn="1"/>
        </p:nvSpPr>
        <p:spPr>
          <a:xfrm>
            <a:off x="2204720" y="1524000"/>
            <a:ext cx="3911599" cy="1930400"/>
          </a:xfrm>
          <a:prstGeom prst="rect">
            <a:avLst/>
          </a:prstGeom>
        </p:spPr>
        <p:txBody>
          <a:bodyPr vert="horz" lIns="0" tIns="0" rIns="0" bIns="0" rtlCol="0" anchor="t" anchorCtr="0">
            <a:noAutofit/>
          </a:bodyPr>
          <a:lstStyle>
            <a:lvl1pPr algn="l" defTabSz="457200" rtl="0" eaLnBrk="1" latinLnBrk="0" hangingPunct="1">
              <a:spcBef>
                <a:spcPct val="0"/>
              </a:spcBef>
              <a:buNone/>
              <a:defRPr sz="2100" kern="1200" baseline="0">
                <a:solidFill>
                  <a:schemeClr val="tx1"/>
                </a:solidFill>
                <a:latin typeface="Arial (Headings)"/>
                <a:ea typeface="+mj-ea"/>
                <a:cs typeface="Arial (Headings)"/>
              </a:defRPr>
            </a:lvl1pPr>
          </a:lstStyle>
          <a:p>
            <a:endParaRPr lang="en-US" sz="12000" b="1" dirty="0">
              <a:solidFill>
                <a:prstClr val="black"/>
              </a:solidFill>
            </a:endParaRPr>
          </a:p>
        </p:txBody>
      </p:sp>
      <p:sp>
        <p:nvSpPr>
          <p:cNvPr id="14" name="Text Placeholder 13"/>
          <p:cNvSpPr>
            <a:spLocks noGrp="1"/>
          </p:cNvSpPr>
          <p:nvPr>
            <p:ph type="body" sz="quarter" idx="10" hasCustomPrompt="1"/>
          </p:nvPr>
        </p:nvSpPr>
        <p:spPr>
          <a:xfrm>
            <a:off x="2102485" y="1311274"/>
            <a:ext cx="4044950" cy="1919605"/>
          </a:xfrm>
          <a:prstGeom prst="rect">
            <a:avLst/>
          </a:prstGeom>
        </p:spPr>
        <p:txBody>
          <a:bodyPr vert="horz"/>
          <a:lstStyle>
            <a:lvl1pPr marL="0" indent="0">
              <a:buFontTx/>
              <a:buNone/>
              <a:defRPr sz="12000" b="1">
                <a:solidFill>
                  <a:srgbClr val="C80000"/>
                </a:solidFill>
                <a:latin typeface="Arial (Body)"/>
                <a:cs typeface="Arial (Body)"/>
              </a:defRPr>
            </a:lvl1pPr>
          </a:lstStyle>
          <a:p>
            <a:pPr lvl="0"/>
            <a:r>
              <a:rPr lang="en-GB" dirty="0"/>
              <a:t>00%</a:t>
            </a:r>
            <a:endParaRPr lang="en-US" dirty="0"/>
          </a:p>
        </p:txBody>
      </p:sp>
    </p:spTree>
    <p:extLst>
      <p:ext uri="{BB962C8B-B14F-4D97-AF65-F5344CB8AC3E}">
        <p14:creationId xmlns:p14="http://schemas.microsoft.com/office/powerpoint/2010/main" val="2846142059"/>
      </p:ext>
    </p:extLst>
  </p:cSld>
  <p:clrMapOvr>
    <a:masterClrMapping/>
  </p:clrMapOvr>
  <p:extLst mod="1">
    <p:ext uri="{DCECCB84-F9BA-43D5-87BE-67443E8EF086}">
      <p15:sldGuideLst xmlns:p15="http://schemas.microsoft.com/office/powerpoint/2012/main">
        <p15:guide id="1" pos="1277">
          <p15:clr>
            <a:srgbClr val="FBAE40"/>
          </p15:clr>
        </p15:guide>
        <p15:guide id="2" orient="horz" pos="210">
          <p15:clr>
            <a:srgbClr val="FBAE40"/>
          </p15:clr>
        </p15:guide>
      </p15:sldGuideLst>
    </p:ext>
  </p:extLst>
</p:sldLayout>
</file>

<file path=ppt/slideLayouts/slideLayout133.xml><?xml version="1.0" encoding="utf-8"?>
<p:sldLayout xmlns:a="http://schemas.openxmlformats.org/drawingml/2006/main" xmlns:r="http://schemas.openxmlformats.org/officeDocument/2006/relationships" xmlns:p="http://schemas.openxmlformats.org/presentationml/2006/main" preserve="1" userDrawn="1">
  <p:cSld name="Infographic Style (Black)">
    <p:spTree>
      <p:nvGrpSpPr>
        <p:cNvPr id="1" name=""/>
        <p:cNvGrpSpPr/>
        <p:nvPr/>
      </p:nvGrpSpPr>
      <p:grpSpPr>
        <a:xfrm>
          <a:off x="0" y="0"/>
          <a:ext cx="0" cy="0"/>
          <a:chOff x="0" y="0"/>
          <a:chExt cx="0" cy="0"/>
        </a:xfrm>
      </p:grpSpPr>
      <p:sp>
        <p:nvSpPr>
          <p:cNvPr id="7" name="Title 1"/>
          <p:cNvSpPr txBox="1">
            <a:spLocks/>
          </p:cNvSpPr>
          <p:nvPr userDrawn="1"/>
        </p:nvSpPr>
        <p:spPr bwMode="auto">
          <a:xfrm>
            <a:off x="2011681" y="1520291"/>
            <a:ext cx="4291229" cy="4291229"/>
          </a:xfrm>
          <a:prstGeom prst="rect">
            <a:avLst/>
          </a:prstGeom>
          <a:noFill/>
          <a:ln w="12700" cmpd="sng">
            <a:solidFill>
              <a:schemeClr val="tx1"/>
            </a:solidFill>
          </a:ln>
        </p:spPr>
        <p:txBody>
          <a:bodyPr lIns="234000" tIns="180000" rIns="180000" bIns="90000" anchor="b" anchorCtr="0">
            <a:normAutofit/>
          </a:bodyPr>
          <a:lstStyle>
            <a:lvl1pPr algn="l" defTabSz="457200" rtl="0" eaLnBrk="1" latinLnBrk="0" hangingPunct="1">
              <a:spcBef>
                <a:spcPct val="0"/>
              </a:spcBef>
              <a:buNone/>
              <a:defRPr sz="1800" kern="1200">
                <a:solidFill>
                  <a:schemeClr val="tx1"/>
                </a:solidFill>
                <a:latin typeface="+mj-lt"/>
                <a:ea typeface="+mj-ea"/>
                <a:cs typeface="+mj-cs"/>
              </a:defRPr>
            </a:lvl1pPr>
          </a:lstStyle>
          <a:p>
            <a:endParaRPr lang="en-US" dirty="0">
              <a:solidFill>
                <a:srgbClr val="000000"/>
              </a:solidFill>
            </a:endParaRPr>
          </a:p>
        </p:txBody>
      </p:sp>
      <p:sp>
        <p:nvSpPr>
          <p:cNvPr id="4" name="Title Placeholder 1"/>
          <p:cNvSpPr>
            <a:spLocks noGrp="1"/>
          </p:cNvSpPr>
          <p:nvPr>
            <p:ph type="title" hasCustomPrompt="1"/>
          </p:nvPr>
        </p:nvSpPr>
        <p:spPr>
          <a:xfrm>
            <a:off x="2204720" y="3241040"/>
            <a:ext cx="3911599" cy="2316480"/>
          </a:xfrm>
          <a:prstGeom prst="rect">
            <a:avLst/>
          </a:prstGeom>
        </p:spPr>
        <p:txBody>
          <a:bodyPr vert="horz" lIns="0" tIns="0" rIns="0" bIns="0" rtlCol="0" anchor="t" anchorCtr="0">
            <a:normAutofit/>
          </a:bodyPr>
          <a:lstStyle>
            <a:lvl1pPr algn="l">
              <a:defRPr sz="2100" baseline="0">
                <a:solidFill>
                  <a:srgbClr val="000000"/>
                </a:solidFill>
                <a:latin typeface="Arial (Headings)"/>
                <a:cs typeface="Arial (Headings)"/>
              </a:defRPr>
            </a:lvl1pPr>
          </a:lstStyle>
          <a:p>
            <a:r>
              <a:rPr lang="en-US" dirty="0"/>
              <a:t>Click to edit Master </a:t>
            </a:r>
            <a:r>
              <a:rPr lang="en-US" dirty="0" err="1"/>
              <a:t>infographic</a:t>
            </a:r>
            <a:r>
              <a:rPr lang="en-US" dirty="0"/>
              <a:t> body copy</a:t>
            </a:r>
          </a:p>
        </p:txBody>
      </p:sp>
      <p:sp>
        <p:nvSpPr>
          <p:cNvPr id="5" name="Title Placeholder 1"/>
          <p:cNvSpPr txBox="1">
            <a:spLocks/>
          </p:cNvSpPr>
          <p:nvPr userDrawn="1"/>
        </p:nvSpPr>
        <p:spPr>
          <a:xfrm>
            <a:off x="2204720" y="1524000"/>
            <a:ext cx="3911599" cy="1930400"/>
          </a:xfrm>
          <a:prstGeom prst="rect">
            <a:avLst/>
          </a:prstGeom>
        </p:spPr>
        <p:txBody>
          <a:bodyPr vert="horz" lIns="0" tIns="0" rIns="0" bIns="0" rtlCol="0" anchor="t" anchorCtr="0">
            <a:noAutofit/>
          </a:bodyPr>
          <a:lstStyle>
            <a:lvl1pPr algn="l" defTabSz="457200" rtl="0" eaLnBrk="1" latinLnBrk="0" hangingPunct="1">
              <a:spcBef>
                <a:spcPct val="0"/>
              </a:spcBef>
              <a:buNone/>
              <a:defRPr sz="2100" kern="1200" baseline="0">
                <a:solidFill>
                  <a:schemeClr val="tx1"/>
                </a:solidFill>
                <a:latin typeface="Arial (Headings)"/>
                <a:ea typeface="+mj-ea"/>
                <a:cs typeface="Arial (Headings)"/>
              </a:defRPr>
            </a:lvl1pPr>
          </a:lstStyle>
          <a:p>
            <a:endParaRPr lang="en-US" sz="12000" b="1" dirty="0">
              <a:solidFill>
                <a:prstClr val="black"/>
              </a:solidFill>
            </a:endParaRPr>
          </a:p>
        </p:txBody>
      </p:sp>
      <p:sp>
        <p:nvSpPr>
          <p:cNvPr id="14" name="Text Placeholder 13"/>
          <p:cNvSpPr>
            <a:spLocks noGrp="1"/>
          </p:cNvSpPr>
          <p:nvPr>
            <p:ph type="body" sz="quarter" idx="10" hasCustomPrompt="1"/>
          </p:nvPr>
        </p:nvSpPr>
        <p:spPr>
          <a:xfrm>
            <a:off x="2102485" y="1311274"/>
            <a:ext cx="4044950" cy="1919605"/>
          </a:xfrm>
          <a:prstGeom prst="rect">
            <a:avLst/>
          </a:prstGeom>
        </p:spPr>
        <p:txBody>
          <a:bodyPr vert="horz"/>
          <a:lstStyle>
            <a:lvl1pPr marL="0" indent="0">
              <a:buFontTx/>
              <a:buNone/>
              <a:defRPr sz="12000" b="1">
                <a:solidFill>
                  <a:schemeClr val="tx1"/>
                </a:solidFill>
                <a:latin typeface="Arial (Body)"/>
                <a:cs typeface="Arial (Body)"/>
              </a:defRPr>
            </a:lvl1pPr>
          </a:lstStyle>
          <a:p>
            <a:pPr lvl="0"/>
            <a:r>
              <a:rPr lang="en-GB" dirty="0"/>
              <a:t>00%</a:t>
            </a:r>
            <a:endParaRPr lang="en-US" dirty="0"/>
          </a:p>
        </p:txBody>
      </p:sp>
    </p:spTree>
    <p:extLst>
      <p:ext uri="{BB962C8B-B14F-4D97-AF65-F5344CB8AC3E}">
        <p14:creationId xmlns:p14="http://schemas.microsoft.com/office/powerpoint/2010/main" val="3251355059"/>
      </p:ext>
    </p:extLst>
  </p:cSld>
  <p:clrMapOvr>
    <a:masterClrMapping/>
  </p:clrMapOvr>
  <p:extLst mod="1">
    <p:ext uri="{DCECCB84-F9BA-43D5-87BE-67443E8EF086}">
      <p15:sldGuideLst xmlns:p15="http://schemas.microsoft.com/office/powerpoint/2012/main">
        <p15:guide id="1" pos="1255">
          <p15:clr>
            <a:srgbClr val="FBAE40"/>
          </p15:clr>
        </p15:guide>
      </p15:sldGuideLst>
    </p:ext>
  </p:extLst>
</p:sldLayout>
</file>

<file path=ppt/slideLayouts/slideLayout134.xml><?xml version="1.0" encoding="utf-8"?>
<p:sldLayout xmlns:a="http://schemas.openxmlformats.org/drawingml/2006/main" xmlns:r="http://schemas.openxmlformats.org/officeDocument/2006/relationships" xmlns:p="http://schemas.openxmlformats.org/presentationml/2006/main" preserve="1" userDrawn="1">
  <p:cSld name="Infographic Style (White)">
    <p:spTree>
      <p:nvGrpSpPr>
        <p:cNvPr id="1" name=""/>
        <p:cNvGrpSpPr/>
        <p:nvPr/>
      </p:nvGrpSpPr>
      <p:grpSpPr>
        <a:xfrm>
          <a:off x="0" y="0"/>
          <a:ext cx="0" cy="0"/>
          <a:chOff x="0" y="0"/>
          <a:chExt cx="0" cy="0"/>
        </a:xfrm>
      </p:grpSpPr>
      <p:sp>
        <p:nvSpPr>
          <p:cNvPr id="7" name="Title 1"/>
          <p:cNvSpPr txBox="1">
            <a:spLocks/>
          </p:cNvSpPr>
          <p:nvPr userDrawn="1"/>
        </p:nvSpPr>
        <p:spPr bwMode="auto">
          <a:xfrm>
            <a:off x="2011681" y="1520291"/>
            <a:ext cx="4291229" cy="4291229"/>
          </a:xfrm>
          <a:prstGeom prst="rect">
            <a:avLst/>
          </a:prstGeom>
          <a:noFill/>
          <a:ln w="12700" cmpd="sng">
            <a:solidFill>
              <a:schemeClr val="bg1"/>
            </a:solidFill>
          </a:ln>
        </p:spPr>
        <p:txBody>
          <a:bodyPr lIns="234000" tIns="180000" rIns="180000" bIns="90000" anchor="b" anchorCtr="0">
            <a:normAutofit/>
          </a:bodyPr>
          <a:lstStyle>
            <a:lvl1pPr algn="l" defTabSz="457200" rtl="0" eaLnBrk="1" latinLnBrk="0" hangingPunct="1">
              <a:spcBef>
                <a:spcPct val="0"/>
              </a:spcBef>
              <a:buNone/>
              <a:defRPr sz="1800" kern="1200">
                <a:solidFill>
                  <a:schemeClr val="tx1"/>
                </a:solidFill>
                <a:latin typeface="+mj-lt"/>
                <a:ea typeface="+mj-ea"/>
                <a:cs typeface="+mj-cs"/>
              </a:defRPr>
            </a:lvl1pPr>
          </a:lstStyle>
          <a:p>
            <a:endParaRPr lang="en-US" dirty="0">
              <a:solidFill>
                <a:prstClr val="white"/>
              </a:solidFill>
            </a:endParaRPr>
          </a:p>
        </p:txBody>
      </p:sp>
      <p:sp>
        <p:nvSpPr>
          <p:cNvPr id="4" name="Title Placeholder 1"/>
          <p:cNvSpPr>
            <a:spLocks noGrp="1"/>
          </p:cNvSpPr>
          <p:nvPr>
            <p:ph type="title" hasCustomPrompt="1"/>
          </p:nvPr>
        </p:nvSpPr>
        <p:spPr>
          <a:xfrm>
            <a:off x="2204720" y="3241040"/>
            <a:ext cx="3911599" cy="2316480"/>
          </a:xfrm>
          <a:prstGeom prst="rect">
            <a:avLst/>
          </a:prstGeom>
        </p:spPr>
        <p:txBody>
          <a:bodyPr vert="horz" lIns="0" tIns="0" rIns="0" bIns="0" rtlCol="0" anchor="t" anchorCtr="0">
            <a:normAutofit/>
          </a:bodyPr>
          <a:lstStyle>
            <a:lvl1pPr algn="l">
              <a:defRPr sz="2100" baseline="0">
                <a:solidFill>
                  <a:schemeClr val="bg1"/>
                </a:solidFill>
                <a:latin typeface="Arial (Headings)"/>
                <a:cs typeface="Arial (Headings)"/>
              </a:defRPr>
            </a:lvl1pPr>
          </a:lstStyle>
          <a:p>
            <a:r>
              <a:rPr lang="en-US" dirty="0"/>
              <a:t>Click to edit Master </a:t>
            </a:r>
            <a:r>
              <a:rPr lang="en-US" dirty="0" err="1"/>
              <a:t>infographic</a:t>
            </a:r>
            <a:r>
              <a:rPr lang="en-US" dirty="0"/>
              <a:t> body copy</a:t>
            </a:r>
          </a:p>
        </p:txBody>
      </p:sp>
      <p:sp>
        <p:nvSpPr>
          <p:cNvPr id="5" name="Title Placeholder 1"/>
          <p:cNvSpPr txBox="1">
            <a:spLocks/>
          </p:cNvSpPr>
          <p:nvPr userDrawn="1"/>
        </p:nvSpPr>
        <p:spPr>
          <a:xfrm>
            <a:off x="2204720" y="1524000"/>
            <a:ext cx="3911599" cy="1930400"/>
          </a:xfrm>
          <a:prstGeom prst="rect">
            <a:avLst/>
          </a:prstGeom>
        </p:spPr>
        <p:txBody>
          <a:bodyPr vert="horz" lIns="0" tIns="0" rIns="0" bIns="0" rtlCol="0" anchor="t" anchorCtr="0">
            <a:noAutofit/>
          </a:bodyPr>
          <a:lstStyle>
            <a:lvl1pPr algn="l" defTabSz="457200" rtl="0" eaLnBrk="1" latinLnBrk="0" hangingPunct="1">
              <a:spcBef>
                <a:spcPct val="0"/>
              </a:spcBef>
              <a:buNone/>
              <a:defRPr sz="2100" kern="1200" baseline="0">
                <a:solidFill>
                  <a:schemeClr val="tx1"/>
                </a:solidFill>
                <a:latin typeface="Arial (Headings)"/>
                <a:ea typeface="+mj-ea"/>
                <a:cs typeface="Arial (Headings)"/>
              </a:defRPr>
            </a:lvl1pPr>
          </a:lstStyle>
          <a:p>
            <a:endParaRPr lang="en-US" sz="12000" b="1" dirty="0">
              <a:solidFill>
                <a:prstClr val="black"/>
              </a:solidFill>
            </a:endParaRPr>
          </a:p>
        </p:txBody>
      </p:sp>
      <p:sp>
        <p:nvSpPr>
          <p:cNvPr id="14" name="Text Placeholder 13"/>
          <p:cNvSpPr>
            <a:spLocks noGrp="1"/>
          </p:cNvSpPr>
          <p:nvPr>
            <p:ph type="body" sz="quarter" idx="10" hasCustomPrompt="1"/>
          </p:nvPr>
        </p:nvSpPr>
        <p:spPr>
          <a:xfrm>
            <a:off x="2102485" y="1311274"/>
            <a:ext cx="4044950" cy="1919605"/>
          </a:xfrm>
          <a:prstGeom prst="rect">
            <a:avLst/>
          </a:prstGeom>
        </p:spPr>
        <p:txBody>
          <a:bodyPr vert="horz"/>
          <a:lstStyle>
            <a:lvl1pPr marL="0" indent="0">
              <a:buFontTx/>
              <a:buNone/>
              <a:defRPr sz="12000" b="1">
                <a:solidFill>
                  <a:schemeClr val="bg1"/>
                </a:solidFill>
                <a:latin typeface="Arial (Body)"/>
                <a:cs typeface="Arial (Body)"/>
              </a:defRPr>
            </a:lvl1pPr>
          </a:lstStyle>
          <a:p>
            <a:pPr lvl="0"/>
            <a:r>
              <a:rPr lang="en-GB" dirty="0"/>
              <a:t>00%</a:t>
            </a:r>
            <a:endParaRPr lang="en-US" dirty="0"/>
          </a:p>
        </p:txBody>
      </p:sp>
    </p:spTree>
    <p:extLst>
      <p:ext uri="{BB962C8B-B14F-4D97-AF65-F5344CB8AC3E}">
        <p14:creationId xmlns:p14="http://schemas.microsoft.com/office/powerpoint/2010/main" val="2793093941"/>
      </p:ext>
    </p:extLst>
  </p:cSld>
  <p:clrMapOvr>
    <a:masterClrMapping/>
  </p:clrMapOvr>
  <p:extLst mod="1">
    <p:ext uri="{DCECCB84-F9BA-43D5-87BE-67443E8EF086}">
      <p15:sldGuideLst xmlns:p15="http://schemas.microsoft.com/office/powerpoint/2012/main">
        <p15:guide id="1" pos="1277">
          <p15:clr>
            <a:srgbClr val="FBAE40"/>
          </p15:clr>
        </p15:guide>
      </p15:sldGuideLst>
    </p:ext>
  </p:extLst>
</p:sldLayout>
</file>

<file path=ppt/slideLayouts/slideLayout135.xml><?xml version="1.0" encoding="utf-8"?>
<p:sldLayout xmlns:a="http://schemas.openxmlformats.org/drawingml/2006/main" xmlns:r="http://schemas.openxmlformats.org/officeDocument/2006/relationships" xmlns:p="http://schemas.openxmlformats.org/presentationml/2006/main" preserve="1" userDrawn="1">
  <p:cSld name="1_Infographic Style (Red)">
    <p:spTree>
      <p:nvGrpSpPr>
        <p:cNvPr id="1" name=""/>
        <p:cNvGrpSpPr/>
        <p:nvPr/>
      </p:nvGrpSpPr>
      <p:grpSpPr>
        <a:xfrm>
          <a:off x="0" y="0"/>
          <a:ext cx="0" cy="0"/>
          <a:chOff x="0" y="0"/>
          <a:chExt cx="0" cy="0"/>
        </a:xfrm>
      </p:grpSpPr>
      <p:sp>
        <p:nvSpPr>
          <p:cNvPr id="7" name="Title 1"/>
          <p:cNvSpPr txBox="1">
            <a:spLocks/>
          </p:cNvSpPr>
          <p:nvPr userDrawn="1"/>
        </p:nvSpPr>
        <p:spPr bwMode="auto">
          <a:xfrm>
            <a:off x="5370179" y="1524000"/>
            <a:ext cx="3525994" cy="3525994"/>
          </a:xfrm>
          <a:prstGeom prst="rect">
            <a:avLst/>
          </a:prstGeom>
          <a:noFill/>
          <a:ln w="12700" cmpd="sng">
            <a:solidFill>
              <a:srgbClr val="C80000"/>
            </a:solidFill>
          </a:ln>
        </p:spPr>
        <p:txBody>
          <a:bodyPr lIns="234000" tIns="180000" rIns="180000" bIns="90000" anchor="b" anchorCtr="0">
            <a:normAutofit/>
          </a:bodyPr>
          <a:lstStyle>
            <a:lvl1pPr algn="l" defTabSz="457200" rtl="0" eaLnBrk="1" latinLnBrk="0" hangingPunct="1">
              <a:spcBef>
                <a:spcPct val="0"/>
              </a:spcBef>
              <a:buNone/>
              <a:defRPr sz="1800" kern="1200">
                <a:solidFill>
                  <a:schemeClr val="tx1"/>
                </a:solidFill>
                <a:latin typeface="+mj-lt"/>
                <a:ea typeface="+mj-ea"/>
                <a:cs typeface="+mj-cs"/>
              </a:defRPr>
            </a:lvl1pPr>
          </a:lstStyle>
          <a:p>
            <a:endParaRPr lang="en-US" dirty="0">
              <a:solidFill>
                <a:prstClr val="black"/>
              </a:solidFill>
            </a:endParaRPr>
          </a:p>
        </p:txBody>
      </p:sp>
      <p:sp>
        <p:nvSpPr>
          <p:cNvPr id="4" name="Title Placeholder 1"/>
          <p:cNvSpPr>
            <a:spLocks noGrp="1"/>
          </p:cNvSpPr>
          <p:nvPr>
            <p:ph type="title" hasCustomPrompt="1"/>
          </p:nvPr>
        </p:nvSpPr>
        <p:spPr>
          <a:xfrm>
            <a:off x="5563218" y="1757779"/>
            <a:ext cx="3153492" cy="2194085"/>
          </a:xfrm>
          <a:prstGeom prst="rect">
            <a:avLst/>
          </a:prstGeom>
        </p:spPr>
        <p:txBody>
          <a:bodyPr vert="horz" lIns="0" tIns="0" rIns="0" bIns="0" rtlCol="0" anchor="t" anchorCtr="0">
            <a:normAutofit/>
          </a:bodyPr>
          <a:lstStyle>
            <a:lvl1pPr algn="l">
              <a:defRPr sz="2800" baseline="0">
                <a:solidFill>
                  <a:srgbClr val="C80000"/>
                </a:solidFill>
                <a:latin typeface="Arial (Headings)"/>
                <a:cs typeface="Arial (Headings)"/>
              </a:defRPr>
            </a:lvl1pPr>
          </a:lstStyle>
          <a:p>
            <a:r>
              <a:rPr lang="en-US" dirty="0"/>
              <a:t>Click to edit </a:t>
            </a:r>
            <a:br>
              <a:rPr lang="en-US" dirty="0"/>
            </a:br>
            <a:r>
              <a:rPr lang="en-US" dirty="0"/>
              <a:t>Master infographic body copy</a:t>
            </a:r>
          </a:p>
        </p:txBody>
      </p:sp>
      <p:sp>
        <p:nvSpPr>
          <p:cNvPr id="5" name="Title Placeholder 1"/>
          <p:cNvSpPr txBox="1">
            <a:spLocks/>
          </p:cNvSpPr>
          <p:nvPr userDrawn="1"/>
        </p:nvSpPr>
        <p:spPr>
          <a:xfrm>
            <a:off x="2204720" y="1524000"/>
            <a:ext cx="3911599" cy="1930400"/>
          </a:xfrm>
          <a:prstGeom prst="rect">
            <a:avLst/>
          </a:prstGeom>
        </p:spPr>
        <p:txBody>
          <a:bodyPr vert="horz" lIns="0" tIns="0" rIns="0" bIns="0" rtlCol="0" anchor="t" anchorCtr="0">
            <a:noAutofit/>
          </a:bodyPr>
          <a:lstStyle>
            <a:lvl1pPr algn="l" defTabSz="457200" rtl="0" eaLnBrk="1" latinLnBrk="0" hangingPunct="1">
              <a:spcBef>
                <a:spcPct val="0"/>
              </a:spcBef>
              <a:buNone/>
              <a:defRPr sz="2100" kern="1200" baseline="0">
                <a:solidFill>
                  <a:schemeClr val="tx1"/>
                </a:solidFill>
                <a:latin typeface="Arial (Headings)"/>
                <a:ea typeface="+mj-ea"/>
                <a:cs typeface="Arial (Headings)"/>
              </a:defRPr>
            </a:lvl1pPr>
          </a:lstStyle>
          <a:p>
            <a:endParaRPr lang="en-US" sz="12000" b="1" dirty="0">
              <a:solidFill>
                <a:prstClr val="black"/>
              </a:solidFill>
            </a:endParaRPr>
          </a:p>
        </p:txBody>
      </p:sp>
      <p:sp>
        <p:nvSpPr>
          <p:cNvPr id="11" name="Text Placeholder 9"/>
          <p:cNvSpPr>
            <a:spLocks noGrp="1"/>
          </p:cNvSpPr>
          <p:nvPr>
            <p:ph type="body" sz="quarter" idx="10" hasCustomPrompt="1"/>
          </p:nvPr>
        </p:nvSpPr>
        <p:spPr>
          <a:xfrm>
            <a:off x="7999413" y="4159783"/>
            <a:ext cx="1979612" cy="1979613"/>
          </a:xfrm>
          <a:prstGeom prst="rect">
            <a:avLst/>
          </a:prstGeom>
          <a:solidFill>
            <a:schemeClr val="bg1"/>
          </a:solidFill>
        </p:spPr>
        <p:txBody>
          <a:bodyPr lIns="180000" tIns="144000" rIns="90000" bIns="46800"/>
          <a:lstStyle>
            <a:lvl1pPr marL="0" indent="0">
              <a:buNone/>
              <a:defRPr sz="2100" b="0" i="0" baseline="0">
                <a:latin typeface="Arial" charset="0"/>
                <a:ea typeface="Arial" charset="0"/>
                <a:cs typeface="Arial" charset="0"/>
              </a:defRPr>
            </a:lvl1pPr>
          </a:lstStyle>
          <a:p>
            <a:pPr lvl="0"/>
            <a:r>
              <a:rPr lang="en-GB" dirty="0"/>
              <a:t>Click to edit body copy</a:t>
            </a:r>
          </a:p>
        </p:txBody>
      </p:sp>
    </p:spTree>
    <p:extLst>
      <p:ext uri="{BB962C8B-B14F-4D97-AF65-F5344CB8AC3E}">
        <p14:creationId xmlns:p14="http://schemas.microsoft.com/office/powerpoint/2010/main" val="2265112255"/>
      </p:ext>
    </p:extLst>
  </p:cSld>
  <p:clrMapOvr>
    <a:masterClrMapping/>
  </p:clrMapOvr>
  <p:extLst mod="1">
    <p:ext uri="{DCECCB84-F9BA-43D5-87BE-67443E8EF086}">
      <p15:sldGuideLst xmlns:p15="http://schemas.microsoft.com/office/powerpoint/2012/main">
        <p15:guide id="1" pos="1277">
          <p15:clr>
            <a:srgbClr val="FBAE40"/>
          </p15:clr>
        </p15:guide>
        <p15:guide id="2" orient="horz" pos="210">
          <p15:clr>
            <a:srgbClr val="FBAE40"/>
          </p15:clr>
        </p15:guide>
      </p15:sldGuideLst>
    </p:ext>
  </p:extLst>
</p:sldLayout>
</file>

<file path=ppt/slideLayouts/slideLayout136.xml><?xml version="1.0" encoding="utf-8"?>
<p:sldLayout xmlns:a="http://schemas.openxmlformats.org/drawingml/2006/main" xmlns:r="http://schemas.openxmlformats.org/officeDocument/2006/relationships" xmlns:p="http://schemas.openxmlformats.org/presentationml/2006/main" preserve="1" userDrawn="1">
  <p:cSld name="2_Infographic Style (Red)">
    <p:spTree>
      <p:nvGrpSpPr>
        <p:cNvPr id="1" name=""/>
        <p:cNvGrpSpPr/>
        <p:nvPr/>
      </p:nvGrpSpPr>
      <p:grpSpPr>
        <a:xfrm>
          <a:off x="0" y="0"/>
          <a:ext cx="0" cy="0"/>
          <a:chOff x="0" y="0"/>
          <a:chExt cx="0" cy="0"/>
        </a:xfrm>
      </p:grpSpPr>
      <p:sp>
        <p:nvSpPr>
          <p:cNvPr id="7" name="Title 1"/>
          <p:cNvSpPr txBox="1">
            <a:spLocks noChangeAspect="1"/>
          </p:cNvSpPr>
          <p:nvPr userDrawn="1"/>
        </p:nvSpPr>
        <p:spPr bwMode="auto">
          <a:xfrm>
            <a:off x="1946519" y="1503365"/>
            <a:ext cx="4284000" cy="4284000"/>
          </a:xfrm>
          <a:prstGeom prst="rect">
            <a:avLst/>
          </a:prstGeom>
          <a:solidFill>
            <a:schemeClr val="bg1">
              <a:alpha val="90000"/>
            </a:schemeClr>
          </a:solidFill>
          <a:ln w="12700" cmpd="sng">
            <a:solidFill>
              <a:srgbClr val="C80000"/>
            </a:solidFill>
          </a:ln>
        </p:spPr>
        <p:txBody>
          <a:bodyPr lIns="234000" tIns="180000" rIns="180000" bIns="90000" anchor="b" anchorCtr="0">
            <a:normAutofit/>
          </a:bodyPr>
          <a:lstStyle>
            <a:lvl1pPr algn="l" defTabSz="457200" rtl="0" eaLnBrk="1" latinLnBrk="0" hangingPunct="1">
              <a:spcBef>
                <a:spcPct val="0"/>
              </a:spcBef>
              <a:buNone/>
              <a:defRPr sz="1800" kern="1200">
                <a:solidFill>
                  <a:schemeClr val="tx1"/>
                </a:solidFill>
                <a:latin typeface="+mj-lt"/>
                <a:ea typeface="+mj-ea"/>
                <a:cs typeface="+mj-cs"/>
              </a:defRPr>
            </a:lvl1pPr>
          </a:lstStyle>
          <a:p>
            <a:endParaRPr lang="en-US" dirty="0">
              <a:solidFill>
                <a:prstClr val="black"/>
              </a:solidFill>
            </a:endParaRPr>
          </a:p>
        </p:txBody>
      </p:sp>
      <p:sp>
        <p:nvSpPr>
          <p:cNvPr id="4" name="Title Placeholder 1"/>
          <p:cNvSpPr>
            <a:spLocks noGrp="1"/>
          </p:cNvSpPr>
          <p:nvPr>
            <p:ph type="title" hasCustomPrompt="1"/>
          </p:nvPr>
        </p:nvSpPr>
        <p:spPr>
          <a:xfrm>
            <a:off x="2107721" y="1707182"/>
            <a:ext cx="4105595" cy="4020366"/>
          </a:xfrm>
          <a:prstGeom prst="rect">
            <a:avLst/>
          </a:prstGeom>
        </p:spPr>
        <p:txBody>
          <a:bodyPr vert="horz" lIns="0" tIns="0" rIns="0" bIns="0" rtlCol="0" anchor="t" anchorCtr="0">
            <a:normAutofit/>
          </a:bodyPr>
          <a:lstStyle>
            <a:lvl1pPr algn="l">
              <a:defRPr sz="2800" baseline="0">
                <a:solidFill>
                  <a:srgbClr val="C80000"/>
                </a:solidFill>
                <a:latin typeface="Arial (Headings)"/>
                <a:cs typeface="Arial (Headings)"/>
              </a:defRPr>
            </a:lvl1pPr>
          </a:lstStyle>
          <a:p>
            <a:r>
              <a:rPr lang="en-US" dirty="0"/>
              <a:t>Click to edit Master </a:t>
            </a:r>
            <a:r>
              <a:rPr lang="en-US" dirty="0" err="1"/>
              <a:t>infographic</a:t>
            </a:r>
            <a:r>
              <a:rPr lang="en-US" dirty="0"/>
              <a:t> body copy</a:t>
            </a:r>
          </a:p>
        </p:txBody>
      </p:sp>
      <p:sp>
        <p:nvSpPr>
          <p:cNvPr id="5" name="Title Placeholder 1"/>
          <p:cNvSpPr txBox="1">
            <a:spLocks/>
          </p:cNvSpPr>
          <p:nvPr userDrawn="1"/>
        </p:nvSpPr>
        <p:spPr>
          <a:xfrm>
            <a:off x="2204720" y="1524000"/>
            <a:ext cx="3911599" cy="1930400"/>
          </a:xfrm>
          <a:prstGeom prst="rect">
            <a:avLst/>
          </a:prstGeom>
        </p:spPr>
        <p:txBody>
          <a:bodyPr vert="horz" lIns="0" tIns="0" rIns="0" bIns="0" rtlCol="0" anchor="t" anchorCtr="0">
            <a:noAutofit/>
          </a:bodyPr>
          <a:lstStyle>
            <a:lvl1pPr algn="l" defTabSz="457200" rtl="0" eaLnBrk="1" latinLnBrk="0" hangingPunct="1">
              <a:spcBef>
                <a:spcPct val="0"/>
              </a:spcBef>
              <a:buNone/>
              <a:defRPr sz="2100" kern="1200" baseline="0">
                <a:solidFill>
                  <a:schemeClr val="tx1"/>
                </a:solidFill>
                <a:latin typeface="Arial (Headings)"/>
                <a:ea typeface="+mj-ea"/>
                <a:cs typeface="Arial (Headings)"/>
              </a:defRPr>
            </a:lvl1pPr>
          </a:lstStyle>
          <a:p>
            <a:endParaRPr lang="en-US" sz="12000" b="1" dirty="0">
              <a:solidFill>
                <a:prstClr val="black"/>
              </a:solidFill>
            </a:endParaRPr>
          </a:p>
        </p:txBody>
      </p:sp>
    </p:spTree>
    <p:extLst>
      <p:ext uri="{BB962C8B-B14F-4D97-AF65-F5344CB8AC3E}">
        <p14:creationId xmlns:p14="http://schemas.microsoft.com/office/powerpoint/2010/main" val="1438677483"/>
      </p:ext>
    </p:extLst>
  </p:cSld>
  <p:clrMapOvr>
    <a:masterClrMapping/>
  </p:clrMapOvr>
  <p:extLst mod="1">
    <p:ext uri="{DCECCB84-F9BA-43D5-87BE-67443E8EF086}">
      <p15:sldGuideLst xmlns:p15="http://schemas.microsoft.com/office/powerpoint/2012/main">
        <p15:guide id="1" pos="1277">
          <p15:clr>
            <a:srgbClr val="FBAE40"/>
          </p15:clr>
        </p15:guide>
        <p15:guide id="2" orient="horz" pos="210">
          <p15:clr>
            <a:srgbClr val="FBAE40"/>
          </p15:clr>
        </p15:guide>
      </p15:sldGuideLst>
    </p:ext>
  </p:extLst>
</p:sldLayout>
</file>

<file path=ppt/slideLayouts/slideLayout137.xml><?xml version="1.0" encoding="utf-8"?>
<p:sldLayout xmlns:a="http://schemas.openxmlformats.org/drawingml/2006/main" xmlns:r="http://schemas.openxmlformats.org/officeDocument/2006/relationships" xmlns:p="http://schemas.openxmlformats.org/presentationml/2006/main" preserve="1" userDrawn="1">
  <p:cSld name="Text (Brand Frame)">
    <p:spTree>
      <p:nvGrpSpPr>
        <p:cNvPr id="1" name=""/>
        <p:cNvGrpSpPr/>
        <p:nvPr/>
      </p:nvGrpSpPr>
      <p:grpSpPr>
        <a:xfrm>
          <a:off x="0" y="0"/>
          <a:ext cx="0" cy="0"/>
          <a:chOff x="0" y="0"/>
          <a:chExt cx="0" cy="0"/>
        </a:xfrm>
      </p:grpSpPr>
      <p:sp>
        <p:nvSpPr>
          <p:cNvPr id="10" name="Title 1"/>
          <p:cNvSpPr txBox="1">
            <a:spLocks/>
          </p:cNvSpPr>
          <p:nvPr userDrawn="1"/>
        </p:nvSpPr>
        <p:spPr bwMode="auto">
          <a:xfrm>
            <a:off x="2011681" y="1520291"/>
            <a:ext cx="4291229" cy="4291229"/>
          </a:xfrm>
          <a:prstGeom prst="rect">
            <a:avLst/>
          </a:prstGeom>
          <a:solidFill>
            <a:schemeClr val="bg1">
              <a:alpha val="70000"/>
            </a:schemeClr>
          </a:solidFill>
          <a:ln w="12700" cmpd="sng">
            <a:solidFill>
              <a:srgbClr val="C80000"/>
            </a:solidFill>
          </a:ln>
        </p:spPr>
        <p:txBody>
          <a:bodyPr lIns="234000" tIns="180000" rIns="180000" bIns="90000" anchor="b" anchorCtr="0">
            <a:normAutofit/>
          </a:bodyPr>
          <a:lstStyle>
            <a:lvl1pPr algn="l" defTabSz="457200" rtl="0" eaLnBrk="1" latinLnBrk="0" hangingPunct="1">
              <a:spcBef>
                <a:spcPct val="0"/>
              </a:spcBef>
              <a:buNone/>
              <a:defRPr sz="1800" kern="1200">
                <a:solidFill>
                  <a:schemeClr val="tx1"/>
                </a:solidFill>
                <a:latin typeface="+mj-lt"/>
                <a:ea typeface="+mj-ea"/>
                <a:cs typeface="+mj-cs"/>
              </a:defRPr>
            </a:lvl1pPr>
          </a:lstStyle>
          <a:p>
            <a:endParaRPr lang="en-US" dirty="0">
              <a:solidFill>
                <a:prstClr val="black"/>
              </a:solidFill>
            </a:endParaRPr>
          </a:p>
        </p:txBody>
      </p:sp>
      <p:sp>
        <p:nvSpPr>
          <p:cNvPr id="4" name="Title Placeholder 1"/>
          <p:cNvSpPr>
            <a:spLocks noGrp="1"/>
          </p:cNvSpPr>
          <p:nvPr>
            <p:ph type="title"/>
          </p:nvPr>
        </p:nvSpPr>
        <p:spPr>
          <a:xfrm>
            <a:off x="2204720" y="1643360"/>
            <a:ext cx="3911599" cy="3985280"/>
          </a:xfrm>
          <a:prstGeom prst="rect">
            <a:avLst/>
          </a:prstGeom>
        </p:spPr>
        <p:txBody>
          <a:bodyPr vert="horz" lIns="0" tIns="0" rIns="0" bIns="0" rtlCol="0" anchor="t" anchorCtr="0">
            <a:normAutofit/>
          </a:bodyPr>
          <a:lstStyle>
            <a:lvl1pPr algn="l">
              <a:defRPr sz="2100" baseline="0">
                <a:solidFill>
                  <a:schemeClr val="tx1"/>
                </a:solidFill>
                <a:latin typeface="Arial (Headings)"/>
                <a:cs typeface="Arial (Headings)"/>
              </a:defRPr>
            </a:lvl1pPr>
          </a:lstStyle>
          <a:p>
            <a:r>
              <a:rPr lang="en-US" dirty="0"/>
              <a:t>Click to edit Master title</a:t>
            </a:r>
          </a:p>
        </p:txBody>
      </p:sp>
    </p:spTree>
    <p:extLst>
      <p:ext uri="{BB962C8B-B14F-4D97-AF65-F5344CB8AC3E}">
        <p14:creationId xmlns:p14="http://schemas.microsoft.com/office/powerpoint/2010/main" val="3370879051"/>
      </p:ext>
    </p:extLst>
  </p:cSld>
  <p:clrMapOvr>
    <a:masterClrMapping/>
  </p:clrMapOvr>
  <p:extLst mod="1">
    <p:ext uri="{DCECCB84-F9BA-43D5-87BE-67443E8EF086}">
      <p15:sldGuideLst xmlns:p15="http://schemas.microsoft.com/office/powerpoint/2012/main">
        <p15:guide id="1" pos="1255">
          <p15:clr>
            <a:srgbClr val="FBAE40"/>
          </p15:clr>
        </p15:guide>
      </p15:sldGuideLst>
    </p:ext>
  </p:extLst>
</p:sldLayout>
</file>

<file path=ppt/slideLayouts/slideLayout138.xml><?xml version="1.0" encoding="utf-8"?>
<p:sldLayout xmlns:a="http://schemas.openxmlformats.org/drawingml/2006/main" xmlns:r="http://schemas.openxmlformats.org/officeDocument/2006/relationships" xmlns:p="http://schemas.openxmlformats.org/presentationml/2006/main" preserve="1" userDrawn="1">
  <p:cSld name="1_Text (Brand Frame)">
    <p:spTree>
      <p:nvGrpSpPr>
        <p:cNvPr id="1" name=""/>
        <p:cNvGrpSpPr/>
        <p:nvPr/>
      </p:nvGrpSpPr>
      <p:grpSpPr>
        <a:xfrm>
          <a:off x="0" y="0"/>
          <a:ext cx="0" cy="0"/>
          <a:chOff x="0" y="0"/>
          <a:chExt cx="0" cy="0"/>
        </a:xfrm>
      </p:grpSpPr>
      <p:sp>
        <p:nvSpPr>
          <p:cNvPr id="10" name="Title 1"/>
          <p:cNvSpPr txBox="1">
            <a:spLocks/>
          </p:cNvSpPr>
          <p:nvPr userDrawn="1"/>
        </p:nvSpPr>
        <p:spPr bwMode="auto">
          <a:xfrm>
            <a:off x="2011681" y="1520291"/>
            <a:ext cx="4291229" cy="4291229"/>
          </a:xfrm>
          <a:prstGeom prst="rect">
            <a:avLst/>
          </a:prstGeom>
          <a:solidFill>
            <a:schemeClr val="bg1">
              <a:alpha val="60000"/>
            </a:schemeClr>
          </a:solidFill>
          <a:ln w="12700" cmpd="sng">
            <a:solidFill>
              <a:srgbClr val="C80000"/>
            </a:solidFill>
          </a:ln>
        </p:spPr>
        <p:txBody>
          <a:bodyPr lIns="234000" tIns="180000" rIns="180000" bIns="90000" anchor="b" anchorCtr="0">
            <a:normAutofit/>
          </a:bodyPr>
          <a:lstStyle>
            <a:lvl1pPr algn="l" defTabSz="457200" rtl="0" eaLnBrk="1" latinLnBrk="0" hangingPunct="1">
              <a:spcBef>
                <a:spcPct val="0"/>
              </a:spcBef>
              <a:buNone/>
              <a:defRPr sz="1800" kern="1200">
                <a:solidFill>
                  <a:schemeClr val="tx1"/>
                </a:solidFill>
                <a:latin typeface="+mj-lt"/>
                <a:ea typeface="+mj-ea"/>
                <a:cs typeface="+mj-cs"/>
              </a:defRPr>
            </a:lvl1pPr>
          </a:lstStyle>
          <a:p>
            <a:endParaRPr lang="en-US" dirty="0">
              <a:solidFill>
                <a:prstClr val="black"/>
              </a:solidFill>
            </a:endParaRPr>
          </a:p>
        </p:txBody>
      </p:sp>
      <p:sp>
        <p:nvSpPr>
          <p:cNvPr id="4" name="Title Placeholder 1"/>
          <p:cNvSpPr>
            <a:spLocks noGrp="1"/>
          </p:cNvSpPr>
          <p:nvPr>
            <p:ph type="title"/>
          </p:nvPr>
        </p:nvSpPr>
        <p:spPr>
          <a:xfrm>
            <a:off x="2204720" y="1643360"/>
            <a:ext cx="3911599" cy="3985280"/>
          </a:xfrm>
          <a:prstGeom prst="rect">
            <a:avLst/>
          </a:prstGeom>
        </p:spPr>
        <p:txBody>
          <a:bodyPr vert="horz" lIns="0" tIns="0" rIns="0" bIns="0" rtlCol="0" anchor="t" anchorCtr="0">
            <a:normAutofit/>
          </a:bodyPr>
          <a:lstStyle>
            <a:lvl1pPr algn="l">
              <a:defRPr sz="2100" baseline="0">
                <a:solidFill>
                  <a:schemeClr val="tx1"/>
                </a:solidFill>
                <a:latin typeface="Arial (Headings)"/>
                <a:cs typeface="Arial (Headings)"/>
              </a:defRPr>
            </a:lvl1pPr>
          </a:lstStyle>
          <a:p>
            <a:r>
              <a:rPr lang="en-US" dirty="0"/>
              <a:t>Click to edit Master title</a:t>
            </a:r>
          </a:p>
        </p:txBody>
      </p:sp>
    </p:spTree>
    <p:extLst>
      <p:ext uri="{BB962C8B-B14F-4D97-AF65-F5344CB8AC3E}">
        <p14:creationId xmlns:p14="http://schemas.microsoft.com/office/powerpoint/2010/main" val="3175273603"/>
      </p:ext>
    </p:extLst>
  </p:cSld>
  <p:clrMapOvr>
    <a:masterClrMapping/>
  </p:clrMapOvr>
  <p:extLst mod="1">
    <p:ext uri="{DCECCB84-F9BA-43D5-87BE-67443E8EF086}">
      <p15:sldGuideLst xmlns:p15="http://schemas.microsoft.com/office/powerpoint/2012/main">
        <p15:guide id="1" pos="1255">
          <p15:clr>
            <a:srgbClr val="FBAE40"/>
          </p15:clr>
        </p15:guide>
      </p15:sldGuideLst>
    </p:ext>
  </p:extLst>
</p:sldLayout>
</file>

<file path=ppt/slideLayouts/slideLayout139.xml><?xml version="1.0" encoding="utf-8"?>
<p:sldLayout xmlns:a="http://schemas.openxmlformats.org/drawingml/2006/main" xmlns:r="http://schemas.openxmlformats.org/officeDocument/2006/relationships" xmlns:p="http://schemas.openxmlformats.org/presentationml/2006/main" preserve="1" userDrawn="1">
  <p:cSld name="2 columns (Brand Frame)">
    <p:spTree>
      <p:nvGrpSpPr>
        <p:cNvPr id="1" name=""/>
        <p:cNvGrpSpPr/>
        <p:nvPr/>
      </p:nvGrpSpPr>
      <p:grpSpPr>
        <a:xfrm>
          <a:off x="0" y="0"/>
          <a:ext cx="0" cy="0"/>
          <a:chOff x="0" y="0"/>
          <a:chExt cx="0" cy="0"/>
        </a:xfrm>
      </p:grpSpPr>
      <p:sp>
        <p:nvSpPr>
          <p:cNvPr id="6" name="Content Placeholder 2"/>
          <p:cNvSpPr>
            <a:spLocks noGrp="1"/>
          </p:cNvSpPr>
          <p:nvPr>
            <p:ph idx="14"/>
          </p:nvPr>
        </p:nvSpPr>
        <p:spPr>
          <a:xfrm>
            <a:off x="6299199" y="2352056"/>
            <a:ext cx="4729163" cy="3960000"/>
          </a:xfrm>
          <a:prstGeom prst="rect">
            <a:avLst/>
          </a:prstGeom>
        </p:spPr>
        <p:txBody>
          <a:bodyPr/>
          <a:lstStyle>
            <a:lvl1pPr marL="342900" indent="-342900">
              <a:buClr>
                <a:srgbClr val="C80000"/>
              </a:buClr>
              <a:buFont typeface="Wingdings" charset="2"/>
              <a:buChar char="§"/>
              <a:defRPr sz="2100">
                <a:solidFill>
                  <a:srgbClr val="000000"/>
                </a:solidFill>
                <a:latin typeface="Arial (Body)"/>
                <a:cs typeface="Arial (Body)"/>
              </a:defRPr>
            </a:lvl1pPr>
            <a:lvl2pPr marL="742950" indent="-285750">
              <a:buClr>
                <a:srgbClr val="C80000"/>
              </a:buClr>
              <a:buFont typeface="Wingdings" charset="2"/>
              <a:buChar char="§"/>
              <a:defRPr sz="2100">
                <a:solidFill>
                  <a:srgbClr val="000000"/>
                </a:solidFill>
                <a:latin typeface="Arial (Body)"/>
                <a:cs typeface="Arial (Body)"/>
              </a:defRPr>
            </a:lvl2pPr>
            <a:lvl3pPr marL="1143000" indent="-228600">
              <a:buClr>
                <a:srgbClr val="C80000"/>
              </a:buClr>
              <a:buFont typeface="Wingdings" charset="2"/>
              <a:buChar char="§"/>
              <a:defRPr sz="1800">
                <a:solidFill>
                  <a:srgbClr val="000000"/>
                </a:solidFill>
                <a:latin typeface="Arial (Body)"/>
                <a:cs typeface="Arial (Body)"/>
              </a:defRPr>
            </a:lvl3pPr>
            <a:lvl4pPr marL="1600200" indent="-228600">
              <a:buClr>
                <a:srgbClr val="C80000"/>
              </a:buClr>
              <a:buFont typeface="Wingdings" charset="2"/>
              <a:buChar char="§"/>
              <a:defRPr sz="1800">
                <a:solidFill>
                  <a:srgbClr val="000000"/>
                </a:solidFill>
                <a:latin typeface="Arial (Body)"/>
                <a:cs typeface="Arial (Body)"/>
              </a:defRPr>
            </a:lvl4pPr>
            <a:lvl5pPr marL="2057400" indent="-228600">
              <a:buClr>
                <a:srgbClr val="C80000"/>
              </a:buClr>
              <a:buFont typeface="Wingdings" charset="2"/>
              <a:buChar char="§"/>
              <a:defRPr sz="1800">
                <a:solidFill>
                  <a:srgbClr val="000000"/>
                </a:solidFill>
                <a:latin typeface="Arial (Body)"/>
                <a:cs typeface="Arial (Body)"/>
              </a:defRPr>
            </a:lvl5pPr>
          </a:lstStyle>
          <a:p>
            <a:pPr lvl="0"/>
            <a:r>
              <a:rPr lang="en-US" dirty="0"/>
              <a:t>Click to edit Master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 hasCustomPrompt="1"/>
          </p:nvPr>
        </p:nvSpPr>
        <p:spPr bwMode="ltGray">
          <a:xfrm>
            <a:off x="1332864" y="2352056"/>
            <a:ext cx="3960000" cy="3960000"/>
          </a:xfrm>
          <a:prstGeom prst="rect">
            <a:avLst/>
          </a:prstGeom>
          <a:noFill/>
          <a:ln w="12700">
            <a:solidFill>
              <a:srgbClr val="C80000"/>
            </a:solidFill>
          </a:ln>
        </p:spPr>
        <p:txBody>
          <a:bodyPr lIns="180000" tIns="180000" rIns="180000" bIns="360000"/>
          <a:lstStyle>
            <a:lvl1pPr marL="342900" indent="-342900">
              <a:buClr>
                <a:srgbClr val="C80000"/>
              </a:buClr>
              <a:buFont typeface="Wingdings" charset="2"/>
              <a:buChar char="§"/>
              <a:defRPr sz="2100" baseline="0">
                <a:solidFill>
                  <a:schemeClr val="tx1"/>
                </a:solidFill>
                <a:latin typeface="Arial (Body)"/>
                <a:cs typeface="Arial (Body)"/>
              </a:defRPr>
            </a:lvl1pPr>
            <a:lvl2pPr marL="742950" indent="-285750">
              <a:buClr>
                <a:srgbClr val="C80000"/>
              </a:buClr>
              <a:buFont typeface="Wingdings" charset="2"/>
              <a:buChar char="§"/>
              <a:defRPr sz="2100">
                <a:solidFill>
                  <a:srgbClr val="000000"/>
                </a:solidFill>
                <a:latin typeface="Arial (Body)"/>
                <a:cs typeface="Arial (Body)"/>
              </a:defRPr>
            </a:lvl2pPr>
            <a:lvl3pPr marL="1143000" indent="-228600">
              <a:buClr>
                <a:srgbClr val="C80000"/>
              </a:buClr>
              <a:buFont typeface="Wingdings" charset="2"/>
              <a:buChar char="§"/>
              <a:defRPr sz="1800">
                <a:solidFill>
                  <a:srgbClr val="000000"/>
                </a:solidFill>
                <a:latin typeface="Arial (Body)"/>
                <a:cs typeface="Arial (Body)"/>
              </a:defRPr>
            </a:lvl3pPr>
            <a:lvl4pPr marL="1600200" indent="-228600">
              <a:buClr>
                <a:srgbClr val="C80000"/>
              </a:buClr>
              <a:buFont typeface="Wingdings" charset="2"/>
              <a:buChar char="§"/>
              <a:defRPr sz="1800">
                <a:solidFill>
                  <a:srgbClr val="000000"/>
                </a:solidFill>
                <a:latin typeface="Arial (Body)"/>
                <a:cs typeface="Arial (Body)"/>
              </a:defRPr>
            </a:lvl4pPr>
            <a:lvl5pPr marL="2057400" indent="-228600">
              <a:buClr>
                <a:srgbClr val="C80000"/>
              </a:buClr>
              <a:buFont typeface="Wingdings" charset="2"/>
              <a:buChar char="§"/>
              <a:defRPr sz="1600">
                <a:solidFill>
                  <a:srgbClr val="000000"/>
                </a:solidFill>
                <a:latin typeface="Arial (Body)"/>
                <a:cs typeface="Arial (Body)"/>
              </a:defRPr>
            </a:lvl5pPr>
          </a:lstStyle>
          <a:p>
            <a:pPr lvl="0"/>
            <a:r>
              <a:rPr lang="en-US" dirty="0"/>
              <a:t>Remember the Brand square and Brand frame should never be used together</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Title 1"/>
          <p:cNvSpPr>
            <a:spLocks noGrp="1"/>
          </p:cNvSpPr>
          <p:nvPr>
            <p:ph type="title"/>
          </p:nvPr>
        </p:nvSpPr>
        <p:spPr>
          <a:xfrm>
            <a:off x="1233054" y="1239520"/>
            <a:ext cx="9795307" cy="1062000"/>
          </a:xfrm>
          <a:prstGeom prst="rect">
            <a:avLst/>
          </a:prstGeom>
        </p:spPr>
        <p:txBody>
          <a:bodyPr/>
          <a:lstStyle>
            <a:lvl1pPr algn="l">
              <a:defRPr sz="2800">
                <a:solidFill>
                  <a:srgbClr val="C80000"/>
                </a:solidFill>
                <a:latin typeface="arial (Headings)"/>
                <a:cs typeface="arial (Headings)"/>
              </a:defRPr>
            </a:lvl1pPr>
          </a:lstStyle>
          <a:p>
            <a:r>
              <a:rPr lang="en-US" dirty="0"/>
              <a:t>Click to edit Master title style</a:t>
            </a:r>
          </a:p>
        </p:txBody>
      </p:sp>
    </p:spTree>
    <p:extLst>
      <p:ext uri="{BB962C8B-B14F-4D97-AF65-F5344CB8AC3E}">
        <p14:creationId xmlns:p14="http://schemas.microsoft.com/office/powerpoint/2010/main" val="28538859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Image &amp;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8" name="Picture Placeholder 7"/>
          <p:cNvSpPr>
            <a:spLocks noGrp="1"/>
          </p:cNvSpPr>
          <p:nvPr>
            <p:ph type="pic" sz="quarter" idx="14" hasCustomPrompt="1"/>
          </p:nvPr>
        </p:nvSpPr>
        <p:spPr>
          <a:xfrm>
            <a:off x="1343026" y="2349653"/>
            <a:ext cx="3671736" cy="3671736"/>
          </a:xfrm>
          <a:solidFill>
            <a:srgbClr val="BEBEBE"/>
          </a:solidFill>
        </p:spPr>
        <p:txBody>
          <a:bodyPr/>
          <a:lstStyle>
            <a:lvl1pPr>
              <a:defRPr baseline="0"/>
            </a:lvl1pPr>
          </a:lstStyle>
          <a:p>
            <a:r>
              <a:rPr lang="en-GB" dirty="0"/>
              <a:t>Insert picture here</a:t>
            </a:r>
          </a:p>
        </p:txBody>
      </p:sp>
      <p:sp>
        <p:nvSpPr>
          <p:cNvPr id="5" name="Content Placeholder 2"/>
          <p:cNvSpPr>
            <a:spLocks noGrp="1"/>
          </p:cNvSpPr>
          <p:nvPr>
            <p:ph idx="1"/>
          </p:nvPr>
        </p:nvSpPr>
        <p:spPr>
          <a:xfrm>
            <a:off x="6309360" y="2352056"/>
            <a:ext cx="4724400" cy="3669332"/>
          </a:xfrm>
        </p:spPr>
        <p:txBody>
          <a:bodyPr/>
          <a:lstStyle/>
          <a:p>
            <a:pPr lvl="0"/>
            <a:r>
              <a:rPr lang="en-US"/>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468574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0.xml><?xml version="1.0" encoding="utf-8"?>
<p:sldLayout xmlns:a="http://schemas.openxmlformats.org/drawingml/2006/main" xmlns:r="http://schemas.openxmlformats.org/officeDocument/2006/relationships" xmlns:p="http://schemas.openxmlformats.org/presentationml/2006/main" preserve="1" userDrawn="1">
  <p:cSld name="Divider page (single, black logo)">
    <p:spTree>
      <p:nvGrpSpPr>
        <p:cNvPr id="1" name=""/>
        <p:cNvGrpSpPr/>
        <p:nvPr/>
      </p:nvGrpSpPr>
      <p:grpSpPr>
        <a:xfrm>
          <a:off x="0" y="0"/>
          <a:ext cx="0" cy="0"/>
          <a:chOff x="0" y="0"/>
          <a:chExt cx="0" cy="0"/>
        </a:xfrm>
      </p:grpSpPr>
      <p:pic>
        <p:nvPicPr>
          <p:cNvPr id="4" name="Picture 3" descr="ACCA Brand Square (1 line).eps"/>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115060" y="2446020"/>
            <a:ext cx="1955800" cy="1955800"/>
          </a:xfrm>
          <a:prstGeom prst="rect">
            <a:avLst/>
          </a:prstGeom>
        </p:spPr>
      </p:pic>
      <p:sp>
        <p:nvSpPr>
          <p:cNvPr id="6" name="Title Placeholder 1"/>
          <p:cNvSpPr>
            <a:spLocks noGrp="1"/>
          </p:cNvSpPr>
          <p:nvPr>
            <p:ph type="title" hasCustomPrompt="1"/>
          </p:nvPr>
        </p:nvSpPr>
        <p:spPr>
          <a:xfrm>
            <a:off x="2133601" y="3248640"/>
            <a:ext cx="3797180" cy="348000"/>
          </a:xfrm>
          <a:prstGeom prst="rect">
            <a:avLst/>
          </a:prstGeom>
        </p:spPr>
        <p:txBody>
          <a:bodyPr vert="horz" lIns="0" tIns="0" rIns="0" bIns="0" rtlCol="0" anchor="t" anchorCtr="0">
            <a:noAutofit/>
          </a:bodyPr>
          <a:lstStyle>
            <a:lvl1pPr algn="l">
              <a:defRPr sz="2100" b="1" baseline="0">
                <a:solidFill>
                  <a:schemeClr val="tx1"/>
                </a:solidFill>
                <a:latin typeface="Arial (Headings)"/>
                <a:cs typeface="Arial (Headings)"/>
              </a:defRPr>
            </a:lvl1pPr>
          </a:lstStyle>
          <a:p>
            <a:r>
              <a:rPr lang="en-US" dirty="0"/>
              <a:t>Click to edit divider pages</a:t>
            </a:r>
          </a:p>
        </p:txBody>
      </p:sp>
    </p:spTree>
    <p:extLst>
      <p:ext uri="{BB962C8B-B14F-4D97-AF65-F5344CB8AC3E}">
        <p14:creationId xmlns:p14="http://schemas.microsoft.com/office/powerpoint/2010/main" val="1137290301"/>
      </p:ext>
    </p:extLst>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preserve="1" userDrawn="1">
  <p:cSld name="Divider page (double, black logo)">
    <p:spTree>
      <p:nvGrpSpPr>
        <p:cNvPr id="1" name=""/>
        <p:cNvGrpSpPr/>
        <p:nvPr/>
      </p:nvGrpSpPr>
      <p:grpSpPr>
        <a:xfrm>
          <a:off x="0" y="0"/>
          <a:ext cx="0" cy="0"/>
          <a:chOff x="0" y="0"/>
          <a:chExt cx="0" cy="0"/>
        </a:xfrm>
      </p:grpSpPr>
      <p:pic>
        <p:nvPicPr>
          <p:cNvPr id="4" name="Picture 3" descr="ACCA Brand Square (2 lines).eps"/>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115060" y="2446020"/>
            <a:ext cx="1955800" cy="1955800"/>
          </a:xfrm>
          <a:prstGeom prst="rect">
            <a:avLst/>
          </a:prstGeom>
        </p:spPr>
      </p:pic>
      <p:sp>
        <p:nvSpPr>
          <p:cNvPr id="6" name="Title Placeholder 1"/>
          <p:cNvSpPr>
            <a:spLocks noGrp="1"/>
          </p:cNvSpPr>
          <p:nvPr>
            <p:ph type="title" hasCustomPrompt="1"/>
          </p:nvPr>
        </p:nvSpPr>
        <p:spPr>
          <a:xfrm>
            <a:off x="2133601" y="3088832"/>
            <a:ext cx="2956560" cy="602000"/>
          </a:xfrm>
          <a:prstGeom prst="rect">
            <a:avLst/>
          </a:prstGeom>
        </p:spPr>
        <p:txBody>
          <a:bodyPr vert="horz" lIns="0" tIns="0" rIns="0" bIns="0" rtlCol="0" anchor="t" anchorCtr="0">
            <a:noAutofit/>
          </a:bodyPr>
          <a:lstStyle>
            <a:lvl1pPr algn="l">
              <a:defRPr sz="2100" b="1" baseline="0">
                <a:solidFill>
                  <a:schemeClr val="tx1"/>
                </a:solidFill>
                <a:latin typeface="Arial (Headings)"/>
                <a:cs typeface="Arial (Headings)"/>
              </a:defRPr>
            </a:lvl1pPr>
          </a:lstStyle>
          <a:p>
            <a:r>
              <a:rPr lang="en-US" dirty="0"/>
              <a:t>Click to edit divider pages with two lines</a:t>
            </a:r>
          </a:p>
        </p:txBody>
      </p:sp>
    </p:spTree>
    <p:extLst>
      <p:ext uri="{BB962C8B-B14F-4D97-AF65-F5344CB8AC3E}">
        <p14:creationId xmlns:p14="http://schemas.microsoft.com/office/powerpoint/2010/main" val="2306658299"/>
      </p:ext>
    </p:extLst>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preserve="1" userDrawn="1">
  <p:cSld name="1_Divider page (single, white logo)">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a:xfrm>
            <a:off x="2629257" y="3207616"/>
            <a:ext cx="4361204" cy="381331"/>
          </a:xfrm>
          <a:prstGeom prst="rect">
            <a:avLst/>
          </a:prstGeom>
        </p:spPr>
        <p:txBody>
          <a:bodyPr vert="horz" lIns="0" tIns="0" rIns="0" bIns="0" rtlCol="0" anchor="t" anchorCtr="0">
            <a:noAutofit/>
          </a:bodyPr>
          <a:lstStyle>
            <a:lvl1pPr algn="l">
              <a:defRPr sz="2800" b="1" baseline="0">
                <a:solidFill>
                  <a:schemeClr val="tx1"/>
                </a:solidFill>
                <a:latin typeface="Arial (Headings)"/>
                <a:cs typeface="Arial (Headings)"/>
              </a:defRPr>
            </a:lvl1pPr>
          </a:lstStyle>
          <a:p>
            <a:r>
              <a:rPr lang="en-US" dirty="0"/>
              <a:t>Click to edit </a:t>
            </a:r>
            <a:r>
              <a:rPr lang="en-US"/>
              <a:t>divider page</a:t>
            </a:r>
            <a:endParaRPr lang="en-US" dirty="0"/>
          </a:p>
        </p:txBody>
      </p:sp>
      <p:pic>
        <p:nvPicPr>
          <p:cNvPr id="4" name="Picture 3"/>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990483" y="1828800"/>
            <a:ext cx="3188208" cy="3188208"/>
          </a:xfrm>
          <a:prstGeom prst="rect">
            <a:avLst/>
          </a:prstGeom>
        </p:spPr>
      </p:pic>
    </p:spTree>
    <p:extLst>
      <p:ext uri="{BB962C8B-B14F-4D97-AF65-F5344CB8AC3E}">
        <p14:creationId xmlns:p14="http://schemas.microsoft.com/office/powerpoint/2010/main" val="2441440709"/>
      </p:ext>
    </p:extLst>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preserve="1" userDrawn="1">
  <p:cSld name="1_Divider page (double, white logo)">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a:xfrm>
            <a:off x="2629257" y="2968620"/>
            <a:ext cx="4361204" cy="910600"/>
          </a:xfrm>
          <a:prstGeom prst="rect">
            <a:avLst/>
          </a:prstGeom>
        </p:spPr>
        <p:txBody>
          <a:bodyPr vert="horz" lIns="0" tIns="0" rIns="0" bIns="0" rtlCol="0" anchor="t" anchorCtr="0">
            <a:noAutofit/>
          </a:bodyPr>
          <a:lstStyle>
            <a:lvl1pPr algn="l">
              <a:defRPr sz="2800" b="1" baseline="0">
                <a:solidFill>
                  <a:schemeClr val="tx1"/>
                </a:solidFill>
                <a:latin typeface="Arial (Headings)"/>
                <a:cs typeface="Arial (Headings)"/>
              </a:defRPr>
            </a:lvl1pPr>
          </a:lstStyle>
          <a:p>
            <a:r>
              <a:rPr lang="en-US" dirty="0"/>
              <a:t>Click to edit divider pages with two lines</a:t>
            </a:r>
          </a:p>
        </p:txBody>
      </p:sp>
      <p:pic>
        <p:nvPicPr>
          <p:cNvPr id="7" name="Picture 6"/>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990483" y="1828800"/>
            <a:ext cx="3188208" cy="3188208"/>
          </a:xfrm>
          <a:prstGeom prst="rect">
            <a:avLst/>
          </a:prstGeom>
        </p:spPr>
      </p:pic>
    </p:spTree>
    <p:extLst>
      <p:ext uri="{BB962C8B-B14F-4D97-AF65-F5344CB8AC3E}">
        <p14:creationId xmlns:p14="http://schemas.microsoft.com/office/powerpoint/2010/main" val="969468683"/>
      </p:ext>
    </p:extLst>
  </p:cSld>
  <p:clrMapOvr>
    <a:masterClrMapping/>
  </p:clrMapOvr>
</p:sldLayout>
</file>

<file path=ppt/slideLayouts/slideLayout144.xml><?xml version="1.0" encoding="utf-8"?>
<p:sldLayout xmlns:a="http://schemas.openxmlformats.org/drawingml/2006/main" xmlns:r="http://schemas.openxmlformats.org/officeDocument/2006/relationships" xmlns:p="http://schemas.openxmlformats.org/presentationml/2006/main" showMasterSp="0" preserve="1" userDrawn="1">
  <p:cSld name="Master Title (Red &amp; Black)">
    <p:bg bwMode="ltGray">
      <p:bgPr>
        <a:solidFill>
          <a:srgbClr val="BEBEBE"/>
        </a:solidFill>
        <a:effectLst/>
      </p:bgPr>
    </p:bg>
    <p:spTree>
      <p:nvGrpSpPr>
        <p:cNvPr id="1" name=""/>
        <p:cNvGrpSpPr/>
        <p:nvPr/>
      </p:nvGrpSpPr>
      <p:grpSpPr>
        <a:xfrm>
          <a:off x="0" y="0"/>
          <a:ext cx="0" cy="0"/>
          <a:chOff x="0" y="0"/>
          <a:chExt cx="0" cy="0"/>
        </a:xfrm>
      </p:grpSpPr>
      <p:pic>
        <p:nvPicPr>
          <p:cNvPr id="5" name="Picture 4" descr="ACCA Brand Frame (16x9)_1.eps"/>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7" name="Title Placeholder 1"/>
          <p:cNvSpPr>
            <a:spLocks noGrp="1"/>
          </p:cNvSpPr>
          <p:nvPr>
            <p:ph type="title" hasCustomPrompt="1"/>
          </p:nvPr>
        </p:nvSpPr>
        <p:spPr>
          <a:xfrm>
            <a:off x="1330960" y="1734800"/>
            <a:ext cx="9703753" cy="358160"/>
          </a:xfrm>
          <a:prstGeom prst="rect">
            <a:avLst/>
          </a:prstGeom>
        </p:spPr>
        <p:txBody>
          <a:bodyPr vert="horz" lIns="0" tIns="0" rIns="0" bIns="0" rtlCol="0" anchor="t" anchorCtr="0">
            <a:normAutofit/>
          </a:bodyPr>
          <a:lstStyle>
            <a:lvl1pPr>
              <a:defRPr sz="1800" baseline="0">
                <a:solidFill>
                  <a:schemeClr val="tx2"/>
                </a:solidFill>
              </a:defRPr>
            </a:lvl1pPr>
          </a:lstStyle>
          <a:p>
            <a:r>
              <a:rPr lang="en-US" dirty="0"/>
              <a:t>Click to edit first line Master title</a:t>
            </a:r>
          </a:p>
        </p:txBody>
      </p:sp>
      <p:sp>
        <p:nvSpPr>
          <p:cNvPr id="3" name="Text Placeholder 2"/>
          <p:cNvSpPr>
            <a:spLocks noGrp="1"/>
          </p:cNvSpPr>
          <p:nvPr>
            <p:ph type="body" sz="quarter" idx="10" hasCustomPrompt="1"/>
          </p:nvPr>
        </p:nvSpPr>
        <p:spPr>
          <a:xfrm>
            <a:off x="1330960" y="2174240"/>
            <a:ext cx="9703753" cy="1147763"/>
          </a:xfrm>
        </p:spPr>
        <p:txBody>
          <a:bodyPr>
            <a:normAutofit/>
          </a:bodyPr>
          <a:lstStyle>
            <a:lvl1pPr>
              <a:defRPr sz="2800">
                <a:latin typeface="Arial (Headings)"/>
                <a:cs typeface="Arial (Headings)"/>
              </a:defRPr>
            </a:lvl1pPr>
          </a:lstStyle>
          <a:p>
            <a:pPr lvl="0"/>
            <a:r>
              <a:rPr lang="en-GB" dirty="0"/>
              <a:t>Click to edit second line Master title</a:t>
            </a:r>
          </a:p>
        </p:txBody>
      </p:sp>
      <p:sp>
        <p:nvSpPr>
          <p:cNvPr id="6" name="TextBox 5"/>
          <p:cNvSpPr txBox="1"/>
          <p:nvPr userDrawn="1"/>
        </p:nvSpPr>
        <p:spPr>
          <a:xfrm>
            <a:off x="461472" y="6486258"/>
            <a:ext cx="461473" cy="123111"/>
          </a:xfrm>
          <a:prstGeom prst="rect">
            <a:avLst/>
          </a:prstGeom>
          <a:noFill/>
        </p:spPr>
        <p:txBody>
          <a:bodyPr wrap="square" lIns="0" tIns="0" rIns="0" bIns="0" rtlCol="0">
            <a:spAutoFit/>
          </a:bodyPr>
          <a:lstStyle/>
          <a:p>
            <a:r>
              <a:rPr lang="en-GB" sz="800" dirty="0">
                <a:solidFill>
                  <a:srgbClr val="000000"/>
                </a:solidFill>
              </a:rPr>
              <a:t>© ACCA</a:t>
            </a:r>
          </a:p>
        </p:txBody>
      </p:sp>
    </p:spTree>
    <p:extLst>
      <p:ext uri="{BB962C8B-B14F-4D97-AF65-F5344CB8AC3E}">
        <p14:creationId xmlns:p14="http://schemas.microsoft.com/office/powerpoint/2010/main" val="36433572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1593" userDrawn="1">
          <p15:clr>
            <a:srgbClr val="FBAE40"/>
          </p15:clr>
        </p15:guide>
        <p15:guide id="2" pos="3840" userDrawn="1">
          <p15:clr>
            <a:srgbClr val="FBAE40"/>
          </p15:clr>
        </p15:guide>
      </p15:sldGuideLst>
    </p:ext>
  </p:extLst>
</p:sldLayout>
</file>

<file path=ppt/slideLayouts/slideLayout145.xml><?xml version="1.0" encoding="utf-8"?>
<p:sldLayout xmlns:a="http://schemas.openxmlformats.org/drawingml/2006/main" xmlns:r="http://schemas.openxmlformats.org/officeDocument/2006/relationships" xmlns:p="http://schemas.openxmlformats.org/presentationml/2006/main" showMasterSp="0" preserve="1" userDrawn="1">
  <p:cSld name="Master Title (Red &amp; White)">
    <p:bg bwMode="ltGray">
      <p:bgPr>
        <a:solidFill>
          <a:srgbClr val="BEBEBE"/>
        </a:solidFill>
        <a:effectLst/>
      </p:bgPr>
    </p:bg>
    <p:spTree>
      <p:nvGrpSpPr>
        <p:cNvPr id="1" name=""/>
        <p:cNvGrpSpPr/>
        <p:nvPr/>
      </p:nvGrpSpPr>
      <p:grpSpPr>
        <a:xfrm>
          <a:off x="0" y="0"/>
          <a:ext cx="0" cy="0"/>
          <a:chOff x="0" y="0"/>
          <a:chExt cx="0" cy="0"/>
        </a:xfrm>
      </p:grpSpPr>
      <p:pic>
        <p:nvPicPr>
          <p:cNvPr id="4" name="Picture 3" descr="ACCA Brand Frame (16x9)_2.eps"/>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10" name="Title Placeholder 1"/>
          <p:cNvSpPr>
            <a:spLocks noGrp="1"/>
          </p:cNvSpPr>
          <p:nvPr>
            <p:ph type="title" hasCustomPrompt="1"/>
          </p:nvPr>
        </p:nvSpPr>
        <p:spPr>
          <a:xfrm>
            <a:off x="1330960" y="1734800"/>
            <a:ext cx="9703753" cy="358160"/>
          </a:xfrm>
          <a:prstGeom prst="rect">
            <a:avLst/>
          </a:prstGeom>
        </p:spPr>
        <p:txBody>
          <a:bodyPr vert="horz" lIns="0" tIns="0" rIns="0" bIns="0" rtlCol="0" anchor="t" anchorCtr="0">
            <a:normAutofit/>
          </a:bodyPr>
          <a:lstStyle>
            <a:lvl1pPr>
              <a:defRPr sz="1800" baseline="0">
                <a:solidFill>
                  <a:schemeClr val="tx2"/>
                </a:solidFill>
              </a:defRPr>
            </a:lvl1pPr>
          </a:lstStyle>
          <a:p>
            <a:r>
              <a:rPr lang="en-US" dirty="0"/>
              <a:t>Click to edit first line Master title</a:t>
            </a:r>
          </a:p>
        </p:txBody>
      </p:sp>
      <p:sp>
        <p:nvSpPr>
          <p:cNvPr id="7" name="Text Placeholder 2"/>
          <p:cNvSpPr>
            <a:spLocks noGrp="1"/>
          </p:cNvSpPr>
          <p:nvPr>
            <p:ph type="body" sz="quarter" idx="10" hasCustomPrompt="1"/>
          </p:nvPr>
        </p:nvSpPr>
        <p:spPr>
          <a:xfrm>
            <a:off x="1330960" y="2174240"/>
            <a:ext cx="9703753" cy="1147763"/>
          </a:xfrm>
        </p:spPr>
        <p:txBody>
          <a:bodyPr>
            <a:normAutofit/>
          </a:bodyPr>
          <a:lstStyle>
            <a:lvl1pPr>
              <a:defRPr sz="2800">
                <a:latin typeface="Arial (Headings)"/>
                <a:cs typeface="Arial (Headings)"/>
              </a:defRPr>
            </a:lvl1pPr>
          </a:lstStyle>
          <a:p>
            <a:pPr lvl="0"/>
            <a:r>
              <a:rPr lang="en-GB" dirty="0"/>
              <a:t>Click to edit second line Master title</a:t>
            </a:r>
          </a:p>
        </p:txBody>
      </p:sp>
      <p:sp>
        <p:nvSpPr>
          <p:cNvPr id="5" name="TextBox 4"/>
          <p:cNvSpPr txBox="1"/>
          <p:nvPr userDrawn="1"/>
        </p:nvSpPr>
        <p:spPr>
          <a:xfrm>
            <a:off x="461472" y="6486258"/>
            <a:ext cx="461473" cy="123111"/>
          </a:xfrm>
          <a:prstGeom prst="rect">
            <a:avLst/>
          </a:prstGeom>
          <a:noFill/>
        </p:spPr>
        <p:txBody>
          <a:bodyPr wrap="square" lIns="0" tIns="0" rIns="0" bIns="0" rtlCol="0">
            <a:spAutoFit/>
          </a:bodyPr>
          <a:lstStyle/>
          <a:p>
            <a:r>
              <a:rPr lang="en-GB" sz="800" dirty="0">
                <a:solidFill>
                  <a:srgbClr val="FFFFFF"/>
                </a:solidFill>
              </a:rPr>
              <a:t>© ACCA</a:t>
            </a:r>
          </a:p>
        </p:txBody>
      </p:sp>
    </p:spTree>
    <p:extLst>
      <p:ext uri="{BB962C8B-B14F-4D97-AF65-F5344CB8AC3E}">
        <p14:creationId xmlns:p14="http://schemas.microsoft.com/office/powerpoint/2010/main" val="36857726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1593" userDrawn="1">
          <p15:clr>
            <a:srgbClr val="FBAE40"/>
          </p15:clr>
        </p15:guide>
        <p15:guide id="2" pos="3840" userDrawn="1">
          <p15:clr>
            <a:srgbClr val="FBAE40"/>
          </p15:clr>
        </p15:guide>
        <p15:guide id="3" orient="horz" pos="210" userDrawn="1">
          <p15:clr>
            <a:srgbClr val="FBAE40"/>
          </p15:clr>
        </p15:guide>
      </p15:sldGuideLst>
    </p:ext>
  </p:extLst>
</p:sldLayout>
</file>

<file path=ppt/slideLayouts/slideLayout146.xml><?xml version="1.0" encoding="utf-8"?>
<p:sldLayout xmlns:a="http://schemas.openxmlformats.org/drawingml/2006/main" xmlns:r="http://schemas.openxmlformats.org/officeDocument/2006/relationships" xmlns:p="http://schemas.openxmlformats.org/presentationml/2006/main" showMasterSp="0" preserve="1" userDrawn="1">
  <p:cSld name="Master Title (All White)">
    <p:bg bwMode="ltGray">
      <p:bgPr>
        <a:solidFill>
          <a:srgbClr val="BEBEBE"/>
        </a:solidFill>
        <a:effectLst/>
      </p:bgPr>
    </p:bg>
    <p:spTree>
      <p:nvGrpSpPr>
        <p:cNvPr id="1" name=""/>
        <p:cNvGrpSpPr/>
        <p:nvPr/>
      </p:nvGrpSpPr>
      <p:grpSpPr>
        <a:xfrm>
          <a:off x="0" y="0"/>
          <a:ext cx="0" cy="0"/>
          <a:chOff x="0" y="0"/>
          <a:chExt cx="0" cy="0"/>
        </a:xfrm>
      </p:grpSpPr>
      <p:pic>
        <p:nvPicPr>
          <p:cNvPr id="2" name="Picture 1" descr="ACCA Brand Frame (16x9)_3.eps"/>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9" name="Title Placeholder 1"/>
          <p:cNvSpPr>
            <a:spLocks noGrp="1"/>
          </p:cNvSpPr>
          <p:nvPr>
            <p:ph type="title" hasCustomPrompt="1"/>
          </p:nvPr>
        </p:nvSpPr>
        <p:spPr>
          <a:xfrm>
            <a:off x="1330960" y="1734800"/>
            <a:ext cx="9703753" cy="358160"/>
          </a:xfrm>
          <a:prstGeom prst="rect">
            <a:avLst/>
          </a:prstGeom>
        </p:spPr>
        <p:txBody>
          <a:bodyPr vert="horz" lIns="0" tIns="0" rIns="0" bIns="0" rtlCol="0" anchor="t" anchorCtr="0">
            <a:normAutofit/>
          </a:bodyPr>
          <a:lstStyle>
            <a:lvl1pPr>
              <a:defRPr sz="1800" baseline="0">
                <a:solidFill>
                  <a:schemeClr val="tx2"/>
                </a:solidFill>
              </a:defRPr>
            </a:lvl1pPr>
          </a:lstStyle>
          <a:p>
            <a:r>
              <a:rPr lang="en-US" dirty="0"/>
              <a:t>Click to edit first line Master title</a:t>
            </a:r>
          </a:p>
        </p:txBody>
      </p:sp>
      <p:sp>
        <p:nvSpPr>
          <p:cNvPr id="7" name="Text Placeholder 2"/>
          <p:cNvSpPr>
            <a:spLocks noGrp="1"/>
          </p:cNvSpPr>
          <p:nvPr>
            <p:ph type="body" sz="quarter" idx="10" hasCustomPrompt="1"/>
          </p:nvPr>
        </p:nvSpPr>
        <p:spPr>
          <a:xfrm>
            <a:off x="1330960" y="2174240"/>
            <a:ext cx="9703753" cy="1147763"/>
          </a:xfrm>
        </p:spPr>
        <p:txBody>
          <a:bodyPr>
            <a:normAutofit/>
          </a:bodyPr>
          <a:lstStyle>
            <a:lvl1pPr>
              <a:defRPr sz="2800" baseline="0">
                <a:latin typeface="Arial (Headings)"/>
                <a:cs typeface="Arial (Headings)"/>
              </a:defRPr>
            </a:lvl1pPr>
          </a:lstStyle>
          <a:p>
            <a:pPr lvl="0"/>
            <a:r>
              <a:rPr lang="en-GB" dirty="0"/>
              <a:t>Click to edit second line Master title</a:t>
            </a:r>
          </a:p>
        </p:txBody>
      </p:sp>
      <p:sp>
        <p:nvSpPr>
          <p:cNvPr id="5" name="TextBox 4"/>
          <p:cNvSpPr txBox="1"/>
          <p:nvPr userDrawn="1"/>
        </p:nvSpPr>
        <p:spPr>
          <a:xfrm>
            <a:off x="461472" y="6486258"/>
            <a:ext cx="461473" cy="123111"/>
          </a:xfrm>
          <a:prstGeom prst="rect">
            <a:avLst/>
          </a:prstGeom>
          <a:noFill/>
        </p:spPr>
        <p:txBody>
          <a:bodyPr wrap="square" lIns="0" tIns="0" rIns="0" bIns="0" rtlCol="0">
            <a:spAutoFit/>
          </a:bodyPr>
          <a:lstStyle/>
          <a:p>
            <a:r>
              <a:rPr lang="en-GB" sz="800" dirty="0">
                <a:solidFill>
                  <a:srgbClr val="FFFFFF"/>
                </a:solidFill>
              </a:rPr>
              <a:t>© ACCA</a:t>
            </a:r>
          </a:p>
        </p:txBody>
      </p:sp>
    </p:spTree>
    <p:extLst>
      <p:ext uri="{BB962C8B-B14F-4D97-AF65-F5344CB8AC3E}">
        <p14:creationId xmlns:p14="http://schemas.microsoft.com/office/powerpoint/2010/main" val="12502891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1593" userDrawn="1">
          <p15:clr>
            <a:srgbClr val="FBAE40"/>
          </p15:clr>
        </p15:guide>
      </p15:sldGuideLst>
    </p:ext>
  </p:extLst>
</p:sldLayout>
</file>

<file path=ppt/slideLayouts/slideLayout147.xml><?xml version="1.0" encoding="utf-8"?>
<p:sldLayout xmlns:a="http://schemas.openxmlformats.org/drawingml/2006/main" xmlns:r="http://schemas.openxmlformats.org/officeDocument/2006/relationships" xmlns:p="http://schemas.openxmlformats.org/presentationml/2006/main" showMasterSp="0" preserve="1" userDrawn="1">
  <p:cSld name="Master Title 2 (Red &amp; Black)">
    <p:bg bwMode="ltGray">
      <p:bgPr>
        <a:solidFill>
          <a:srgbClr val="BEBEBE"/>
        </a:solidFill>
        <a:effectLst/>
      </p:bgPr>
    </p:bg>
    <p:spTree>
      <p:nvGrpSpPr>
        <p:cNvPr id="1" name=""/>
        <p:cNvGrpSpPr/>
        <p:nvPr/>
      </p:nvGrpSpPr>
      <p:grpSpPr>
        <a:xfrm>
          <a:off x="0" y="0"/>
          <a:ext cx="0" cy="0"/>
          <a:chOff x="0" y="0"/>
          <a:chExt cx="0" cy="0"/>
        </a:xfrm>
      </p:grpSpPr>
      <p:pic>
        <p:nvPicPr>
          <p:cNvPr id="5" name="Picture 4" descr="ACCA Brand Frame (16x9)_1.eps"/>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8" name="Text Placeholder 2"/>
          <p:cNvSpPr>
            <a:spLocks noGrp="1"/>
          </p:cNvSpPr>
          <p:nvPr>
            <p:ph type="body" sz="quarter" idx="10" hasCustomPrompt="1"/>
          </p:nvPr>
        </p:nvSpPr>
        <p:spPr>
          <a:xfrm>
            <a:off x="1330960" y="1737360"/>
            <a:ext cx="9703753" cy="3830320"/>
          </a:xfrm>
        </p:spPr>
        <p:txBody>
          <a:bodyPr>
            <a:normAutofit/>
          </a:bodyPr>
          <a:lstStyle>
            <a:lvl1pPr>
              <a:defRPr sz="2800">
                <a:latin typeface="Arial (Headings)"/>
                <a:cs typeface="Arial (Headings)"/>
              </a:defRPr>
            </a:lvl1pPr>
          </a:lstStyle>
          <a:p>
            <a:pPr lvl="0"/>
            <a:r>
              <a:rPr lang="en-GB" dirty="0"/>
              <a:t>Click to edit Master title one line</a:t>
            </a:r>
          </a:p>
        </p:txBody>
      </p:sp>
      <p:sp>
        <p:nvSpPr>
          <p:cNvPr id="4" name="TextBox 3"/>
          <p:cNvSpPr txBox="1"/>
          <p:nvPr userDrawn="1"/>
        </p:nvSpPr>
        <p:spPr>
          <a:xfrm>
            <a:off x="461472" y="6486258"/>
            <a:ext cx="461473" cy="123111"/>
          </a:xfrm>
          <a:prstGeom prst="rect">
            <a:avLst/>
          </a:prstGeom>
          <a:noFill/>
        </p:spPr>
        <p:txBody>
          <a:bodyPr wrap="square" lIns="0" tIns="0" rIns="0" bIns="0" rtlCol="0">
            <a:spAutoFit/>
          </a:bodyPr>
          <a:lstStyle/>
          <a:p>
            <a:r>
              <a:rPr lang="en-GB" sz="800" dirty="0">
                <a:solidFill>
                  <a:srgbClr val="000000"/>
                </a:solidFill>
              </a:rPr>
              <a:t>© ACCA</a:t>
            </a:r>
          </a:p>
        </p:txBody>
      </p:sp>
    </p:spTree>
    <p:extLst>
      <p:ext uri="{BB962C8B-B14F-4D97-AF65-F5344CB8AC3E}">
        <p14:creationId xmlns:p14="http://schemas.microsoft.com/office/powerpoint/2010/main" val="31230869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1321" userDrawn="1">
          <p15:clr>
            <a:srgbClr val="FBAE40"/>
          </p15:clr>
        </p15:guide>
      </p15:sldGuideLst>
    </p:ext>
  </p:extLst>
</p:sldLayout>
</file>

<file path=ppt/slideLayouts/slideLayout148.xml><?xml version="1.0" encoding="utf-8"?>
<p:sldLayout xmlns:a="http://schemas.openxmlformats.org/drawingml/2006/main" xmlns:r="http://schemas.openxmlformats.org/officeDocument/2006/relationships" xmlns:p="http://schemas.openxmlformats.org/presentationml/2006/main" showMasterSp="0" preserve="1" userDrawn="1">
  <p:cSld name="Master Title 2 (Red &amp; White)">
    <p:bg bwMode="ltGray">
      <p:bgPr>
        <a:solidFill>
          <a:srgbClr val="BEBEBE"/>
        </a:solidFill>
        <a:effectLst/>
      </p:bgPr>
    </p:bg>
    <p:spTree>
      <p:nvGrpSpPr>
        <p:cNvPr id="1" name=""/>
        <p:cNvGrpSpPr/>
        <p:nvPr/>
      </p:nvGrpSpPr>
      <p:grpSpPr>
        <a:xfrm>
          <a:off x="0" y="0"/>
          <a:ext cx="0" cy="0"/>
          <a:chOff x="0" y="0"/>
          <a:chExt cx="0" cy="0"/>
        </a:xfrm>
      </p:grpSpPr>
      <p:pic>
        <p:nvPicPr>
          <p:cNvPr id="4" name="Picture 3" descr="ACCA Brand Frame (16x9)_2.eps"/>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6" name="Text Placeholder 2"/>
          <p:cNvSpPr>
            <a:spLocks noGrp="1"/>
          </p:cNvSpPr>
          <p:nvPr>
            <p:ph type="body" sz="quarter" idx="10" hasCustomPrompt="1"/>
          </p:nvPr>
        </p:nvSpPr>
        <p:spPr>
          <a:xfrm>
            <a:off x="1330960" y="1737360"/>
            <a:ext cx="9703753" cy="3830320"/>
          </a:xfrm>
        </p:spPr>
        <p:txBody>
          <a:bodyPr>
            <a:normAutofit/>
          </a:bodyPr>
          <a:lstStyle>
            <a:lvl1pPr>
              <a:defRPr sz="2800">
                <a:latin typeface="Arial (Headings)"/>
                <a:cs typeface="Arial (Headings)"/>
              </a:defRPr>
            </a:lvl1pPr>
          </a:lstStyle>
          <a:p>
            <a:pPr lvl="0"/>
            <a:r>
              <a:rPr lang="en-GB" dirty="0"/>
              <a:t>Click to edit Master title one line</a:t>
            </a:r>
          </a:p>
        </p:txBody>
      </p:sp>
      <p:sp>
        <p:nvSpPr>
          <p:cNvPr id="5" name="TextBox 4"/>
          <p:cNvSpPr txBox="1"/>
          <p:nvPr userDrawn="1"/>
        </p:nvSpPr>
        <p:spPr>
          <a:xfrm>
            <a:off x="461472" y="6486258"/>
            <a:ext cx="461473" cy="123111"/>
          </a:xfrm>
          <a:prstGeom prst="rect">
            <a:avLst/>
          </a:prstGeom>
          <a:noFill/>
        </p:spPr>
        <p:txBody>
          <a:bodyPr wrap="square" lIns="0" tIns="0" rIns="0" bIns="0" rtlCol="0">
            <a:spAutoFit/>
          </a:bodyPr>
          <a:lstStyle/>
          <a:p>
            <a:r>
              <a:rPr lang="en-GB" sz="800" dirty="0">
                <a:solidFill>
                  <a:srgbClr val="FFFFFF"/>
                </a:solidFill>
              </a:rPr>
              <a:t>© ACCA</a:t>
            </a:r>
          </a:p>
        </p:txBody>
      </p:sp>
    </p:spTree>
    <p:extLst>
      <p:ext uri="{BB962C8B-B14F-4D97-AF65-F5344CB8AC3E}">
        <p14:creationId xmlns:p14="http://schemas.microsoft.com/office/powerpoint/2010/main" val="13206072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1321" userDrawn="1">
          <p15:clr>
            <a:srgbClr val="FBAE40"/>
          </p15:clr>
        </p15:guide>
      </p15:sldGuideLst>
    </p:ext>
  </p:extLst>
</p:sldLayout>
</file>

<file path=ppt/slideLayouts/slideLayout149.xml><?xml version="1.0" encoding="utf-8"?>
<p:sldLayout xmlns:a="http://schemas.openxmlformats.org/drawingml/2006/main" xmlns:r="http://schemas.openxmlformats.org/officeDocument/2006/relationships" xmlns:p="http://schemas.openxmlformats.org/presentationml/2006/main" showMasterSp="0" preserve="1" userDrawn="1">
  <p:cSld name="Master Title 2 (All White)">
    <p:bg bwMode="ltGray">
      <p:bgPr>
        <a:solidFill>
          <a:srgbClr val="BEBEBE"/>
        </a:solidFill>
        <a:effectLst/>
      </p:bgPr>
    </p:bg>
    <p:spTree>
      <p:nvGrpSpPr>
        <p:cNvPr id="1" name=""/>
        <p:cNvGrpSpPr/>
        <p:nvPr/>
      </p:nvGrpSpPr>
      <p:grpSpPr>
        <a:xfrm>
          <a:off x="0" y="0"/>
          <a:ext cx="0" cy="0"/>
          <a:chOff x="0" y="0"/>
          <a:chExt cx="0" cy="0"/>
        </a:xfrm>
      </p:grpSpPr>
      <p:pic>
        <p:nvPicPr>
          <p:cNvPr id="3" name="Picture 2" descr="ACCA Brand Frame (16x9)_3.eps"/>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5" name="Text Placeholder 2"/>
          <p:cNvSpPr>
            <a:spLocks noGrp="1"/>
          </p:cNvSpPr>
          <p:nvPr>
            <p:ph type="body" sz="quarter" idx="10" hasCustomPrompt="1"/>
          </p:nvPr>
        </p:nvSpPr>
        <p:spPr>
          <a:xfrm>
            <a:off x="1330960" y="1737360"/>
            <a:ext cx="9703753" cy="3830320"/>
          </a:xfrm>
        </p:spPr>
        <p:txBody>
          <a:bodyPr>
            <a:normAutofit/>
          </a:bodyPr>
          <a:lstStyle>
            <a:lvl1pPr>
              <a:defRPr sz="2800">
                <a:latin typeface="Arial (Headings)"/>
                <a:cs typeface="Arial (Headings)"/>
              </a:defRPr>
            </a:lvl1pPr>
          </a:lstStyle>
          <a:p>
            <a:pPr lvl="0"/>
            <a:r>
              <a:rPr lang="en-GB" dirty="0"/>
              <a:t>Click to edit Master title one line</a:t>
            </a:r>
          </a:p>
        </p:txBody>
      </p:sp>
      <p:sp>
        <p:nvSpPr>
          <p:cNvPr id="4" name="TextBox 3"/>
          <p:cNvSpPr txBox="1"/>
          <p:nvPr userDrawn="1"/>
        </p:nvSpPr>
        <p:spPr>
          <a:xfrm>
            <a:off x="461472" y="6486258"/>
            <a:ext cx="461473" cy="123111"/>
          </a:xfrm>
          <a:prstGeom prst="rect">
            <a:avLst/>
          </a:prstGeom>
          <a:noFill/>
        </p:spPr>
        <p:txBody>
          <a:bodyPr wrap="square" lIns="0" tIns="0" rIns="0" bIns="0" rtlCol="0">
            <a:spAutoFit/>
          </a:bodyPr>
          <a:lstStyle/>
          <a:p>
            <a:r>
              <a:rPr lang="en-GB" sz="800" dirty="0">
                <a:solidFill>
                  <a:srgbClr val="FFFFFF"/>
                </a:solidFill>
              </a:rPr>
              <a:t>© ACCA</a:t>
            </a:r>
          </a:p>
        </p:txBody>
      </p:sp>
    </p:spTree>
    <p:extLst>
      <p:ext uri="{BB962C8B-B14F-4D97-AF65-F5344CB8AC3E}">
        <p14:creationId xmlns:p14="http://schemas.microsoft.com/office/powerpoint/2010/main" val="18922210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1321" userDrawn="1">
          <p15:clr>
            <a:srgbClr val="FBAE40"/>
          </p15:clr>
        </p15:guide>
        <p15:guide id="3" orient="horz" pos="210"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hart &amp;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0"/>
          </p:nvPr>
        </p:nvSpPr>
        <p:spPr>
          <a:xfrm>
            <a:off x="6310313" y="2352056"/>
            <a:ext cx="4724400" cy="36693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Content Placeholder 2"/>
          <p:cNvSpPr>
            <a:spLocks noGrp="1"/>
          </p:cNvSpPr>
          <p:nvPr>
            <p:ph idx="11" hasCustomPrompt="1"/>
          </p:nvPr>
        </p:nvSpPr>
        <p:spPr>
          <a:xfrm>
            <a:off x="1326198" y="2352056"/>
            <a:ext cx="4724400" cy="3669332"/>
          </a:xfrm>
        </p:spPr>
        <p:txBody>
          <a:bodyPr/>
          <a:lstStyle/>
          <a:p>
            <a:pPr lvl="0"/>
            <a:r>
              <a:rPr lang="en-US" dirty="0"/>
              <a:t>Chart</a:t>
            </a:r>
          </a:p>
        </p:txBody>
      </p:sp>
    </p:spTree>
    <p:extLst>
      <p:ext uri="{BB962C8B-B14F-4D97-AF65-F5344CB8AC3E}">
        <p14:creationId xmlns:p14="http://schemas.microsoft.com/office/powerpoint/2010/main" val="7267351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0.xml><?xml version="1.0" encoding="utf-8"?>
<p:sldLayout xmlns:a="http://schemas.openxmlformats.org/drawingml/2006/main" xmlns:r="http://schemas.openxmlformats.org/officeDocument/2006/relationships" xmlns:p="http://schemas.openxmlformats.org/presentationml/2006/main" type="obj" preserve="1">
  <p:cSld name="1 Column (Title &amp; Bulle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330960" y="1727200"/>
            <a:ext cx="9702800" cy="4307840"/>
          </a:xfrm>
        </p:spPr>
        <p:txBody>
          <a:bodyPr/>
          <a:lstStyle>
            <a:lvl1pPr>
              <a:spcBef>
                <a:spcPts val="800"/>
              </a:spcBef>
              <a:spcAft>
                <a:spcPts val="0"/>
              </a:spcAft>
              <a:defRPr sz="2100"/>
            </a:lvl1pPr>
            <a:lvl2pPr marL="307975" indent="-307975">
              <a:spcBef>
                <a:spcPts val="800"/>
              </a:spcBef>
              <a:spcAft>
                <a:spcPts val="0"/>
              </a:spcAft>
              <a:defRPr sz="2100"/>
            </a:lvl2pPr>
            <a:lvl3pPr marL="539750" indent="-231775">
              <a:spcBef>
                <a:spcPts val="800"/>
              </a:spcBef>
              <a:spcAft>
                <a:spcPts val="0"/>
              </a:spcAft>
              <a:defRPr sz="1800"/>
            </a:lvl3pPr>
            <a:lvl4pPr marL="779463" indent="-250825">
              <a:spcBef>
                <a:spcPts val="800"/>
              </a:spcBef>
              <a:spcAft>
                <a:spcPts val="0"/>
              </a:spcAft>
              <a:defRPr sz="1800"/>
            </a:lvl4pPr>
            <a:lvl5pPr marL="962025" indent="-182563">
              <a:spcBef>
                <a:spcPts val="800"/>
              </a:spcBef>
              <a:spcAft>
                <a:spcPts val="0"/>
              </a:spcAft>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3046157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1.xml><?xml version="1.0" encoding="utf-8"?>
<p:sldLayout xmlns:a="http://schemas.openxmlformats.org/drawingml/2006/main" xmlns:r="http://schemas.openxmlformats.org/officeDocument/2006/relationships" xmlns:p="http://schemas.openxmlformats.org/presentationml/2006/main" preserve="1" userDrawn="1">
  <p:cSld name="2 Columns (Title &amp; Bulle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330960" y="1727200"/>
            <a:ext cx="4724400" cy="42941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idx="10"/>
          </p:nvPr>
        </p:nvSpPr>
        <p:spPr>
          <a:xfrm>
            <a:off x="6309360" y="1727200"/>
            <a:ext cx="4724400" cy="42941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0957808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2.xml><?xml version="1.0" encoding="utf-8"?>
<p:sldLayout xmlns:a="http://schemas.openxmlformats.org/drawingml/2006/main" xmlns:r="http://schemas.openxmlformats.org/officeDocument/2006/relationships" xmlns:p="http://schemas.openxmlformats.org/presentationml/2006/main" preserve="1" userDrawn="1">
  <p:cSld name="Image &amp;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8" name="Picture Placeholder 7"/>
          <p:cNvSpPr>
            <a:spLocks noGrp="1"/>
          </p:cNvSpPr>
          <p:nvPr>
            <p:ph type="pic" sz="quarter" idx="14" hasCustomPrompt="1"/>
          </p:nvPr>
        </p:nvSpPr>
        <p:spPr>
          <a:xfrm>
            <a:off x="1343025" y="1727201"/>
            <a:ext cx="4294188" cy="4294188"/>
          </a:xfrm>
          <a:solidFill>
            <a:srgbClr val="BEBEBE"/>
          </a:solidFill>
        </p:spPr>
        <p:txBody>
          <a:bodyPr/>
          <a:lstStyle>
            <a:lvl1pPr>
              <a:defRPr baseline="0"/>
            </a:lvl1pPr>
          </a:lstStyle>
          <a:p>
            <a:r>
              <a:rPr lang="en-GB" dirty="0"/>
              <a:t>Insert picture here</a:t>
            </a:r>
          </a:p>
        </p:txBody>
      </p:sp>
      <p:sp>
        <p:nvSpPr>
          <p:cNvPr id="5" name="Content Placeholder 2"/>
          <p:cNvSpPr>
            <a:spLocks noGrp="1"/>
          </p:cNvSpPr>
          <p:nvPr>
            <p:ph idx="1"/>
          </p:nvPr>
        </p:nvSpPr>
        <p:spPr>
          <a:xfrm>
            <a:off x="6309360" y="1727200"/>
            <a:ext cx="4724400" cy="42941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995424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3.xml><?xml version="1.0" encoding="utf-8"?>
<p:sldLayout xmlns:a="http://schemas.openxmlformats.org/drawingml/2006/main" xmlns:r="http://schemas.openxmlformats.org/officeDocument/2006/relationships" xmlns:p="http://schemas.openxmlformats.org/presentationml/2006/main" preserve="1" userDrawn="1">
  <p:cSld name="Chart &amp;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0"/>
          </p:nvPr>
        </p:nvSpPr>
        <p:spPr>
          <a:xfrm>
            <a:off x="6310313" y="1727200"/>
            <a:ext cx="4724400" cy="42941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Content Placeholder 2"/>
          <p:cNvSpPr>
            <a:spLocks noGrp="1"/>
          </p:cNvSpPr>
          <p:nvPr>
            <p:ph idx="11" hasCustomPrompt="1"/>
          </p:nvPr>
        </p:nvSpPr>
        <p:spPr>
          <a:xfrm>
            <a:off x="1326198" y="1727200"/>
            <a:ext cx="4724400" cy="4294188"/>
          </a:xfrm>
        </p:spPr>
        <p:txBody>
          <a:bodyPr/>
          <a:lstStyle/>
          <a:p>
            <a:pPr lvl="0"/>
            <a:r>
              <a:rPr lang="en-US" dirty="0"/>
              <a:t>Chart</a:t>
            </a:r>
          </a:p>
        </p:txBody>
      </p:sp>
    </p:spTree>
    <p:extLst>
      <p:ext uri="{BB962C8B-B14F-4D97-AF65-F5344CB8AC3E}">
        <p14:creationId xmlns:p14="http://schemas.microsoft.com/office/powerpoint/2010/main" val="27682776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4.xml><?xml version="1.0" encoding="utf-8"?>
<p:sldLayout xmlns:a="http://schemas.openxmlformats.org/drawingml/2006/main" xmlns:r="http://schemas.openxmlformats.org/officeDocument/2006/relationships" xmlns:p="http://schemas.openxmlformats.org/presentationml/2006/main" preserve="1" userDrawn="1">
  <p:cSld name="Title and Vide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0" name="Media Placeholder 9"/>
          <p:cNvSpPr>
            <a:spLocks noGrp="1"/>
          </p:cNvSpPr>
          <p:nvPr>
            <p:ph type="media" sz="quarter" idx="13"/>
          </p:nvPr>
        </p:nvSpPr>
        <p:spPr>
          <a:xfrm>
            <a:off x="1330960" y="1727200"/>
            <a:ext cx="9702800" cy="4294188"/>
          </a:xfrm>
        </p:spPr>
        <p:txBody>
          <a:bodyPr/>
          <a:lstStyle/>
          <a:p>
            <a:r>
              <a:rPr lang="en-US"/>
              <a:t>Click icon to add media</a:t>
            </a:r>
            <a:endParaRPr lang="en-GB"/>
          </a:p>
        </p:txBody>
      </p:sp>
    </p:spTree>
    <p:extLst>
      <p:ext uri="{BB962C8B-B14F-4D97-AF65-F5344CB8AC3E}">
        <p14:creationId xmlns:p14="http://schemas.microsoft.com/office/powerpoint/2010/main" val="7907336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5.xml><?xml version="1.0" encoding="utf-8"?>
<p:sldLayout xmlns:a="http://schemas.openxmlformats.org/drawingml/2006/main" xmlns:r="http://schemas.openxmlformats.org/officeDocument/2006/relationships" xmlns:p="http://schemas.openxmlformats.org/presentationml/2006/main" preserve="1" userDrawn="1">
  <p:cSld name="Infographic Style (Red)">
    <p:spTree>
      <p:nvGrpSpPr>
        <p:cNvPr id="1" name=""/>
        <p:cNvGrpSpPr/>
        <p:nvPr/>
      </p:nvGrpSpPr>
      <p:grpSpPr>
        <a:xfrm>
          <a:off x="0" y="0"/>
          <a:ext cx="0" cy="0"/>
          <a:chOff x="0" y="0"/>
          <a:chExt cx="0" cy="0"/>
        </a:xfrm>
      </p:grpSpPr>
      <p:sp>
        <p:nvSpPr>
          <p:cNvPr id="7" name="Title 1"/>
          <p:cNvSpPr txBox="1">
            <a:spLocks/>
          </p:cNvSpPr>
          <p:nvPr userDrawn="1"/>
        </p:nvSpPr>
        <p:spPr bwMode="auto">
          <a:xfrm>
            <a:off x="2011681" y="1520291"/>
            <a:ext cx="4291229" cy="4291229"/>
          </a:xfrm>
          <a:prstGeom prst="rect">
            <a:avLst/>
          </a:prstGeom>
          <a:noFill/>
          <a:ln w="12700" cmpd="sng">
            <a:solidFill>
              <a:srgbClr val="C80000"/>
            </a:solidFill>
          </a:ln>
        </p:spPr>
        <p:txBody>
          <a:bodyPr lIns="234000" tIns="180000" rIns="180000" bIns="90000" anchor="b" anchorCtr="0">
            <a:normAutofit/>
          </a:bodyPr>
          <a:lstStyle>
            <a:lvl1pPr algn="l" defTabSz="457200" rtl="0" eaLnBrk="1" latinLnBrk="0" hangingPunct="1">
              <a:spcBef>
                <a:spcPct val="0"/>
              </a:spcBef>
              <a:buNone/>
              <a:defRPr sz="1800" kern="1200">
                <a:solidFill>
                  <a:schemeClr val="tx1"/>
                </a:solidFill>
                <a:latin typeface="+mj-lt"/>
                <a:ea typeface="+mj-ea"/>
                <a:cs typeface="+mj-cs"/>
              </a:defRPr>
            </a:lvl1pPr>
          </a:lstStyle>
          <a:p>
            <a:endParaRPr lang="en-US" dirty="0">
              <a:solidFill>
                <a:prstClr val="black"/>
              </a:solidFill>
            </a:endParaRPr>
          </a:p>
        </p:txBody>
      </p:sp>
      <p:sp>
        <p:nvSpPr>
          <p:cNvPr id="4" name="Title Placeholder 1"/>
          <p:cNvSpPr>
            <a:spLocks noGrp="1"/>
          </p:cNvSpPr>
          <p:nvPr>
            <p:ph type="title" hasCustomPrompt="1"/>
          </p:nvPr>
        </p:nvSpPr>
        <p:spPr>
          <a:xfrm>
            <a:off x="2204720" y="3241040"/>
            <a:ext cx="3911599" cy="2316480"/>
          </a:xfrm>
          <a:prstGeom prst="rect">
            <a:avLst/>
          </a:prstGeom>
        </p:spPr>
        <p:txBody>
          <a:bodyPr vert="horz" lIns="0" tIns="0" rIns="0" bIns="0" rtlCol="0" anchor="t" anchorCtr="0">
            <a:normAutofit/>
          </a:bodyPr>
          <a:lstStyle>
            <a:lvl1pPr algn="l">
              <a:defRPr sz="2100" baseline="0">
                <a:solidFill>
                  <a:srgbClr val="C80000"/>
                </a:solidFill>
                <a:latin typeface="Arial (Headings)"/>
                <a:cs typeface="Arial (Headings)"/>
              </a:defRPr>
            </a:lvl1pPr>
          </a:lstStyle>
          <a:p>
            <a:r>
              <a:rPr lang="en-US" dirty="0"/>
              <a:t>Click to edit Master </a:t>
            </a:r>
            <a:r>
              <a:rPr lang="en-US" dirty="0" err="1"/>
              <a:t>infographic</a:t>
            </a:r>
            <a:r>
              <a:rPr lang="en-US" dirty="0"/>
              <a:t> body copy</a:t>
            </a:r>
          </a:p>
        </p:txBody>
      </p:sp>
      <p:sp>
        <p:nvSpPr>
          <p:cNvPr id="5" name="Title Placeholder 1"/>
          <p:cNvSpPr txBox="1">
            <a:spLocks/>
          </p:cNvSpPr>
          <p:nvPr userDrawn="1"/>
        </p:nvSpPr>
        <p:spPr>
          <a:xfrm>
            <a:off x="2204720" y="1524000"/>
            <a:ext cx="3911599" cy="1930400"/>
          </a:xfrm>
          <a:prstGeom prst="rect">
            <a:avLst/>
          </a:prstGeom>
        </p:spPr>
        <p:txBody>
          <a:bodyPr vert="horz" lIns="0" tIns="0" rIns="0" bIns="0" rtlCol="0" anchor="t" anchorCtr="0">
            <a:noAutofit/>
          </a:bodyPr>
          <a:lstStyle>
            <a:lvl1pPr algn="l" defTabSz="457200" rtl="0" eaLnBrk="1" latinLnBrk="0" hangingPunct="1">
              <a:spcBef>
                <a:spcPct val="0"/>
              </a:spcBef>
              <a:buNone/>
              <a:defRPr sz="2100" kern="1200" baseline="0">
                <a:solidFill>
                  <a:schemeClr val="tx1"/>
                </a:solidFill>
                <a:latin typeface="Arial (Headings)"/>
                <a:ea typeface="+mj-ea"/>
                <a:cs typeface="Arial (Headings)"/>
              </a:defRPr>
            </a:lvl1pPr>
          </a:lstStyle>
          <a:p>
            <a:endParaRPr lang="en-US" sz="12000" b="1" dirty="0">
              <a:solidFill>
                <a:prstClr val="black"/>
              </a:solidFill>
            </a:endParaRPr>
          </a:p>
        </p:txBody>
      </p:sp>
      <p:sp>
        <p:nvSpPr>
          <p:cNvPr id="14" name="Text Placeholder 13"/>
          <p:cNvSpPr>
            <a:spLocks noGrp="1"/>
          </p:cNvSpPr>
          <p:nvPr>
            <p:ph type="body" sz="quarter" idx="10" hasCustomPrompt="1"/>
          </p:nvPr>
        </p:nvSpPr>
        <p:spPr>
          <a:xfrm>
            <a:off x="2102485" y="1311274"/>
            <a:ext cx="4044950" cy="1919605"/>
          </a:xfrm>
          <a:prstGeom prst="rect">
            <a:avLst/>
          </a:prstGeom>
        </p:spPr>
        <p:txBody>
          <a:bodyPr vert="horz"/>
          <a:lstStyle>
            <a:lvl1pPr marL="0" indent="0">
              <a:buFontTx/>
              <a:buNone/>
              <a:defRPr sz="12000" b="1">
                <a:solidFill>
                  <a:srgbClr val="C80000"/>
                </a:solidFill>
                <a:latin typeface="Arial (Body)"/>
                <a:cs typeface="Arial (Body)"/>
              </a:defRPr>
            </a:lvl1pPr>
          </a:lstStyle>
          <a:p>
            <a:pPr lvl="0"/>
            <a:r>
              <a:rPr lang="en-GB" dirty="0"/>
              <a:t>00%</a:t>
            </a:r>
            <a:endParaRPr lang="en-US" dirty="0"/>
          </a:p>
        </p:txBody>
      </p:sp>
    </p:spTree>
    <p:extLst>
      <p:ext uri="{BB962C8B-B14F-4D97-AF65-F5344CB8AC3E}">
        <p14:creationId xmlns:p14="http://schemas.microsoft.com/office/powerpoint/2010/main" val="1185849581"/>
      </p:ext>
    </p:extLst>
  </p:cSld>
  <p:clrMapOvr>
    <a:masterClrMapping/>
  </p:clrMapOvr>
  <p:extLst mod="1">
    <p:ext uri="{DCECCB84-F9BA-43D5-87BE-67443E8EF086}">
      <p15:sldGuideLst xmlns:p15="http://schemas.microsoft.com/office/powerpoint/2012/main">
        <p15:guide id="2" pos="1277" userDrawn="1">
          <p15:clr>
            <a:srgbClr val="FBAE40"/>
          </p15:clr>
        </p15:guide>
        <p15:guide id="3" orient="horz" pos="210" userDrawn="1">
          <p15:clr>
            <a:srgbClr val="FBAE40"/>
          </p15:clr>
        </p15:guide>
      </p15:sldGuideLst>
    </p:ext>
  </p:extLst>
</p:sldLayout>
</file>

<file path=ppt/slideLayouts/slideLayout156.xml><?xml version="1.0" encoding="utf-8"?>
<p:sldLayout xmlns:a="http://schemas.openxmlformats.org/drawingml/2006/main" xmlns:r="http://schemas.openxmlformats.org/officeDocument/2006/relationships" xmlns:p="http://schemas.openxmlformats.org/presentationml/2006/main" preserve="1" userDrawn="1">
  <p:cSld name="Infographic Style (Black)">
    <p:spTree>
      <p:nvGrpSpPr>
        <p:cNvPr id="1" name=""/>
        <p:cNvGrpSpPr/>
        <p:nvPr/>
      </p:nvGrpSpPr>
      <p:grpSpPr>
        <a:xfrm>
          <a:off x="0" y="0"/>
          <a:ext cx="0" cy="0"/>
          <a:chOff x="0" y="0"/>
          <a:chExt cx="0" cy="0"/>
        </a:xfrm>
      </p:grpSpPr>
      <p:sp>
        <p:nvSpPr>
          <p:cNvPr id="7" name="Title 1"/>
          <p:cNvSpPr txBox="1">
            <a:spLocks/>
          </p:cNvSpPr>
          <p:nvPr userDrawn="1"/>
        </p:nvSpPr>
        <p:spPr bwMode="auto">
          <a:xfrm>
            <a:off x="2011681" y="1520291"/>
            <a:ext cx="4291229" cy="4291229"/>
          </a:xfrm>
          <a:prstGeom prst="rect">
            <a:avLst/>
          </a:prstGeom>
          <a:noFill/>
          <a:ln w="12700" cmpd="sng">
            <a:solidFill>
              <a:schemeClr val="tx1"/>
            </a:solidFill>
          </a:ln>
        </p:spPr>
        <p:txBody>
          <a:bodyPr lIns="234000" tIns="180000" rIns="180000" bIns="90000" anchor="b" anchorCtr="0">
            <a:normAutofit/>
          </a:bodyPr>
          <a:lstStyle>
            <a:lvl1pPr algn="l" defTabSz="457200" rtl="0" eaLnBrk="1" latinLnBrk="0" hangingPunct="1">
              <a:spcBef>
                <a:spcPct val="0"/>
              </a:spcBef>
              <a:buNone/>
              <a:defRPr sz="1800" kern="1200">
                <a:solidFill>
                  <a:schemeClr val="tx1"/>
                </a:solidFill>
                <a:latin typeface="+mj-lt"/>
                <a:ea typeface="+mj-ea"/>
                <a:cs typeface="+mj-cs"/>
              </a:defRPr>
            </a:lvl1pPr>
          </a:lstStyle>
          <a:p>
            <a:endParaRPr lang="en-US" dirty="0">
              <a:solidFill>
                <a:srgbClr val="000000"/>
              </a:solidFill>
            </a:endParaRPr>
          </a:p>
        </p:txBody>
      </p:sp>
      <p:sp>
        <p:nvSpPr>
          <p:cNvPr id="4" name="Title Placeholder 1"/>
          <p:cNvSpPr>
            <a:spLocks noGrp="1"/>
          </p:cNvSpPr>
          <p:nvPr>
            <p:ph type="title" hasCustomPrompt="1"/>
          </p:nvPr>
        </p:nvSpPr>
        <p:spPr>
          <a:xfrm>
            <a:off x="2204720" y="3241040"/>
            <a:ext cx="3911599" cy="2316480"/>
          </a:xfrm>
          <a:prstGeom prst="rect">
            <a:avLst/>
          </a:prstGeom>
        </p:spPr>
        <p:txBody>
          <a:bodyPr vert="horz" lIns="0" tIns="0" rIns="0" bIns="0" rtlCol="0" anchor="t" anchorCtr="0">
            <a:normAutofit/>
          </a:bodyPr>
          <a:lstStyle>
            <a:lvl1pPr algn="l">
              <a:defRPr sz="2100" baseline="0">
                <a:solidFill>
                  <a:srgbClr val="000000"/>
                </a:solidFill>
                <a:latin typeface="Arial (Headings)"/>
                <a:cs typeface="Arial (Headings)"/>
              </a:defRPr>
            </a:lvl1pPr>
          </a:lstStyle>
          <a:p>
            <a:r>
              <a:rPr lang="en-US" dirty="0"/>
              <a:t>Click to edit Master </a:t>
            </a:r>
            <a:r>
              <a:rPr lang="en-US" dirty="0" err="1"/>
              <a:t>infographic</a:t>
            </a:r>
            <a:r>
              <a:rPr lang="en-US" dirty="0"/>
              <a:t> body copy</a:t>
            </a:r>
          </a:p>
        </p:txBody>
      </p:sp>
      <p:sp>
        <p:nvSpPr>
          <p:cNvPr id="5" name="Title Placeholder 1"/>
          <p:cNvSpPr txBox="1">
            <a:spLocks/>
          </p:cNvSpPr>
          <p:nvPr userDrawn="1"/>
        </p:nvSpPr>
        <p:spPr>
          <a:xfrm>
            <a:off x="2204720" y="1524000"/>
            <a:ext cx="3911599" cy="1930400"/>
          </a:xfrm>
          <a:prstGeom prst="rect">
            <a:avLst/>
          </a:prstGeom>
        </p:spPr>
        <p:txBody>
          <a:bodyPr vert="horz" lIns="0" tIns="0" rIns="0" bIns="0" rtlCol="0" anchor="t" anchorCtr="0">
            <a:noAutofit/>
          </a:bodyPr>
          <a:lstStyle>
            <a:lvl1pPr algn="l" defTabSz="457200" rtl="0" eaLnBrk="1" latinLnBrk="0" hangingPunct="1">
              <a:spcBef>
                <a:spcPct val="0"/>
              </a:spcBef>
              <a:buNone/>
              <a:defRPr sz="2100" kern="1200" baseline="0">
                <a:solidFill>
                  <a:schemeClr val="tx1"/>
                </a:solidFill>
                <a:latin typeface="Arial (Headings)"/>
                <a:ea typeface="+mj-ea"/>
                <a:cs typeface="Arial (Headings)"/>
              </a:defRPr>
            </a:lvl1pPr>
          </a:lstStyle>
          <a:p>
            <a:endParaRPr lang="en-US" sz="12000" b="1" dirty="0">
              <a:solidFill>
                <a:prstClr val="black"/>
              </a:solidFill>
            </a:endParaRPr>
          </a:p>
        </p:txBody>
      </p:sp>
      <p:sp>
        <p:nvSpPr>
          <p:cNvPr id="14" name="Text Placeholder 13"/>
          <p:cNvSpPr>
            <a:spLocks noGrp="1"/>
          </p:cNvSpPr>
          <p:nvPr>
            <p:ph type="body" sz="quarter" idx="10" hasCustomPrompt="1"/>
          </p:nvPr>
        </p:nvSpPr>
        <p:spPr>
          <a:xfrm>
            <a:off x="2102485" y="1311274"/>
            <a:ext cx="4044950" cy="1919605"/>
          </a:xfrm>
          <a:prstGeom prst="rect">
            <a:avLst/>
          </a:prstGeom>
        </p:spPr>
        <p:txBody>
          <a:bodyPr vert="horz"/>
          <a:lstStyle>
            <a:lvl1pPr marL="0" indent="0">
              <a:buFontTx/>
              <a:buNone/>
              <a:defRPr sz="12000" b="1">
                <a:solidFill>
                  <a:schemeClr val="tx1"/>
                </a:solidFill>
                <a:latin typeface="Arial (Body)"/>
                <a:cs typeface="Arial (Body)"/>
              </a:defRPr>
            </a:lvl1pPr>
          </a:lstStyle>
          <a:p>
            <a:pPr lvl="0"/>
            <a:r>
              <a:rPr lang="en-GB" dirty="0"/>
              <a:t>00%</a:t>
            </a:r>
            <a:endParaRPr lang="en-US" dirty="0"/>
          </a:p>
        </p:txBody>
      </p:sp>
    </p:spTree>
    <p:extLst>
      <p:ext uri="{BB962C8B-B14F-4D97-AF65-F5344CB8AC3E}">
        <p14:creationId xmlns:p14="http://schemas.microsoft.com/office/powerpoint/2010/main" val="2812449607"/>
      </p:ext>
    </p:extLst>
  </p:cSld>
  <p:clrMapOvr>
    <a:masterClrMapping/>
  </p:clrMapOvr>
  <p:extLst mod="1">
    <p:ext uri="{DCECCB84-F9BA-43D5-87BE-67443E8EF086}">
      <p15:sldGuideLst xmlns:p15="http://schemas.microsoft.com/office/powerpoint/2012/main">
        <p15:guide id="2" pos="1255" userDrawn="1">
          <p15:clr>
            <a:srgbClr val="FBAE40"/>
          </p15:clr>
        </p15:guide>
      </p15:sldGuideLst>
    </p:ext>
  </p:extLst>
</p:sldLayout>
</file>

<file path=ppt/slideLayouts/slideLayout157.xml><?xml version="1.0" encoding="utf-8"?>
<p:sldLayout xmlns:a="http://schemas.openxmlformats.org/drawingml/2006/main" xmlns:r="http://schemas.openxmlformats.org/officeDocument/2006/relationships" xmlns:p="http://schemas.openxmlformats.org/presentationml/2006/main" preserve="1" userDrawn="1">
  <p:cSld name="Infographic Style (White)">
    <p:spTree>
      <p:nvGrpSpPr>
        <p:cNvPr id="1" name=""/>
        <p:cNvGrpSpPr/>
        <p:nvPr/>
      </p:nvGrpSpPr>
      <p:grpSpPr>
        <a:xfrm>
          <a:off x="0" y="0"/>
          <a:ext cx="0" cy="0"/>
          <a:chOff x="0" y="0"/>
          <a:chExt cx="0" cy="0"/>
        </a:xfrm>
      </p:grpSpPr>
      <p:sp>
        <p:nvSpPr>
          <p:cNvPr id="7" name="Title 1"/>
          <p:cNvSpPr txBox="1">
            <a:spLocks/>
          </p:cNvSpPr>
          <p:nvPr userDrawn="1"/>
        </p:nvSpPr>
        <p:spPr bwMode="auto">
          <a:xfrm>
            <a:off x="2011681" y="1520291"/>
            <a:ext cx="4291229" cy="4291229"/>
          </a:xfrm>
          <a:prstGeom prst="rect">
            <a:avLst/>
          </a:prstGeom>
          <a:noFill/>
          <a:ln w="12700" cmpd="sng">
            <a:solidFill>
              <a:schemeClr val="bg1"/>
            </a:solidFill>
          </a:ln>
        </p:spPr>
        <p:txBody>
          <a:bodyPr lIns="234000" tIns="180000" rIns="180000" bIns="90000" anchor="b" anchorCtr="0">
            <a:normAutofit/>
          </a:bodyPr>
          <a:lstStyle>
            <a:lvl1pPr algn="l" defTabSz="457200" rtl="0" eaLnBrk="1" latinLnBrk="0" hangingPunct="1">
              <a:spcBef>
                <a:spcPct val="0"/>
              </a:spcBef>
              <a:buNone/>
              <a:defRPr sz="1800" kern="1200">
                <a:solidFill>
                  <a:schemeClr val="tx1"/>
                </a:solidFill>
                <a:latin typeface="+mj-lt"/>
                <a:ea typeface="+mj-ea"/>
                <a:cs typeface="+mj-cs"/>
              </a:defRPr>
            </a:lvl1pPr>
          </a:lstStyle>
          <a:p>
            <a:endParaRPr lang="en-US" dirty="0">
              <a:solidFill>
                <a:prstClr val="white"/>
              </a:solidFill>
            </a:endParaRPr>
          </a:p>
        </p:txBody>
      </p:sp>
      <p:sp>
        <p:nvSpPr>
          <p:cNvPr id="4" name="Title Placeholder 1"/>
          <p:cNvSpPr>
            <a:spLocks noGrp="1"/>
          </p:cNvSpPr>
          <p:nvPr>
            <p:ph type="title" hasCustomPrompt="1"/>
          </p:nvPr>
        </p:nvSpPr>
        <p:spPr>
          <a:xfrm>
            <a:off x="2204720" y="3241040"/>
            <a:ext cx="3911599" cy="2316480"/>
          </a:xfrm>
          <a:prstGeom prst="rect">
            <a:avLst/>
          </a:prstGeom>
        </p:spPr>
        <p:txBody>
          <a:bodyPr vert="horz" lIns="0" tIns="0" rIns="0" bIns="0" rtlCol="0" anchor="t" anchorCtr="0">
            <a:normAutofit/>
          </a:bodyPr>
          <a:lstStyle>
            <a:lvl1pPr algn="l">
              <a:defRPr sz="2100" baseline="0">
                <a:solidFill>
                  <a:schemeClr val="bg1"/>
                </a:solidFill>
                <a:latin typeface="Arial (Headings)"/>
                <a:cs typeface="Arial (Headings)"/>
              </a:defRPr>
            </a:lvl1pPr>
          </a:lstStyle>
          <a:p>
            <a:r>
              <a:rPr lang="en-US" dirty="0"/>
              <a:t>Click to edit Master </a:t>
            </a:r>
            <a:r>
              <a:rPr lang="en-US" dirty="0" err="1"/>
              <a:t>infographic</a:t>
            </a:r>
            <a:r>
              <a:rPr lang="en-US" dirty="0"/>
              <a:t> body copy</a:t>
            </a:r>
          </a:p>
        </p:txBody>
      </p:sp>
      <p:sp>
        <p:nvSpPr>
          <p:cNvPr id="5" name="Title Placeholder 1"/>
          <p:cNvSpPr txBox="1">
            <a:spLocks/>
          </p:cNvSpPr>
          <p:nvPr userDrawn="1"/>
        </p:nvSpPr>
        <p:spPr>
          <a:xfrm>
            <a:off x="2204720" y="1524000"/>
            <a:ext cx="3911599" cy="1930400"/>
          </a:xfrm>
          <a:prstGeom prst="rect">
            <a:avLst/>
          </a:prstGeom>
        </p:spPr>
        <p:txBody>
          <a:bodyPr vert="horz" lIns="0" tIns="0" rIns="0" bIns="0" rtlCol="0" anchor="t" anchorCtr="0">
            <a:noAutofit/>
          </a:bodyPr>
          <a:lstStyle>
            <a:lvl1pPr algn="l" defTabSz="457200" rtl="0" eaLnBrk="1" latinLnBrk="0" hangingPunct="1">
              <a:spcBef>
                <a:spcPct val="0"/>
              </a:spcBef>
              <a:buNone/>
              <a:defRPr sz="2100" kern="1200" baseline="0">
                <a:solidFill>
                  <a:schemeClr val="tx1"/>
                </a:solidFill>
                <a:latin typeface="Arial (Headings)"/>
                <a:ea typeface="+mj-ea"/>
                <a:cs typeface="Arial (Headings)"/>
              </a:defRPr>
            </a:lvl1pPr>
          </a:lstStyle>
          <a:p>
            <a:endParaRPr lang="en-US" sz="12000" b="1" dirty="0">
              <a:solidFill>
                <a:prstClr val="black"/>
              </a:solidFill>
            </a:endParaRPr>
          </a:p>
        </p:txBody>
      </p:sp>
      <p:sp>
        <p:nvSpPr>
          <p:cNvPr id="14" name="Text Placeholder 13"/>
          <p:cNvSpPr>
            <a:spLocks noGrp="1"/>
          </p:cNvSpPr>
          <p:nvPr>
            <p:ph type="body" sz="quarter" idx="10" hasCustomPrompt="1"/>
          </p:nvPr>
        </p:nvSpPr>
        <p:spPr>
          <a:xfrm>
            <a:off x="2102485" y="1311274"/>
            <a:ext cx="4044950" cy="1919605"/>
          </a:xfrm>
          <a:prstGeom prst="rect">
            <a:avLst/>
          </a:prstGeom>
        </p:spPr>
        <p:txBody>
          <a:bodyPr vert="horz"/>
          <a:lstStyle>
            <a:lvl1pPr marL="0" indent="0">
              <a:buFontTx/>
              <a:buNone/>
              <a:defRPr sz="12000" b="1">
                <a:solidFill>
                  <a:schemeClr val="bg1"/>
                </a:solidFill>
                <a:latin typeface="Arial (Body)"/>
                <a:cs typeface="Arial (Body)"/>
              </a:defRPr>
            </a:lvl1pPr>
          </a:lstStyle>
          <a:p>
            <a:pPr lvl="0"/>
            <a:r>
              <a:rPr lang="en-GB" dirty="0"/>
              <a:t>00%</a:t>
            </a:r>
            <a:endParaRPr lang="en-US" dirty="0"/>
          </a:p>
        </p:txBody>
      </p:sp>
    </p:spTree>
    <p:extLst>
      <p:ext uri="{BB962C8B-B14F-4D97-AF65-F5344CB8AC3E}">
        <p14:creationId xmlns:p14="http://schemas.microsoft.com/office/powerpoint/2010/main" val="278271095"/>
      </p:ext>
    </p:extLst>
  </p:cSld>
  <p:clrMapOvr>
    <a:masterClrMapping/>
  </p:clrMapOvr>
  <p:extLst mod="1">
    <p:ext uri="{DCECCB84-F9BA-43D5-87BE-67443E8EF086}">
      <p15:sldGuideLst xmlns:p15="http://schemas.microsoft.com/office/powerpoint/2012/main">
        <p15:guide id="2" pos="1277" userDrawn="1">
          <p15:clr>
            <a:srgbClr val="FBAE40"/>
          </p15:clr>
        </p15:guide>
      </p15:sldGuideLst>
    </p:ext>
  </p:extLst>
</p:sldLayout>
</file>

<file path=ppt/slideLayouts/slideLayout158.xml><?xml version="1.0" encoding="utf-8"?>
<p:sldLayout xmlns:a="http://schemas.openxmlformats.org/drawingml/2006/main" xmlns:r="http://schemas.openxmlformats.org/officeDocument/2006/relationships" xmlns:p="http://schemas.openxmlformats.org/presentationml/2006/main" preserve="1" userDrawn="1">
  <p:cSld name="1_Infographic Style (Red)">
    <p:spTree>
      <p:nvGrpSpPr>
        <p:cNvPr id="1" name=""/>
        <p:cNvGrpSpPr/>
        <p:nvPr/>
      </p:nvGrpSpPr>
      <p:grpSpPr>
        <a:xfrm>
          <a:off x="0" y="0"/>
          <a:ext cx="0" cy="0"/>
          <a:chOff x="0" y="0"/>
          <a:chExt cx="0" cy="0"/>
        </a:xfrm>
      </p:grpSpPr>
      <p:sp>
        <p:nvSpPr>
          <p:cNvPr id="4" name="Title Placeholder 1"/>
          <p:cNvSpPr>
            <a:spLocks noGrp="1"/>
          </p:cNvSpPr>
          <p:nvPr>
            <p:ph type="title" hasCustomPrompt="1"/>
          </p:nvPr>
        </p:nvSpPr>
        <p:spPr>
          <a:xfrm>
            <a:off x="5563218" y="1757779"/>
            <a:ext cx="3153492" cy="2194085"/>
          </a:xfrm>
          <a:prstGeom prst="rect">
            <a:avLst/>
          </a:prstGeom>
        </p:spPr>
        <p:txBody>
          <a:bodyPr vert="horz" lIns="0" tIns="0" rIns="0" bIns="0" rtlCol="0" anchor="t" anchorCtr="0">
            <a:normAutofit/>
          </a:bodyPr>
          <a:lstStyle>
            <a:lvl1pPr algn="l">
              <a:defRPr sz="2800" baseline="0">
                <a:solidFill>
                  <a:srgbClr val="C80000"/>
                </a:solidFill>
                <a:latin typeface="Arial (Headings)"/>
                <a:cs typeface="Arial (Headings)"/>
              </a:defRPr>
            </a:lvl1pPr>
          </a:lstStyle>
          <a:p>
            <a:r>
              <a:rPr lang="en-US" dirty="0"/>
              <a:t>Click to edit </a:t>
            </a:r>
            <a:br>
              <a:rPr lang="en-US" dirty="0"/>
            </a:br>
            <a:r>
              <a:rPr lang="en-US" dirty="0"/>
              <a:t>Master infographic body copy</a:t>
            </a:r>
          </a:p>
        </p:txBody>
      </p:sp>
      <p:sp>
        <p:nvSpPr>
          <p:cNvPr id="5" name="Title Placeholder 1"/>
          <p:cNvSpPr txBox="1">
            <a:spLocks/>
          </p:cNvSpPr>
          <p:nvPr userDrawn="1"/>
        </p:nvSpPr>
        <p:spPr>
          <a:xfrm>
            <a:off x="2204720" y="1524000"/>
            <a:ext cx="3911599" cy="1930400"/>
          </a:xfrm>
          <a:prstGeom prst="rect">
            <a:avLst/>
          </a:prstGeom>
        </p:spPr>
        <p:txBody>
          <a:bodyPr vert="horz" lIns="0" tIns="0" rIns="0" bIns="0" rtlCol="0" anchor="t" anchorCtr="0">
            <a:noAutofit/>
          </a:bodyPr>
          <a:lstStyle>
            <a:lvl1pPr algn="l" defTabSz="457200" rtl="0" eaLnBrk="1" latinLnBrk="0" hangingPunct="1">
              <a:spcBef>
                <a:spcPct val="0"/>
              </a:spcBef>
              <a:buNone/>
              <a:defRPr sz="2100" kern="1200" baseline="0">
                <a:solidFill>
                  <a:schemeClr val="tx1"/>
                </a:solidFill>
                <a:latin typeface="Arial (Headings)"/>
                <a:ea typeface="+mj-ea"/>
                <a:cs typeface="Arial (Headings)"/>
              </a:defRPr>
            </a:lvl1pPr>
          </a:lstStyle>
          <a:p>
            <a:endParaRPr lang="en-US" sz="12000" b="1" dirty="0">
              <a:solidFill>
                <a:prstClr val="black"/>
              </a:solidFill>
            </a:endParaRPr>
          </a:p>
        </p:txBody>
      </p:sp>
      <p:sp>
        <p:nvSpPr>
          <p:cNvPr id="11" name="Text Placeholder 9"/>
          <p:cNvSpPr>
            <a:spLocks noGrp="1"/>
          </p:cNvSpPr>
          <p:nvPr>
            <p:ph type="body" sz="quarter" idx="10" hasCustomPrompt="1"/>
          </p:nvPr>
        </p:nvSpPr>
        <p:spPr>
          <a:xfrm>
            <a:off x="7999413" y="4159783"/>
            <a:ext cx="1979612" cy="1979613"/>
          </a:xfrm>
          <a:prstGeom prst="rect">
            <a:avLst/>
          </a:prstGeom>
          <a:solidFill>
            <a:schemeClr val="bg1"/>
          </a:solidFill>
        </p:spPr>
        <p:txBody>
          <a:bodyPr lIns="180000" tIns="144000" rIns="90000" bIns="46800"/>
          <a:lstStyle>
            <a:lvl1pPr marL="0" indent="0">
              <a:buNone/>
              <a:defRPr sz="2100" b="0" i="0" baseline="0">
                <a:latin typeface="Arial" charset="0"/>
                <a:ea typeface="Arial" charset="0"/>
                <a:cs typeface="Arial" charset="0"/>
              </a:defRPr>
            </a:lvl1pPr>
          </a:lstStyle>
          <a:p>
            <a:pPr lvl="0"/>
            <a:r>
              <a:rPr lang="en-GB" dirty="0"/>
              <a:t>Click to edit body copy</a:t>
            </a:r>
          </a:p>
        </p:txBody>
      </p:sp>
    </p:spTree>
    <p:extLst>
      <p:ext uri="{BB962C8B-B14F-4D97-AF65-F5344CB8AC3E}">
        <p14:creationId xmlns:p14="http://schemas.microsoft.com/office/powerpoint/2010/main" val="1494292897"/>
      </p:ext>
    </p:extLst>
  </p:cSld>
  <p:clrMapOvr>
    <a:masterClrMapping/>
  </p:clrMapOvr>
  <p:extLst mod="1">
    <p:ext uri="{DCECCB84-F9BA-43D5-87BE-67443E8EF086}">
      <p15:sldGuideLst xmlns:p15="http://schemas.microsoft.com/office/powerpoint/2012/main">
        <p15:guide id="2" pos="1277">
          <p15:clr>
            <a:srgbClr val="FBAE40"/>
          </p15:clr>
        </p15:guide>
        <p15:guide id="3" orient="horz" pos="210">
          <p15:clr>
            <a:srgbClr val="FBAE40"/>
          </p15:clr>
        </p15:guide>
      </p15:sldGuideLst>
    </p:ext>
  </p:extLst>
</p:sldLayout>
</file>

<file path=ppt/slideLayouts/slideLayout159.xml><?xml version="1.0" encoding="utf-8"?>
<p:sldLayout xmlns:a="http://schemas.openxmlformats.org/drawingml/2006/main" xmlns:r="http://schemas.openxmlformats.org/officeDocument/2006/relationships" xmlns:p="http://schemas.openxmlformats.org/presentationml/2006/main" preserve="1" userDrawn="1">
  <p:cSld name="2_Infographic Style (Red)">
    <p:spTree>
      <p:nvGrpSpPr>
        <p:cNvPr id="1" name=""/>
        <p:cNvGrpSpPr/>
        <p:nvPr/>
      </p:nvGrpSpPr>
      <p:grpSpPr>
        <a:xfrm>
          <a:off x="0" y="0"/>
          <a:ext cx="0" cy="0"/>
          <a:chOff x="0" y="0"/>
          <a:chExt cx="0" cy="0"/>
        </a:xfrm>
      </p:grpSpPr>
      <p:sp>
        <p:nvSpPr>
          <p:cNvPr id="4" name="Title Placeholder 1"/>
          <p:cNvSpPr>
            <a:spLocks noGrp="1"/>
          </p:cNvSpPr>
          <p:nvPr>
            <p:ph type="title" hasCustomPrompt="1"/>
          </p:nvPr>
        </p:nvSpPr>
        <p:spPr>
          <a:xfrm>
            <a:off x="2220276" y="2839386"/>
            <a:ext cx="2197899" cy="3074304"/>
          </a:xfrm>
          <a:prstGeom prst="rect">
            <a:avLst/>
          </a:prstGeom>
        </p:spPr>
        <p:txBody>
          <a:bodyPr vert="horz" lIns="0" tIns="0" rIns="0" bIns="0" rtlCol="0" anchor="t" anchorCtr="0">
            <a:normAutofit/>
          </a:bodyPr>
          <a:lstStyle>
            <a:lvl1pPr algn="l">
              <a:defRPr sz="2800" baseline="0">
                <a:solidFill>
                  <a:srgbClr val="C80000"/>
                </a:solidFill>
                <a:latin typeface="Arial (Headings)"/>
                <a:cs typeface="Arial (Headings)"/>
              </a:defRPr>
            </a:lvl1pPr>
          </a:lstStyle>
          <a:p>
            <a:r>
              <a:rPr lang="en-US" dirty="0"/>
              <a:t>Click to edit Master </a:t>
            </a:r>
            <a:r>
              <a:rPr lang="en-US" dirty="0" err="1"/>
              <a:t>infographic</a:t>
            </a:r>
            <a:r>
              <a:rPr lang="en-US" dirty="0"/>
              <a:t> body copy</a:t>
            </a:r>
          </a:p>
        </p:txBody>
      </p:sp>
      <p:sp>
        <p:nvSpPr>
          <p:cNvPr id="5" name="Title Placeholder 1"/>
          <p:cNvSpPr txBox="1">
            <a:spLocks/>
          </p:cNvSpPr>
          <p:nvPr userDrawn="1"/>
        </p:nvSpPr>
        <p:spPr>
          <a:xfrm>
            <a:off x="2204720" y="1524000"/>
            <a:ext cx="3911599" cy="1930400"/>
          </a:xfrm>
          <a:prstGeom prst="rect">
            <a:avLst/>
          </a:prstGeom>
        </p:spPr>
        <p:txBody>
          <a:bodyPr vert="horz" lIns="0" tIns="0" rIns="0" bIns="0" rtlCol="0" anchor="t" anchorCtr="0">
            <a:noAutofit/>
          </a:bodyPr>
          <a:lstStyle>
            <a:lvl1pPr algn="l" defTabSz="457200" rtl="0" eaLnBrk="1" latinLnBrk="0" hangingPunct="1">
              <a:spcBef>
                <a:spcPct val="0"/>
              </a:spcBef>
              <a:buNone/>
              <a:defRPr sz="2100" kern="1200" baseline="0">
                <a:solidFill>
                  <a:schemeClr val="tx1"/>
                </a:solidFill>
                <a:latin typeface="Arial (Headings)"/>
                <a:ea typeface="+mj-ea"/>
                <a:cs typeface="Arial (Headings)"/>
              </a:defRPr>
            </a:lvl1pPr>
          </a:lstStyle>
          <a:p>
            <a:endParaRPr lang="en-US" sz="12000" b="1" dirty="0">
              <a:solidFill>
                <a:prstClr val="black"/>
              </a:solidFill>
            </a:endParaRPr>
          </a:p>
        </p:txBody>
      </p:sp>
      <p:sp>
        <p:nvSpPr>
          <p:cNvPr id="8" name="Text Placeholder 9"/>
          <p:cNvSpPr>
            <a:spLocks noGrp="1"/>
          </p:cNvSpPr>
          <p:nvPr>
            <p:ph type="body" sz="quarter" idx="10" hasCustomPrompt="1"/>
          </p:nvPr>
        </p:nvSpPr>
        <p:spPr>
          <a:xfrm>
            <a:off x="4563426" y="1615800"/>
            <a:ext cx="1979612" cy="1979613"/>
          </a:xfrm>
          <a:prstGeom prst="rect">
            <a:avLst/>
          </a:prstGeom>
          <a:solidFill>
            <a:schemeClr val="bg1"/>
          </a:solidFill>
        </p:spPr>
        <p:txBody>
          <a:bodyPr lIns="180000" tIns="144000" rIns="90000" bIns="46800"/>
          <a:lstStyle>
            <a:lvl1pPr marL="0" indent="0">
              <a:buNone/>
              <a:defRPr sz="2100" b="0" i="0" baseline="0">
                <a:latin typeface="Arial" charset="0"/>
                <a:ea typeface="Arial" charset="0"/>
                <a:cs typeface="Arial" charset="0"/>
              </a:defRPr>
            </a:lvl1pPr>
          </a:lstStyle>
          <a:p>
            <a:pPr lvl="0"/>
            <a:r>
              <a:rPr lang="en-GB" dirty="0"/>
              <a:t>Click to edit body copy</a:t>
            </a:r>
          </a:p>
        </p:txBody>
      </p:sp>
    </p:spTree>
    <p:extLst>
      <p:ext uri="{BB962C8B-B14F-4D97-AF65-F5344CB8AC3E}">
        <p14:creationId xmlns:p14="http://schemas.microsoft.com/office/powerpoint/2010/main" val="4040502153"/>
      </p:ext>
    </p:extLst>
  </p:cSld>
  <p:clrMapOvr>
    <a:masterClrMapping/>
  </p:clrMapOvr>
  <p:extLst mod="1">
    <p:ext uri="{DCECCB84-F9BA-43D5-87BE-67443E8EF086}">
      <p15:sldGuideLst xmlns:p15="http://schemas.microsoft.com/office/powerpoint/2012/main">
        <p15:guide id="2" pos="1277">
          <p15:clr>
            <a:srgbClr val="FBAE40"/>
          </p15:clr>
        </p15:guide>
        <p15:guide id="3" orient="horz" pos="210">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and Vide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10" name="Media Placeholder 9"/>
          <p:cNvSpPr>
            <a:spLocks noGrp="1"/>
          </p:cNvSpPr>
          <p:nvPr>
            <p:ph type="media" sz="quarter" idx="13"/>
          </p:nvPr>
        </p:nvSpPr>
        <p:spPr>
          <a:xfrm>
            <a:off x="1330960" y="2352056"/>
            <a:ext cx="9702800" cy="3669332"/>
          </a:xfrm>
        </p:spPr>
        <p:txBody>
          <a:bodyPr/>
          <a:lstStyle/>
          <a:p>
            <a:r>
              <a:rPr lang="en-US"/>
              <a:t>Click icon to add media</a:t>
            </a:r>
            <a:endParaRPr lang="en-GB"/>
          </a:p>
        </p:txBody>
      </p:sp>
    </p:spTree>
    <p:extLst>
      <p:ext uri="{BB962C8B-B14F-4D97-AF65-F5344CB8AC3E}">
        <p14:creationId xmlns:p14="http://schemas.microsoft.com/office/powerpoint/2010/main" val="11000914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0.xml><?xml version="1.0" encoding="utf-8"?>
<p:sldLayout xmlns:a="http://schemas.openxmlformats.org/drawingml/2006/main" xmlns:r="http://schemas.openxmlformats.org/officeDocument/2006/relationships" xmlns:p="http://schemas.openxmlformats.org/presentationml/2006/main" preserve="1" userDrawn="1">
  <p:cSld name="Text (Brand Frame)">
    <p:spTree>
      <p:nvGrpSpPr>
        <p:cNvPr id="1" name=""/>
        <p:cNvGrpSpPr/>
        <p:nvPr/>
      </p:nvGrpSpPr>
      <p:grpSpPr>
        <a:xfrm>
          <a:off x="0" y="0"/>
          <a:ext cx="0" cy="0"/>
          <a:chOff x="0" y="0"/>
          <a:chExt cx="0" cy="0"/>
        </a:xfrm>
      </p:grpSpPr>
      <p:sp>
        <p:nvSpPr>
          <p:cNvPr id="10" name="Title 1"/>
          <p:cNvSpPr txBox="1">
            <a:spLocks/>
          </p:cNvSpPr>
          <p:nvPr userDrawn="1"/>
        </p:nvSpPr>
        <p:spPr bwMode="auto">
          <a:xfrm>
            <a:off x="2011681" y="1520291"/>
            <a:ext cx="4291229" cy="4291229"/>
          </a:xfrm>
          <a:prstGeom prst="rect">
            <a:avLst/>
          </a:prstGeom>
          <a:solidFill>
            <a:schemeClr val="bg1">
              <a:alpha val="60000"/>
            </a:schemeClr>
          </a:solidFill>
          <a:ln w="12700" cmpd="sng">
            <a:solidFill>
              <a:srgbClr val="C80000"/>
            </a:solidFill>
          </a:ln>
        </p:spPr>
        <p:txBody>
          <a:bodyPr lIns="234000" tIns="180000" rIns="180000" bIns="90000" anchor="b" anchorCtr="0">
            <a:normAutofit/>
          </a:bodyPr>
          <a:lstStyle>
            <a:lvl1pPr algn="l" defTabSz="457200" rtl="0" eaLnBrk="1" latinLnBrk="0" hangingPunct="1">
              <a:spcBef>
                <a:spcPct val="0"/>
              </a:spcBef>
              <a:buNone/>
              <a:defRPr sz="1800" kern="1200">
                <a:solidFill>
                  <a:schemeClr val="tx1"/>
                </a:solidFill>
                <a:latin typeface="+mj-lt"/>
                <a:ea typeface="+mj-ea"/>
                <a:cs typeface="+mj-cs"/>
              </a:defRPr>
            </a:lvl1pPr>
          </a:lstStyle>
          <a:p>
            <a:endParaRPr lang="en-US" dirty="0">
              <a:solidFill>
                <a:prstClr val="black"/>
              </a:solidFill>
            </a:endParaRPr>
          </a:p>
        </p:txBody>
      </p:sp>
      <p:sp>
        <p:nvSpPr>
          <p:cNvPr id="4" name="Title Placeholder 1"/>
          <p:cNvSpPr>
            <a:spLocks noGrp="1"/>
          </p:cNvSpPr>
          <p:nvPr>
            <p:ph type="title"/>
          </p:nvPr>
        </p:nvSpPr>
        <p:spPr>
          <a:xfrm>
            <a:off x="2204720" y="1643360"/>
            <a:ext cx="3911599" cy="3985280"/>
          </a:xfrm>
          <a:prstGeom prst="rect">
            <a:avLst/>
          </a:prstGeom>
        </p:spPr>
        <p:txBody>
          <a:bodyPr vert="horz" lIns="0" tIns="0" rIns="0" bIns="0" rtlCol="0" anchor="t" anchorCtr="0">
            <a:normAutofit/>
          </a:bodyPr>
          <a:lstStyle>
            <a:lvl1pPr algn="l">
              <a:defRPr sz="2100" baseline="0">
                <a:solidFill>
                  <a:schemeClr val="tx1"/>
                </a:solidFill>
                <a:latin typeface="Arial (Headings)"/>
                <a:cs typeface="Arial (Headings)"/>
              </a:defRPr>
            </a:lvl1pPr>
          </a:lstStyle>
          <a:p>
            <a:r>
              <a:rPr lang="en-US" dirty="0"/>
              <a:t>Click to edit Master title</a:t>
            </a:r>
          </a:p>
        </p:txBody>
      </p:sp>
    </p:spTree>
    <p:extLst>
      <p:ext uri="{BB962C8B-B14F-4D97-AF65-F5344CB8AC3E}">
        <p14:creationId xmlns:p14="http://schemas.microsoft.com/office/powerpoint/2010/main" val="674447629"/>
      </p:ext>
    </p:extLst>
  </p:cSld>
  <p:clrMapOvr>
    <a:masterClrMapping/>
  </p:clrMapOvr>
  <p:extLst mod="1">
    <p:ext uri="{DCECCB84-F9BA-43D5-87BE-67443E8EF086}">
      <p15:sldGuideLst xmlns:p15="http://schemas.microsoft.com/office/powerpoint/2012/main">
        <p15:guide id="2" pos="1255" userDrawn="1">
          <p15:clr>
            <a:srgbClr val="FBAE40"/>
          </p15:clr>
        </p15:guide>
      </p15:sldGuideLst>
    </p:ext>
  </p:extLst>
</p:sldLayout>
</file>

<file path=ppt/slideLayouts/slideLayout161.xml><?xml version="1.0" encoding="utf-8"?>
<p:sldLayout xmlns:a="http://schemas.openxmlformats.org/drawingml/2006/main" xmlns:r="http://schemas.openxmlformats.org/officeDocument/2006/relationships" xmlns:p="http://schemas.openxmlformats.org/presentationml/2006/main" preserve="1" userDrawn="1">
  <p:cSld name="2 columns (Brand Frame)">
    <p:spTree>
      <p:nvGrpSpPr>
        <p:cNvPr id="1" name=""/>
        <p:cNvGrpSpPr/>
        <p:nvPr/>
      </p:nvGrpSpPr>
      <p:grpSpPr>
        <a:xfrm>
          <a:off x="0" y="0"/>
          <a:ext cx="0" cy="0"/>
          <a:chOff x="0" y="0"/>
          <a:chExt cx="0" cy="0"/>
        </a:xfrm>
      </p:grpSpPr>
      <p:sp>
        <p:nvSpPr>
          <p:cNvPr id="6" name="Content Placeholder 2"/>
          <p:cNvSpPr>
            <a:spLocks noGrp="1"/>
          </p:cNvSpPr>
          <p:nvPr>
            <p:ph idx="14"/>
          </p:nvPr>
        </p:nvSpPr>
        <p:spPr>
          <a:xfrm>
            <a:off x="6299199" y="2352056"/>
            <a:ext cx="4729163" cy="3960000"/>
          </a:xfrm>
          <a:prstGeom prst="rect">
            <a:avLst/>
          </a:prstGeom>
        </p:spPr>
        <p:txBody>
          <a:bodyPr/>
          <a:lstStyle>
            <a:lvl1pPr marL="342900" indent="-342900">
              <a:buClr>
                <a:srgbClr val="C80000"/>
              </a:buClr>
              <a:buFont typeface="Wingdings" charset="2"/>
              <a:buChar char="§"/>
              <a:defRPr sz="2100">
                <a:solidFill>
                  <a:srgbClr val="000000"/>
                </a:solidFill>
                <a:latin typeface="Arial (Body)"/>
                <a:cs typeface="Arial (Body)"/>
              </a:defRPr>
            </a:lvl1pPr>
            <a:lvl2pPr marL="742950" indent="-285750">
              <a:buClr>
                <a:srgbClr val="C80000"/>
              </a:buClr>
              <a:buFont typeface="Wingdings" charset="2"/>
              <a:buChar char="§"/>
              <a:defRPr sz="2100">
                <a:solidFill>
                  <a:srgbClr val="000000"/>
                </a:solidFill>
                <a:latin typeface="Arial (Body)"/>
                <a:cs typeface="Arial (Body)"/>
              </a:defRPr>
            </a:lvl2pPr>
            <a:lvl3pPr marL="1143000" indent="-228600">
              <a:buClr>
                <a:srgbClr val="C80000"/>
              </a:buClr>
              <a:buFont typeface="Wingdings" charset="2"/>
              <a:buChar char="§"/>
              <a:defRPr sz="1800">
                <a:solidFill>
                  <a:srgbClr val="000000"/>
                </a:solidFill>
                <a:latin typeface="Arial (Body)"/>
                <a:cs typeface="Arial (Body)"/>
              </a:defRPr>
            </a:lvl3pPr>
            <a:lvl4pPr marL="1600200" indent="-228600">
              <a:buClr>
                <a:srgbClr val="C80000"/>
              </a:buClr>
              <a:buFont typeface="Wingdings" charset="2"/>
              <a:buChar char="§"/>
              <a:defRPr sz="1800">
                <a:solidFill>
                  <a:srgbClr val="000000"/>
                </a:solidFill>
                <a:latin typeface="Arial (Body)"/>
                <a:cs typeface="Arial (Body)"/>
              </a:defRPr>
            </a:lvl4pPr>
            <a:lvl5pPr marL="2057400" indent="-228600">
              <a:buClr>
                <a:srgbClr val="C80000"/>
              </a:buClr>
              <a:buFont typeface="Wingdings" charset="2"/>
              <a:buChar char="§"/>
              <a:defRPr sz="1800">
                <a:solidFill>
                  <a:srgbClr val="000000"/>
                </a:solidFill>
                <a:latin typeface="Arial (Body)"/>
                <a:cs typeface="Arial (Body)"/>
              </a:defRPr>
            </a:lvl5pPr>
          </a:lstStyle>
          <a:p>
            <a:pPr lvl="0"/>
            <a:r>
              <a:rPr lang="en-US" dirty="0"/>
              <a:t>Click to edit Master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 hasCustomPrompt="1"/>
          </p:nvPr>
        </p:nvSpPr>
        <p:spPr bwMode="ltGray">
          <a:xfrm>
            <a:off x="1332864" y="2352056"/>
            <a:ext cx="3960000" cy="3960000"/>
          </a:xfrm>
          <a:prstGeom prst="rect">
            <a:avLst/>
          </a:prstGeom>
          <a:noFill/>
          <a:ln w="12700">
            <a:solidFill>
              <a:srgbClr val="C80000"/>
            </a:solidFill>
          </a:ln>
        </p:spPr>
        <p:txBody>
          <a:bodyPr lIns="180000" tIns="180000" rIns="180000" bIns="360000"/>
          <a:lstStyle>
            <a:lvl1pPr marL="342900" indent="-342900">
              <a:buClr>
                <a:srgbClr val="C80000"/>
              </a:buClr>
              <a:buFont typeface="Wingdings" charset="2"/>
              <a:buChar char="§"/>
              <a:defRPr sz="2100" baseline="0">
                <a:solidFill>
                  <a:schemeClr val="tx1"/>
                </a:solidFill>
                <a:latin typeface="Arial (Body)"/>
                <a:cs typeface="Arial (Body)"/>
              </a:defRPr>
            </a:lvl1pPr>
            <a:lvl2pPr marL="742950" indent="-285750">
              <a:buClr>
                <a:srgbClr val="C80000"/>
              </a:buClr>
              <a:buFont typeface="Wingdings" charset="2"/>
              <a:buChar char="§"/>
              <a:defRPr sz="2100">
                <a:solidFill>
                  <a:srgbClr val="000000"/>
                </a:solidFill>
                <a:latin typeface="Arial (Body)"/>
                <a:cs typeface="Arial (Body)"/>
              </a:defRPr>
            </a:lvl2pPr>
            <a:lvl3pPr marL="1143000" indent="-228600">
              <a:buClr>
                <a:srgbClr val="C80000"/>
              </a:buClr>
              <a:buFont typeface="Wingdings" charset="2"/>
              <a:buChar char="§"/>
              <a:defRPr sz="1800">
                <a:solidFill>
                  <a:srgbClr val="000000"/>
                </a:solidFill>
                <a:latin typeface="Arial (Body)"/>
                <a:cs typeface="Arial (Body)"/>
              </a:defRPr>
            </a:lvl3pPr>
            <a:lvl4pPr marL="1600200" indent="-228600">
              <a:buClr>
                <a:srgbClr val="C80000"/>
              </a:buClr>
              <a:buFont typeface="Wingdings" charset="2"/>
              <a:buChar char="§"/>
              <a:defRPr sz="1800">
                <a:solidFill>
                  <a:srgbClr val="000000"/>
                </a:solidFill>
                <a:latin typeface="Arial (Body)"/>
                <a:cs typeface="Arial (Body)"/>
              </a:defRPr>
            </a:lvl4pPr>
            <a:lvl5pPr marL="2057400" indent="-228600">
              <a:buClr>
                <a:srgbClr val="C80000"/>
              </a:buClr>
              <a:buFont typeface="Wingdings" charset="2"/>
              <a:buChar char="§"/>
              <a:defRPr sz="1600">
                <a:solidFill>
                  <a:srgbClr val="000000"/>
                </a:solidFill>
                <a:latin typeface="Arial (Body)"/>
                <a:cs typeface="Arial (Body)"/>
              </a:defRPr>
            </a:lvl5pPr>
          </a:lstStyle>
          <a:p>
            <a:pPr lvl="0"/>
            <a:r>
              <a:rPr lang="en-US" dirty="0"/>
              <a:t>Remember the Brand square and Brand frame should never be used together</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Title 1"/>
          <p:cNvSpPr>
            <a:spLocks noGrp="1"/>
          </p:cNvSpPr>
          <p:nvPr>
            <p:ph type="title"/>
          </p:nvPr>
        </p:nvSpPr>
        <p:spPr>
          <a:xfrm>
            <a:off x="1233054" y="1239520"/>
            <a:ext cx="9795307" cy="1062000"/>
          </a:xfrm>
          <a:prstGeom prst="rect">
            <a:avLst/>
          </a:prstGeom>
        </p:spPr>
        <p:txBody>
          <a:bodyPr/>
          <a:lstStyle>
            <a:lvl1pPr algn="l">
              <a:defRPr sz="2800">
                <a:solidFill>
                  <a:srgbClr val="C80000"/>
                </a:solidFill>
                <a:latin typeface="arial (Headings)"/>
                <a:cs typeface="arial (Headings)"/>
              </a:defRPr>
            </a:lvl1pPr>
          </a:lstStyle>
          <a:p>
            <a:r>
              <a:rPr lang="en-US" dirty="0"/>
              <a:t>Click to edit Master title style</a:t>
            </a:r>
          </a:p>
        </p:txBody>
      </p:sp>
    </p:spTree>
    <p:extLst>
      <p:ext uri="{BB962C8B-B14F-4D97-AF65-F5344CB8AC3E}">
        <p14:creationId xmlns:p14="http://schemas.microsoft.com/office/powerpoint/2010/main" val="3998788404"/>
      </p:ext>
    </p:extLst>
  </p:cSld>
  <p:clrMapOvr>
    <a:masterClrMapping/>
  </p:clrMapOvr>
</p:sldLayout>
</file>

<file path=ppt/slideLayouts/slideLayout162.xml><?xml version="1.0" encoding="utf-8"?>
<p:sldLayout xmlns:a="http://schemas.openxmlformats.org/drawingml/2006/main" xmlns:r="http://schemas.openxmlformats.org/officeDocument/2006/relationships" xmlns:p="http://schemas.openxmlformats.org/presentationml/2006/main" preserve="1" userDrawn="1">
  <p:cSld name="Divider page (single, black logo)">
    <p:spTree>
      <p:nvGrpSpPr>
        <p:cNvPr id="1" name=""/>
        <p:cNvGrpSpPr/>
        <p:nvPr/>
      </p:nvGrpSpPr>
      <p:grpSpPr>
        <a:xfrm>
          <a:off x="0" y="0"/>
          <a:ext cx="0" cy="0"/>
          <a:chOff x="0" y="0"/>
          <a:chExt cx="0" cy="0"/>
        </a:xfrm>
      </p:grpSpPr>
      <p:pic>
        <p:nvPicPr>
          <p:cNvPr id="4" name="Picture 3" descr="ACCA Brand Square (1 line).eps"/>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115060" y="2446020"/>
            <a:ext cx="1955800" cy="1955800"/>
          </a:xfrm>
          <a:prstGeom prst="rect">
            <a:avLst/>
          </a:prstGeom>
        </p:spPr>
      </p:pic>
      <p:sp>
        <p:nvSpPr>
          <p:cNvPr id="6" name="Title Placeholder 1"/>
          <p:cNvSpPr>
            <a:spLocks noGrp="1"/>
          </p:cNvSpPr>
          <p:nvPr>
            <p:ph type="title" hasCustomPrompt="1"/>
          </p:nvPr>
        </p:nvSpPr>
        <p:spPr>
          <a:xfrm>
            <a:off x="2133601" y="3248640"/>
            <a:ext cx="3797180" cy="348000"/>
          </a:xfrm>
          <a:prstGeom prst="rect">
            <a:avLst/>
          </a:prstGeom>
        </p:spPr>
        <p:txBody>
          <a:bodyPr vert="horz" lIns="0" tIns="0" rIns="0" bIns="0" rtlCol="0" anchor="t" anchorCtr="0">
            <a:noAutofit/>
          </a:bodyPr>
          <a:lstStyle>
            <a:lvl1pPr algn="l">
              <a:defRPr sz="2100" b="1" baseline="0">
                <a:solidFill>
                  <a:schemeClr val="tx1"/>
                </a:solidFill>
                <a:latin typeface="Arial (Headings)"/>
                <a:cs typeface="Arial (Headings)"/>
              </a:defRPr>
            </a:lvl1pPr>
          </a:lstStyle>
          <a:p>
            <a:r>
              <a:rPr lang="en-US" dirty="0"/>
              <a:t>Click to edit divider pages</a:t>
            </a:r>
          </a:p>
        </p:txBody>
      </p:sp>
    </p:spTree>
    <p:extLst>
      <p:ext uri="{BB962C8B-B14F-4D97-AF65-F5344CB8AC3E}">
        <p14:creationId xmlns:p14="http://schemas.microsoft.com/office/powerpoint/2010/main" val="1971139431"/>
      </p:ext>
    </p:extLst>
  </p:cSld>
  <p:clrMapOvr>
    <a:masterClrMapping/>
  </p:clrMapOvr>
</p:sldLayout>
</file>

<file path=ppt/slideLayouts/slideLayout163.xml><?xml version="1.0" encoding="utf-8"?>
<p:sldLayout xmlns:a="http://schemas.openxmlformats.org/drawingml/2006/main" xmlns:r="http://schemas.openxmlformats.org/officeDocument/2006/relationships" xmlns:p="http://schemas.openxmlformats.org/presentationml/2006/main" preserve="1" userDrawn="1">
  <p:cSld name="Divider page (double, black logo)">
    <p:spTree>
      <p:nvGrpSpPr>
        <p:cNvPr id="1" name=""/>
        <p:cNvGrpSpPr/>
        <p:nvPr/>
      </p:nvGrpSpPr>
      <p:grpSpPr>
        <a:xfrm>
          <a:off x="0" y="0"/>
          <a:ext cx="0" cy="0"/>
          <a:chOff x="0" y="0"/>
          <a:chExt cx="0" cy="0"/>
        </a:xfrm>
      </p:grpSpPr>
      <p:pic>
        <p:nvPicPr>
          <p:cNvPr id="4" name="Picture 3" descr="ACCA Brand Square (2 lines).eps"/>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115060" y="2446020"/>
            <a:ext cx="1955800" cy="1955800"/>
          </a:xfrm>
          <a:prstGeom prst="rect">
            <a:avLst/>
          </a:prstGeom>
        </p:spPr>
      </p:pic>
      <p:sp>
        <p:nvSpPr>
          <p:cNvPr id="6" name="Title Placeholder 1"/>
          <p:cNvSpPr>
            <a:spLocks noGrp="1"/>
          </p:cNvSpPr>
          <p:nvPr>
            <p:ph type="title" hasCustomPrompt="1"/>
          </p:nvPr>
        </p:nvSpPr>
        <p:spPr>
          <a:xfrm>
            <a:off x="2133601" y="3088832"/>
            <a:ext cx="2956560" cy="602000"/>
          </a:xfrm>
          <a:prstGeom prst="rect">
            <a:avLst/>
          </a:prstGeom>
        </p:spPr>
        <p:txBody>
          <a:bodyPr vert="horz" lIns="0" tIns="0" rIns="0" bIns="0" rtlCol="0" anchor="t" anchorCtr="0">
            <a:noAutofit/>
          </a:bodyPr>
          <a:lstStyle>
            <a:lvl1pPr algn="l">
              <a:defRPr sz="2100" b="1" baseline="0">
                <a:solidFill>
                  <a:schemeClr val="tx1"/>
                </a:solidFill>
                <a:latin typeface="Arial (Headings)"/>
                <a:cs typeface="Arial (Headings)"/>
              </a:defRPr>
            </a:lvl1pPr>
          </a:lstStyle>
          <a:p>
            <a:r>
              <a:rPr lang="en-US" dirty="0"/>
              <a:t>Click to edit divider pages with two lines</a:t>
            </a:r>
          </a:p>
        </p:txBody>
      </p:sp>
    </p:spTree>
    <p:extLst>
      <p:ext uri="{BB962C8B-B14F-4D97-AF65-F5344CB8AC3E}">
        <p14:creationId xmlns:p14="http://schemas.microsoft.com/office/powerpoint/2010/main" val="1749526912"/>
      </p:ext>
    </p:extLst>
  </p:cSld>
  <p:clrMapOvr>
    <a:masterClrMapping/>
  </p:clrMapOvr>
</p:sldLayout>
</file>

<file path=ppt/slideLayouts/slideLayout164.xml><?xml version="1.0" encoding="utf-8"?>
<p:sldLayout xmlns:a="http://schemas.openxmlformats.org/drawingml/2006/main" xmlns:r="http://schemas.openxmlformats.org/officeDocument/2006/relationships" xmlns:p="http://schemas.openxmlformats.org/presentationml/2006/main" preserve="1" userDrawn="1">
  <p:cSld name="1_Divider page (single, white logo)">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a:xfrm>
            <a:off x="2629257" y="3207616"/>
            <a:ext cx="4361204" cy="381331"/>
          </a:xfrm>
          <a:prstGeom prst="rect">
            <a:avLst/>
          </a:prstGeom>
        </p:spPr>
        <p:txBody>
          <a:bodyPr vert="horz" lIns="0" tIns="0" rIns="0" bIns="0" rtlCol="0" anchor="t" anchorCtr="0">
            <a:noAutofit/>
          </a:bodyPr>
          <a:lstStyle>
            <a:lvl1pPr algn="l">
              <a:defRPr sz="2800" b="1" baseline="0">
                <a:solidFill>
                  <a:schemeClr val="tx1"/>
                </a:solidFill>
                <a:latin typeface="Arial (Headings)"/>
                <a:cs typeface="Arial (Headings)"/>
              </a:defRPr>
            </a:lvl1pPr>
          </a:lstStyle>
          <a:p>
            <a:r>
              <a:rPr lang="en-US" dirty="0"/>
              <a:t>Click to edit </a:t>
            </a:r>
            <a:r>
              <a:rPr lang="en-US"/>
              <a:t>divider page</a:t>
            </a:r>
            <a:endParaRPr lang="en-US" dirty="0"/>
          </a:p>
        </p:txBody>
      </p:sp>
      <p:pic>
        <p:nvPicPr>
          <p:cNvPr id="4" name="Picture 3"/>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990483" y="1828800"/>
            <a:ext cx="3188208" cy="3188208"/>
          </a:xfrm>
          <a:prstGeom prst="rect">
            <a:avLst/>
          </a:prstGeom>
        </p:spPr>
      </p:pic>
    </p:spTree>
    <p:extLst>
      <p:ext uri="{BB962C8B-B14F-4D97-AF65-F5344CB8AC3E}">
        <p14:creationId xmlns:p14="http://schemas.microsoft.com/office/powerpoint/2010/main" val="1006978135"/>
      </p:ext>
    </p:extLst>
  </p:cSld>
  <p:clrMapOvr>
    <a:masterClrMapping/>
  </p:clrMapOvr>
</p:sldLayout>
</file>

<file path=ppt/slideLayouts/slideLayout165.xml><?xml version="1.0" encoding="utf-8"?>
<p:sldLayout xmlns:a="http://schemas.openxmlformats.org/drawingml/2006/main" xmlns:r="http://schemas.openxmlformats.org/officeDocument/2006/relationships" xmlns:p="http://schemas.openxmlformats.org/presentationml/2006/main" preserve="1" userDrawn="1">
  <p:cSld name="1_Divider page (double, white logo)">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a:xfrm>
            <a:off x="2629257" y="2968620"/>
            <a:ext cx="4361204" cy="910600"/>
          </a:xfrm>
          <a:prstGeom prst="rect">
            <a:avLst/>
          </a:prstGeom>
        </p:spPr>
        <p:txBody>
          <a:bodyPr vert="horz" lIns="0" tIns="0" rIns="0" bIns="0" rtlCol="0" anchor="t" anchorCtr="0">
            <a:noAutofit/>
          </a:bodyPr>
          <a:lstStyle>
            <a:lvl1pPr algn="l">
              <a:defRPr sz="2800" b="1" baseline="0">
                <a:solidFill>
                  <a:schemeClr val="tx1"/>
                </a:solidFill>
                <a:latin typeface="Arial (Headings)"/>
                <a:cs typeface="Arial (Headings)"/>
              </a:defRPr>
            </a:lvl1pPr>
          </a:lstStyle>
          <a:p>
            <a:r>
              <a:rPr lang="en-US" dirty="0"/>
              <a:t>Click to edit divider pages with two lines</a:t>
            </a:r>
          </a:p>
        </p:txBody>
      </p:sp>
      <p:pic>
        <p:nvPicPr>
          <p:cNvPr id="7" name="Picture 6"/>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990483" y="1828800"/>
            <a:ext cx="3188208" cy="3188208"/>
          </a:xfrm>
          <a:prstGeom prst="rect">
            <a:avLst/>
          </a:prstGeom>
        </p:spPr>
      </p:pic>
    </p:spTree>
    <p:extLst>
      <p:ext uri="{BB962C8B-B14F-4D97-AF65-F5344CB8AC3E}">
        <p14:creationId xmlns:p14="http://schemas.microsoft.com/office/powerpoint/2010/main" val="3469420584"/>
      </p:ext>
    </p:extLst>
  </p:cSld>
  <p:clrMapOvr>
    <a:masterClrMapping/>
  </p:clrMapOvr>
</p:sldLayout>
</file>

<file path=ppt/slideLayouts/slideLayout166.xml><?xml version="1.0" encoding="utf-8"?>
<p:sldLayout xmlns:a="http://schemas.openxmlformats.org/drawingml/2006/main" xmlns:r="http://schemas.openxmlformats.org/officeDocument/2006/relationships" xmlns:p="http://schemas.openxmlformats.org/presentationml/2006/main" showMasterSp="0" preserve="1" userDrawn="1">
  <p:cSld name="Master Title (Red &amp; Black)">
    <p:bg bwMode="ltGray">
      <p:bgPr>
        <a:blipFill dpi="0" rotWithShape="1">
          <a:blip r:embed="rId2">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pic>
        <p:nvPicPr>
          <p:cNvPr id="5" name="Picture 4" descr="ACCA Brand Frame (16x9)_1.eps"/>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7" name="Title Placeholder 1"/>
          <p:cNvSpPr>
            <a:spLocks noGrp="1"/>
          </p:cNvSpPr>
          <p:nvPr>
            <p:ph type="title" hasCustomPrompt="1"/>
          </p:nvPr>
        </p:nvSpPr>
        <p:spPr>
          <a:xfrm>
            <a:off x="1330960" y="1734800"/>
            <a:ext cx="9703753" cy="358160"/>
          </a:xfrm>
          <a:prstGeom prst="rect">
            <a:avLst/>
          </a:prstGeom>
        </p:spPr>
        <p:txBody>
          <a:bodyPr vert="horz" lIns="0" tIns="0" rIns="0" bIns="0" rtlCol="0" anchor="t" anchorCtr="0">
            <a:normAutofit/>
          </a:bodyPr>
          <a:lstStyle>
            <a:lvl1pPr>
              <a:defRPr sz="1800" baseline="0">
                <a:solidFill>
                  <a:schemeClr val="tx2"/>
                </a:solidFill>
              </a:defRPr>
            </a:lvl1pPr>
          </a:lstStyle>
          <a:p>
            <a:r>
              <a:rPr lang="en-US" dirty="0"/>
              <a:t>Click to edit first line Master title</a:t>
            </a:r>
          </a:p>
        </p:txBody>
      </p:sp>
      <p:sp>
        <p:nvSpPr>
          <p:cNvPr id="3" name="Text Placeholder 2"/>
          <p:cNvSpPr>
            <a:spLocks noGrp="1"/>
          </p:cNvSpPr>
          <p:nvPr>
            <p:ph type="body" sz="quarter" idx="10" hasCustomPrompt="1"/>
          </p:nvPr>
        </p:nvSpPr>
        <p:spPr>
          <a:xfrm>
            <a:off x="1330960" y="2174240"/>
            <a:ext cx="9703753" cy="1147763"/>
          </a:xfrm>
        </p:spPr>
        <p:txBody>
          <a:bodyPr>
            <a:normAutofit/>
          </a:bodyPr>
          <a:lstStyle>
            <a:lvl1pPr>
              <a:defRPr sz="2800">
                <a:latin typeface="Arial (Headings)"/>
                <a:cs typeface="Arial (Headings)"/>
              </a:defRPr>
            </a:lvl1pPr>
          </a:lstStyle>
          <a:p>
            <a:pPr lvl="0"/>
            <a:r>
              <a:rPr lang="en-GB" dirty="0"/>
              <a:t>Click to edit second line Master title</a:t>
            </a:r>
          </a:p>
        </p:txBody>
      </p:sp>
    </p:spTree>
    <p:extLst>
      <p:ext uri="{BB962C8B-B14F-4D97-AF65-F5344CB8AC3E}">
        <p14:creationId xmlns:p14="http://schemas.microsoft.com/office/powerpoint/2010/main" val="23081979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1593">
          <p15:clr>
            <a:srgbClr val="FBAE40"/>
          </p15:clr>
        </p15:guide>
        <p15:guide id="2" pos="3840">
          <p15:clr>
            <a:srgbClr val="FBAE40"/>
          </p15:clr>
        </p15:guide>
      </p15:sldGuideLst>
    </p:ext>
  </p:extLst>
</p:sldLayout>
</file>

<file path=ppt/slideLayouts/slideLayout167.xml><?xml version="1.0" encoding="utf-8"?>
<p:sldLayout xmlns:a="http://schemas.openxmlformats.org/drawingml/2006/main" xmlns:r="http://schemas.openxmlformats.org/officeDocument/2006/relationships" xmlns:p="http://schemas.openxmlformats.org/presentationml/2006/main" showMasterSp="0" preserve="1" userDrawn="1">
  <p:cSld name="Master Title (Red &amp; White)">
    <p:bg bwMode="ltGray">
      <p:bgPr>
        <a:blipFill dpi="0" rotWithShape="1">
          <a:blip r:embed="rId2">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pic>
        <p:nvPicPr>
          <p:cNvPr id="4" name="Picture 3" descr="ACCA Brand Frame (16x9)_2.eps"/>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10" name="Title Placeholder 1"/>
          <p:cNvSpPr>
            <a:spLocks noGrp="1"/>
          </p:cNvSpPr>
          <p:nvPr>
            <p:ph type="title" hasCustomPrompt="1"/>
          </p:nvPr>
        </p:nvSpPr>
        <p:spPr>
          <a:xfrm>
            <a:off x="1330960" y="1734800"/>
            <a:ext cx="9703753" cy="358160"/>
          </a:xfrm>
          <a:prstGeom prst="rect">
            <a:avLst/>
          </a:prstGeom>
        </p:spPr>
        <p:txBody>
          <a:bodyPr vert="horz" lIns="0" tIns="0" rIns="0" bIns="0" rtlCol="0" anchor="t" anchorCtr="0">
            <a:normAutofit/>
          </a:bodyPr>
          <a:lstStyle>
            <a:lvl1pPr>
              <a:defRPr sz="1800" baseline="0">
                <a:solidFill>
                  <a:schemeClr val="tx2"/>
                </a:solidFill>
              </a:defRPr>
            </a:lvl1pPr>
          </a:lstStyle>
          <a:p>
            <a:r>
              <a:rPr lang="en-US" dirty="0"/>
              <a:t>Click to edit first line Master title</a:t>
            </a:r>
          </a:p>
        </p:txBody>
      </p:sp>
      <p:sp>
        <p:nvSpPr>
          <p:cNvPr id="7" name="Text Placeholder 2"/>
          <p:cNvSpPr>
            <a:spLocks noGrp="1"/>
          </p:cNvSpPr>
          <p:nvPr>
            <p:ph type="body" sz="quarter" idx="10" hasCustomPrompt="1"/>
          </p:nvPr>
        </p:nvSpPr>
        <p:spPr>
          <a:xfrm>
            <a:off x="1330960" y="2174240"/>
            <a:ext cx="9703753" cy="1147763"/>
          </a:xfrm>
        </p:spPr>
        <p:txBody>
          <a:bodyPr>
            <a:normAutofit/>
          </a:bodyPr>
          <a:lstStyle>
            <a:lvl1pPr>
              <a:defRPr sz="2800">
                <a:latin typeface="Arial (Headings)"/>
                <a:cs typeface="Arial (Headings)"/>
              </a:defRPr>
            </a:lvl1pPr>
          </a:lstStyle>
          <a:p>
            <a:pPr lvl="0"/>
            <a:r>
              <a:rPr lang="en-GB" dirty="0"/>
              <a:t>Click to edit second line Master title</a:t>
            </a:r>
          </a:p>
        </p:txBody>
      </p:sp>
    </p:spTree>
    <p:extLst>
      <p:ext uri="{BB962C8B-B14F-4D97-AF65-F5344CB8AC3E}">
        <p14:creationId xmlns:p14="http://schemas.microsoft.com/office/powerpoint/2010/main" val="3508205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1593">
          <p15:clr>
            <a:srgbClr val="FBAE40"/>
          </p15:clr>
        </p15:guide>
        <p15:guide id="2" pos="3840">
          <p15:clr>
            <a:srgbClr val="FBAE40"/>
          </p15:clr>
        </p15:guide>
        <p15:guide id="3" orient="horz" pos="210">
          <p15:clr>
            <a:srgbClr val="FBAE40"/>
          </p15:clr>
        </p15:guide>
      </p15:sldGuideLst>
    </p:ext>
  </p:extLst>
</p:sldLayout>
</file>

<file path=ppt/slideLayouts/slideLayout168.xml><?xml version="1.0" encoding="utf-8"?>
<p:sldLayout xmlns:a="http://schemas.openxmlformats.org/drawingml/2006/main" xmlns:r="http://schemas.openxmlformats.org/officeDocument/2006/relationships" xmlns:p="http://schemas.openxmlformats.org/presentationml/2006/main" showMasterSp="0" preserve="1" userDrawn="1">
  <p:cSld name="Master Title (All White)">
    <p:bg bwMode="ltGray">
      <p:bgPr>
        <a:blipFill dpi="0" rotWithShape="1">
          <a:blip r:embed="rId2">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pic>
        <p:nvPicPr>
          <p:cNvPr id="2" name="Picture 1" descr="ACCA Brand Frame (16x9)_3.eps"/>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9" name="Title Placeholder 1"/>
          <p:cNvSpPr>
            <a:spLocks noGrp="1"/>
          </p:cNvSpPr>
          <p:nvPr>
            <p:ph type="title" hasCustomPrompt="1"/>
          </p:nvPr>
        </p:nvSpPr>
        <p:spPr>
          <a:xfrm>
            <a:off x="1330960" y="1734800"/>
            <a:ext cx="9703753" cy="358160"/>
          </a:xfrm>
          <a:prstGeom prst="rect">
            <a:avLst/>
          </a:prstGeom>
        </p:spPr>
        <p:txBody>
          <a:bodyPr vert="horz" lIns="0" tIns="0" rIns="0" bIns="0" rtlCol="0" anchor="t" anchorCtr="0">
            <a:normAutofit/>
          </a:bodyPr>
          <a:lstStyle>
            <a:lvl1pPr>
              <a:defRPr sz="1800" baseline="0">
                <a:solidFill>
                  <a:schemeClr val="tx2"/>
                </a:solidFill>
              </a:defRPr>
            </a:lvl1pPr>
          </a:lstStyle>
          <a:p>
            <a:r>
              <a:rPr lang="en-US" dirty="0"/>
              <a:t>Click to edit first line Master title</a:t>
            </a:r>
          </a:p>
        </p:txBody>
      </p:sp>
      <p:sp>
        <p:nvSpPr>
          <p:cNvPr id="7" name="Text Placeholder 2"/>
          <p:cNvSpPr>
            <a:spLocks noGrp="1"/>
          </p:cNvSpPr>
          <p:nvPr>
            <p:ph type="body" sz="quarter" idx="10" hasCustomPrompt="1"/>
          </p:nvPr>
        </p:nvSpPr>
        <p:spPr>
          <a:xfrm>
            <a:off x="1330960" y="2174240"/>
            <a:ext cx="9703753" cy="1147763"/>
          </a:xfrm>
        </p:spPr>
        <p:txBody>
          <a:bodyPr>
            <a:normAutofit/>
          </a:bodyPr>
          <a:lstStyle>
            <a:lvl1pPr>
              <a:defRPr sz="2800" baseline="0">
                <a:latin typeface="Arial (Headings)"/>
                <a:cs typeface="Arial (Headings)"/>
              </a:defRPr>
            </a:lvl1pPr>
          </a:lstStyle>
          <a:p>
            <a:pPr lvl="0"/>
            <a:r>
              <a:rPr lang="en-GB" dirty="0"/>
              <a:t>Click to edit second line Master title</a:t>
            </a:r>
          </a:p>
        </p:txBody>
      </p:sp>
    </p:spTree>
    <p:extLst>
      <p:ext uri="{BB962C8B-B14F-4D97-AF65-F5344CB8AC3E}">
        <p14:creationId xmlns:p14="http://schemas.microsoft.com/office/powerpoint/2010/main" val="163122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1593">
          <p15:clr>
            <a:srgbClr val="FBAE40"/>
          </p15:clr>
        </p15:guide>
      </p15:sldGuideLst>
    </p:ext>
  </p:extLst>
</p:sldLayout>
</file>

<file path=ppt/slideLayouts/slideLayout169.xml><?xml version="1.0" encoding="utf-8"?>
<p:sldLayout xmlns:a="http://schemas.openxmlformats.org/drawingml/2006/main" xmlns:r="http://schemas.openxmlformats.org/officeDocument/2006/relationships" xmlns:p="http://schemas.openxmlformats.org/presentationml/2006/main" showMasterSp="0" preserve="1" userDrawn="1">
  <p:cSld name="Master Title 2 (Red &amp; Black)">
    <p:bg bwMode="ltGray">
      <p:bgPr>
        <a:blipFill dpi="0" rotWithShape="1">
          <a:blip r:embed="rId2">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pic>
        <p:nvPicPr>
          <p:cNvPr id="5" name="Picture 4" descr="ACCA Brand Frame (16x9)_1.eps"/>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8" name="Text Placeholder 2"/>
          <p:cNvSpPr>
            <a:spLocks noGrp="1"/>
          </p:cNvSpPr>
          <p:nvPr>
            <p:ph type="body" sz="quarter" idx="10" hasCustomPrompt="1"/>
          </p:nvPr>
        </p:nvSpPr>
        <p:spPr>
          <a:xfrm>
            <a:off x="1330960" y="1737360"/>
            <a:ext cx="9703753" cy="3830320"/>
          </a:xfrm>
        </p:spPr>
        <p:txBody>
          <a:bodyPr>
            <a:normAutofit/>
          </a:bodyPr>
          <a:lstStyle>
            <a:lvl1pPr>
              <a:defRPr sz="2800">
                <a:latin typeface="Arial (Headings)"/>
                <a:cs typeface="Arial (Headings)"/>
              </a:defRPr>
            </a:lvl1pPr>
          </a:lstStyle>
          <a:p>
            <a:pPr lvl="0"/>
            <a:r>
              <a:rPr lang="en-GB" dirty="0"/>
              <a:t>Click to edit Master title one line</a:t>
            </a:r>
          </a:p>
        </p:txBody>
      </p:sp>
    </p:spTree>
    <p:extLst>
      <p:ext uri="{BB962C8B-B14F-4D97-AF65-F5344CB8AC3E}">
        <p14:creationId xmlns:p14="http://schemas.microsoft.com/office/powerpoint/2010/main" val="1114498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1321">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Infographic Style (Red)">
    <p:spTree>
      <p:nvGrpSpPr>
        <p:cNvPr id="1" name=""/>
        <p:cNvGrpSpPr/>
        <p:nvPr/>
      </p:nvGrpSpPr>
      <p:grpSpPr>
        <a:xfrm>
          <a:off x="0" y="0"/>
          <a:ext cx="0" cy="0"/>
          <a:chOff x="0" y="0"/>
          <a:chExt cx="0" cy="0"/>
        </a:xfrm>
      </p:grpSpPr>
      <p:sp>
        <p:nvSpPr>
          <p:cNvPr id="7" name="Title 1"/>
          <p:cNvSpPr txBox="1">
            <a:spLocks/>
          </p:cNvSpPr>
          <p:nvPr userDrawn="1"/>
        </p:nvSpPr>
        <p:spPr bwMode="auto">
          <a:xfrm>
            <a:off x="2011681" y="1520291"/>
            <a:ext cx="4291229" cy="4291229"/>
          </a:xfrm>
          <a:prstGeom prst="rect">
            <a:avLst/>
          </a:prstGeom>
          <a:noFill/>
          <a:ln w="12700" cmpd="sng">
            <a:solidFill>
              <a:srgbClr val="C80000"/>
            </a:solidFill>
          </a:ln>
        </p:spPr>
        <p:txBody>
          <a:bodyPr lIns="234000" tIns="180000" rIns="180000" bIns="90000" anchor="b" anchorCtr="0">
            <a:normAutofit/>
          </a:bodyPr>
          <a:lstStyle>
            <a:lvl1pPr algn="l" defTabSz="457200" rtl="0" eaLnBrk="1" latinLnBrk="0" hangingPunct="1">
              <a:spcBef>
                <a:spcPct val="0"/>
              </a:spcBef>
              <a:buNone/>
              <a:defRPr sz="1800" kern="1200">
                <a:solidFill>
                  <a:schemeClr val="tx1"/>
                </a:solidFill>
                <a:latin typeface="+mj-lt"/>
                <a:ea typeface="+mj-ea"/>
                <a:cs typeface="+mj-cs"/>
              </a:defRPr>
            </a:lvl1pPr>
          </a:lstStyle>
          <a:p>
            <a:endParaRPr lang="en-US" dirty="0"/>
          </a:p>
        </p:txBody>
      </p:sp>
      <p:sp>
        <p:nvSpPr>
          <p:cNvPr id="4" name="Title Placeholder 1"/>
          <p:cNvSpPr>
            <a:spLocks noGrp="1"/>
          </p:cNvSpPr>
          <p:nvPr>
            <p:ph type="title" hasCustomPrompt="1"/>
          </p:nvPr>
        </p:nvSpPr>
        <p:spPr>
          <a:xfrm>
            <a:off x="2204720" y="3241040"/>
            <a:ext cx="3911599" cy="2316480"/>
          </a:xfrm>
          <a:prstGeom prst="rect">
            <a:avLst/>
          </a:prstGeom>
        </p:spPr>
        <p:txBody>
          <a:bodyPr vert="horz" lIns="0" tIns="0" rIns="0" bIns="0" rtlCol="0" anchor="t" anchorCtr="0">
            <a:normAutofit/>
          </a:bodyPr>
          <a:lstStyle>
            <a:lvl1pPr algn="l">
              <a:defRPr sz="2100" baseline="0">
                <a:solidFill>
                  <a:srgbClr val="C80000"/>
                </a:solidFill>
                <a:latin typeface="Arial (Headings)"/>
                <a:cs typeface="Arial (Headings)"/>
              </a:defRPr>
            </a:lvl1pPr>
          </a:lstStyle>
          <a:p>
            <a:r>
              <a:rPr lang="en-US" dirty="0"/>
              <a:t>Click to edit Master </a:t>
            </a:r>
            <a:r>
              <a:rPr lang="en-US" dirty="0" err="1"/>
              <a:t>infographic</a:t>
            </a:r>
            <a:r>
              <a:rPr lang="en-US" dirty="0"/>
              <a:t> body copy</a:t>
            </a:r>
          </a:p>
        </p:txBody>
      </p:sp>
      <p:sp>
        <p:nvSpPr>
          <p:cNvPr id="5" name="Title Placeholder 1"/>
          <p:cNvSpPr txBox="1">
            <a:spLocks/>
          </p:cNvSpPr>
          <p:nvPr userDrawn="1"/>
        </p:nvSpPr>
        <p:spPr>
          <a:xfrm>
            <a:off x="2204720" y="1524000"/>
            <a:ext cx="3911599" cy="1930400"/>
          </a:xfrm>
          <a:prstGeom prst="rect">
            <a:avLst/>
          </a:prstGeom>
        </p:spPr>
        <p:txBody>
          <a:bodyPr vert="horz" lIns="0" tIns="0" rIns="0" bIns="0" rtlCol="0" anchor="t" anchorCtr="0">
            <a:noAutofit/>
          </a:bodyPr>
          <a:lstStyle>
            <a:lvl1pPr algn="l" defTabSz="457200" rtl="0" eaLnBrk="1" latinLnBrk="0" hangingPunct="1">
              <a:spcBef>
                <a:spcPct val="0"/>
              </a:spcBef>
              <a:buNone/>
              <a:defRPr sz="2100" kern="1200" baseline="0">
                <a:solidFill>
                  <a:schemeClr val="tx1"/>
                </a:solidFill>
                <a:latin typeface="Arial (Headings)"/>
                <a:ea typeface="+mj-ea"/>
                <a:cs typeface="Arial (Headings)"/>
              </a:defRPr>
            </a:lvl1pPr>
          </a:lstStyle>
          <a:p>
            <a:endParaRPr lang="en-US" sz="12000" b="1" dirty="0"/>
          </a:p>
        </p:txBody>
      </p:sp>
      <p:sp>
        <p:nvSpPr>
          <p:cNvPr id="14" name="Text Placeholder 13"/>
          <p:cNvSpPr>
            <a:spLocks noGrp="1"/>
          </p:cNvSpPr>
          <p:nvPr>
            <p:ph type="body" sz="quarter" idx="10" hasCustomPrompt="1"/>
          </p:nvPr>
        </p:nvSpPr>
        <p:spPr>
          <a:xfrm>
            <a:off x="2102485" y="1311274"/>
            <a:ext cx="4044950" cy="1919605"/>
          </a:xfrm>
          <a:prstGeom prst="rect">
            <a:avLst/>
          </a:prstGeom>
        </p:spPr>
        <p:txBody>
          <a:bodyPr vert="horz"/>
          <a:lstStyle>
            <a:lvl1pPr marL="0" indent="0">
              <a:buFontTx/>
              <a:buNone/>
              <a:defRPr sz="12000" b="1">
                <a:solidFill>
                  <a:srgbClr val="C80000"/>
                </a:solidFill>
                <a:latin typeface="Arial (Body)"/>
                <a:cs typeface="Arial (Body)"/>
              </a:defRPr>
            </a:lvl1pPr>
          </a:lstStyle>
          <a:p>
            <a:pPr lvl="0"/>
            <a:r>
              <a:rPr lang="en-GB" dirty="0"/>
              <a:t>00%</a:t>
            </a:r>
            <a:endParaRPr lang="en-US" dirty="0"/>
          </a:p>
        </p:txBody>
      </p:sp>
    </p:spTree>
    <p:extLst>
      <p:ext uri="{BB962C8B-B14F-4D97-AF65-F5344CB8AC3E}">
        <p14:creationId xmlns:p14="http://schemas.microsoft.com/office/powerpoint/2010/main" val="758521980"/>
      </p:ext>
    </p:extLst>
  </p:cSld>
  <p:clrMapOvr>
    <a:masterClrMapping/>
  </p:clrMapOvr>
  <p:extLst mod="1">
    <p:ext uri="{DCECCB84-F9BA-43D5-87BE-67443E8EF086}">
      <p15:sldGuideLst xmlns:p15="http://schemas.microsoft.com/office/powerpoint/2012/main">
        <p15:guide id="2" pos="1277" userDrawn="1">
          <p15:clr>
            <a:srgbClr val="FBAE40"/>
          </p15:clr>
        </p15:guide>
        <p15:guide id="3" orient="horz" pos="210" userDrawn="1">
          <p15:clr>
            <a:srgbClr val="FBAE40"/>
          </p15:clr>
        </p15:guide>
      </p15:sldGuideLst>
    </p:ext>
  </p:extLst>
</p:sldLayout>
</file>

<file path=ppt/slideLayouts/slideLayout170.xml><?xml version="1.0" encoding="utf-8"?>
<p:sldLayout xmlns:a="http://schemas.openxmlformats.org/drawingml/2006/main" xmlns:r="http://schemas.openxmlformats.org/officeDocument/2006/relationships" xmlns:p="http://schemas.openxmlformats.org/presentationml/2006/main" showMasterSp="0" preserve="1" userDrawn="1">
  <p:cSld name="Master Title 2 (Red &amp; White)">
    <p:bg bwMode="ltGray">
      <p:bgPr>
        <a:blipFill dpi="0" rotWithShape="1">
          <a:blip r:embed="rId2">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pic>
        <p:nvPicPr>
          <p:cNvPr id="4" name="Picture 3" descr="ACCA Brand Frame (16x9)_2.eps"/>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6" name="Text Placeholder 2"/>
          <p:cNvSpPr>
            <a:spLocks noGrp="1"/>
          </p:cNvSpPr>
          <p:nvPr>
            <p:ph type="body" sz="quarter" idx="10" hasCustomPrompt="1"/>
          </p:nvPr>
        </p:nvSpPr>
        <p:spPr>
          <a:xfrm>
            <a:off x="1330960" y="1737360"/>
            <a:ext cx="9703753" cy="3830320"/>
          </a:xfrm>
        </p:spPr>
        <p:txBody>
          <a:bodyPr>
            <a:normAutofit/>
          </a:bodyPr>
          <a:lstStyle>
            <a:lvl1pPr>
              <a:defRPr sz="2800">
                <a:latin typeface="Arial (Headings)"/>
                <a:cs typeface="Arial (Headings)"/>
              </a:defRPr>
            </a:lvl1pPr>
          </a:lstStyle>
          <a:p>
            <a:pPr lvl="0"/>
            <a:r>
              <a:rPr lang="en-GB" dirty="0"/>
              <a:t>Click to edit Master title one line</a:t>
            </a:r>
          </a:p>
        </p:txBody>
      </p:sp>
    </p:spTree>
    <p:extLst>
      <p:ext uri="{BB962C8B-B14F-4D97-AF65-F5344CB8AC3E}">
        <p14:creationId xmlns:p14="http://schemas.microsoft.com/office/powerpoint/2010/main" val="39305556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1321">
          <p15:clr>
            <a:srgbClr val="FBAE40"/>
          </p15:clr>
        </p15:guide>
      </p15:sldGuideLst>
    </p:ext>
  </p:extLst>
</p:sldLayout>
</file>

<file path=ppt/slideLayouts/slideLayout171.xml><?xml version="1.0" encoding="utf-8"?>
<p:sldLayout xmlns:a="http://schemas.openxmlformats.org/drawingml/2006/main" xmlns:r="http://schemas.openxmlformats.org/officeDocument/2006/relationships" xmlns:p="http://schemas.openxmlformats.org/presentationml/2006/main" showMasterSp="0" preserve="1" userDrawn="1">
  <p:cSld name="Master Title 2 (All White)">
    <p:bg bwMode="ltGray">
      <p:bgPr>
        <a:blipFill dpi="0" rotWithShape="1">
          <a:blip r:embed="rId2">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pic>
        <p:nvPicPr>
          <p:cNvPr id="3" name="Picture 2" descr="ACCA Brand Frame (16x9)_3.eps"/>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5" name="Text Placeholder 2"/>
          <p:cNvSpPr>
            <a:spLocks noGrp="1"/>
          </p:cNvSpPr>
          <p:nvPr>
            <p:ph type="body" sz="quarter" idx="10" hasCustomPrompt="1"/>
          </p:nvPr>
        </p:nvSpPr>
        <p:spPr>
          <a:xfrm>
            <a:off x="1330960" y="1737360"/>
            <a:ext cx="9703753" cy="3830320"/>
          </a:xfrm>
        </p:spPr>
        <p:txBody>
          <a:bodyPr>
            <a:normAutofit/>
          </a:bodyPr>
          <a:lstStyle>
            <a:lvl1pPr>
              <a:defRPr sz="2800">
                <a:latin typeface="Arial (Headings)"/>
                <a:cs typeface="Arial (Headings)"/>
              </a:defRPr>
            </a:lvl1pPr>
          </a:lstStyle>
          <a:p>
            <a:pPr lvl="0"/>
            <a:r>
              <a:rPr lang="en-GB" dirty="0"/>
              <a:t>Click to edit Master title one line</a:t>
            </a:r>
          </a:p>
        </p:txBody>
      </p:sp>
    </p:spTree>
    <p:extLst>
      <p:ext uri="{BB962C8B-B14F-4D97-AF65-F5344CB8AC3E}">
        <p14:creationId xmlns:p14="http://schemas.microsoft.com/office/powerpoint/2010/main" val="19449125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1321">
          <p15:clr>
            <a:srgbClr val="FBAE40"/>
          </p15:clr>
        </p15:guide>
        <p15:guide id="2" orient="horz" pos="210">
          <p15:clr>
            <a:srgbClr val="FBAE40"/>
          </p15:clr>
        </p15:guide>
      </p15:sldGuideLst>
    </p:ext>
  </p:extLst>
</p:sldLayout>
</file>

<file path=ppt/slideLayouts/slideLayout172.xml><?xml version="1.0" encoding="utf-8"?>
<p:sldLayout xmlns:a="http://schemas.openxmlformats.org/drawingml/2006/main" xmlns:r="http://schemas.openxmlformats.org/officeDocument/2006/relationships" xmlns:p="http://schemas.openxmlformats.org/presentationml/2006/main" type="obj" preserve="1">
  <p:cSld name="1 Column (Title &amp; Bulle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330960" y="1737360"/>
            <a:ext cx="9702800" cy="4297680"/>
          </a:xfrm>
        </p:spPr>
        <p:txBody>
          <a:bodyPr/>
          <a:lstStyle>
            <a:lvl1pPr>
              <a:spcBef>
                <a:spcPts val="800"/>
              </a:spcBef>
              <a:spcAft>
                <a:spcPts val="0"/>
              </a:spcAft>
              <a:defRPr sz="2100"/>
            </a:lvl1pPr>
            <a:lvl2pPr marL="307975" indent="-307975">
              <a:spcBef>
                <a:spcPts val="800"/>
              </a:spcBef>
              <a:spcAft>
                <a:spcPts val="0"/>
              </a:spcAft>
              <a:defRPr sz="2100"/>
            </a:lvl2pPr>
            <a:lvl3pPr marL="539750" indent="-231775">
              <a:spcBef>
                <a:spcPts val="800"/>
              </a:spcBef>
              <a:spcAft>
                <a:spcPts val="0"/>
              </a:spcAft>
              <a:defRPr sz="1800"/>
            </a:lvl3pPr>
            <a:lvl4pPr marL="779463" indent="-250825">
              <a:spcBef>
                <a:spcPts val="800"/>
              </a:spcBef>
              <a:spcAft>
                <a:spcPts val="0"/>
              </a:spcAft>
              <a:defRPr sz="1800"/>
            </a:lvl4pPr>
            <a:lvl5pPr marL="962025" indent="-182563">
              <a:spcBef>
                <a:spcPts val="800"/>
              </a:spcBef>
              <a:spcAft>
                <a:spcPts val="0"/>
              </a:spcAft>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1321768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3.xml><?xml version="1.0" encoding="utf-8"?>
<p:sldLayout xmlns:a="http://schemas.openxmlformats.org/drawingml/2006/main" xmlns:r="http://schemas.openxmlformats.org/officeDocument/2006/relationships" xmlns:p="http://schemas.openxmlformats.org/presentationml/2006/main" preserve="1" userDrawn="1">
  <p:cSld name="2 Columns (Title &amp; Bulle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330960" y="1737360"/>
            <a:ext cx="4724400" cy="42840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idx="10"/>
          </p:nvPr>
        </p:nvSpPr>
        <p:spPr>
          <a:xfrm>
            <a:off x="6309360" y="1737360"/>
            <a:ext cx="4724400" cy="42840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1082930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4.xml><?xml version="1.0" encoding="utf-8"?>
<p:sldLayout xmlns:a="http://schemas.openxmlformats.org/drawingml/2006/main" xmlns:r="http://schemas.openxmlformats.org/officeDocument/2006/relationships" xmlns:p="http://schemas.openxmlformats.org/presentationml/2006/main" preserve="1" userDrawn="1">
  <p:cSld name="Image &amp;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8" name="Picture Placeholder 7"/>
          <p:cNvSpPr>
            <a:spLocks noGrp="1"/>
          </p:cNvSpPr>
          <p:nvPr>
            <p:ph type="pic" sz="quarter" idx="14" hasCustomPrompt="1"/>
          </p:nvPr>
        </p:nvSpPr>
        <p:spPr>
          <a:xfrm>
            <a:off x="1343025" y="1828799"/>
            <a:ext cx="4192589" cy="4192589"/>
          </a:xfrm>
          <a:solidFill>
            <a:srgbClr val="BEBEBE"/>
          </a:solidFill>
        </p:spPr>
        <p:txBody>
          <a:bodyPr/>
          <a:lstStyle>
            <a:lvl1pPr>
              <a:defRPr baseline="0"/>
            </a:lvl1pPr>
          </a:lstStyle>
          <a:p>
            <a:r>
              <a:rPr lang="en-GB" dirty="0"/>
              <a:t>Insert picture here</a:t>
            </a:r>
          </a:p>
        </p:txBody>
      </p:sp>
      <p:sp>
        <p:nvSpPr>
          <p:cNvPr id="5" name="Content Placeholder 2"/>
          <p:cNvSpPr>
            <a:spLocks noGrp="1"/>
          </p:cNvSpPr>
          <p:nvPr>
            <p:ph idx="1"/>
          </p:nvPr>
        </p:nvSpPr>
        <p:spPr>
          <a:xfrm>
            <a:off x="6309360" y="1737360"/>
            <a:ext cx="4724400" cy="42840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7468272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5.xml><?xml version="1.0" encoding="utf-8"?>
<p:sldLayout xmlns:a="http://schemas.openxmlformats.org/drawingml/2006/main" xmlns:r="http://schemas.openxmlformats.org/officeDocument/2006/relationships" xmlns:p="http://schemas.openxmlformats.org/presentationml/2006/main" preserve="1" userDrawn="1">
  <p:cSld name="Chart &amp;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0"/>
          </p:nvPr>
        </p:nvSpPr>
        <p:spPr>
          <a:xfrm>
            <a:off x="6310313" y="1737360"/>
            <a:ext cx="4724400" cy="42840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Content Placeholder 2"/>
          <p:cNvSpPr>
            <a:spLocks noGrp="1"/>
          </p:cNvSpPr>
          <p:nvPr>
            <p:ph idx="11" hasCustomPrompt="1"/>
          </p:nvPr>
        </p:nvSpPr>
        <p:spPr>
          <a:xfrm>
            <a:off x="1326198" y="1737360"/>
            <a:ext cx="4724400" cy="4284028"/>
          </a:xfrm>
        </p:spPr>
        <p:txBody>
          <a:bodyPr/>
          <a:lstStyle/>
          <a:p>
            <a:pPr lvl="0"/>
            <a:r>
              <a:rPr lang="en-US" dirty="0"/>
              <a:t>Chart</a:t>
            </a:r>
          </a:p>
        </p:txBody>
      </p:sp>
    </p:spTree>
    <p:extLst>
      <p:ext uri="{BB962C8B-B14F-4D97-AF65-F5344CB8AC3E}">
        <p14:creationId xmlns:p14="http://schemas.microsoft.com/office/powerpoint/2010/main" val="16810082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6.xml><?xml version="1.0" encoding="utf-8"?>
<p:sldLayout xmlns:a="http://schemas.openxmlformats.org/drawingml/2006/main" xmlns:r="http://schemas.openxmlformats.org/officeDocument/2006/relationships" xmlns:p="http://schemas.openxmlformats.org/presentationml/2006/main" preserve="1" userDrawn="1">
  <p:cSld name="Title and Vide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0" name="Media Placeholder 9"/>
          <p:cNvSpPr>
            <a:spLocks noGrp="1"/>
          </p:cNvSpPr>
          <p:nvPr>
            <p:ph type="media" sz="quarter" idx="13"/>
          </p:nvPr>
        </p:nvSpPr>
        <p:spPr>
          <a:xfrm>
            <a:off x="1330960" y="1737360"/>
            <a:ext cx="9702800" cy="4284028"/>
          </a:xfrm>
        </p:spPr>
        <p:txBody>
          <a:bodyPr/>
          <a:lstStyle/>
          <a:p>
            <a:r>
              <a:rPr lang="en-US" dirty="0"/>
              <a:t>Click icon to add media</a:t>
            </a:r>
            <a:endParaRPr lang="en-GB" dirty="0"/>
          </a:p>
        </p:txBody>
      </p:sp>
    </p:spTree>
    <p:extLst>
      <p:ext uri="{BB962C8B-B14F-4D97-AF65-F5344CB8AC3E}">
        <p14:creationId xmlns:p14="http://schemas.microsoft.com/office/powerpoint/2010/main" val="37304558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7.xml><?xml version="1.0" encoding="utf-8"?>
<p:sldLayout xmlns:a="http://schemas.openxmlformats.org/drawingml/2006/main" xmlns:r="http://schemas.openxmlformats.org/officeDocument/2006/relationships" xmlns:p="http://schemas.openxmlformats.org/presentationml/2006/main" preserve="1" userDrawn="1">
  <p:cSld name="Infographic Style (Red)">
    <p:spTree>
      <p:nvGrpSpPr>
        <p:cNvPr id="1" name=""/>
        <p:cNvGrpSpPr/>
        <p:nvPr/>
      </p:nvGrpSpPr>
      <p:grpSpPr>
        <a:xfrm>
          <a:off x="0" y="0"/>
          <a:ext cx="0" cy="0"/>
          <a:chOff x="0" y="0"/>
          <a:chExt cx="0" cy="0"/>
        </a:xfrm>
      </p:grpSpPr>
      <p:sp>
        <p:nvSpPr>
          <p:cNvPr id="7" name="Title 1"/>
          <p:cNvSpPr txBox="1">
            <a:spLocks/>
          </p:cNvSpPr>
          <p:nvPr userDrawn="1"/>
        </p:nvSpPr>
        <p:spPr bwMode="auto">
          <a:xfrm>
            <a:off x="2011681" y="1520291"/>
            <a:ext cx="4291229" cy="4291229"/>
          </a:xfrm>
          <a:prstGeom prst="rect">
            <a:avLst/>
          </a:prstGeom>
          <a:noFill/>
          <a:ln w="12700" cmpd="sng">
            <a:solidFill>
              <a:srgbClr val="C80000"/>
            </a:solidFill>
          </a:ln>
        </p:spPr>
        <p:txBody>
          <a:bodyPr lIns="234000" tIns="180000" rIns="180000" bIns="90000" anchor="b" anchorCtr="0">
            <a:normAutofit/>
          </a:bodyPr>
          <a:lstStyle>
            <a:lvl1pPr algn="l" defTabSz="457200" rtl="0" eaLnBrk="1" latinLnBrk="0" hangingPunct="1">
              <a:spcBef>
                <a:spcPct val="0"/>
              </a:spcBef>
              <a:buNone/>
              <a:defRPr sz="1800" kern="1200">
                <a:solidFill>
                  <a:schemeClr val="tx1"/>
                </a:solidFill>
                <a:latin typeface="+mj-lt"/>
                <a:ea typeface="+mj-ea"/>
                <a:cs typeface="+mj-cs"/>
              </a:defRPr>
            </a:lvl1pPr>
          </a:lstStyle>
          <a:p>
            <a:endParaRPr lang="en-US" dirty="0">
              <a:solidFill>
                <a:prstClr val="black"/>
              </a:solidFill>
            </a:endParaRPr>
          </a:p>
        </p:txBody>
      </p:sp>
      <p:sp>
        <p:nvSpPr>
          <p:cNvPr id="4" name="Title Placeholder 1"/>
          <p:cNvSpPr>
            <a:spLocks noGrp="1"/>
          </p:cNvSpPr>
          <p:nvPr>
            <p:ph type="title" hasCustomPrompt="1"/>
          </p:nvPr>
        </p:nvSpPr>
        <p:spPr>
          <a:xfrm>
            <a:off x="2204720" y="3241040"/>
            <a:ext cx="3911599" cy="2316480"/>
          </a:xfrm>
          <a:prstGeom prst="rect">
            <a:avLst/>
          </a:prstGeom>
        </p:spPr>
        <p:txBody>
          <a:bodyPr vert="horz" lIns="0" tIns="0" rIns="0" bIns="0" rtlCol="0" anchor="t" anchorCtr="0">
            <a:normAutofit/>
          </a:bodyPr>
          <a:lstStyle>
            <a:lvl1pPr algn="l">
              <a:defRPr sz="2100" baseline="0">
                <a:solidFill>
                  <a:srgbClr val="C80000"/>
                </a:solidFill>
                <a:latin typeface="Arial (Headings)"/>
                <a:cs typeface="Arial (Headings)"/>
              </a:defRPr>
            </a:lvl1pPr>
          </a:lstStyle>
          <a:p>
            <a:r>
              <a:rPr lang="en-US" dirty="0"/>
              <a:t>Click to edit Master </a:t>
            </a:r>
            <a:r>
              <a:rPr lang="en-US" dirty="0" err="1"/>
              <a:t>infographic</a:t>
            </a:r>
            <a:r>
              <a:rPr lang="en-US" dirty="0"/>
              <a:t> body copy</a:t>
            </a:r>
          </a:p>
        </p:txBody>
      </p:sp>
      <p:sp>
        <p:nvSpPr>
          <p:cNvPr id="5" name="Title Placeholder 1"/>
          <p:cNvSpPr txBox="1">
            <a:spLocks/>
          </p:cNvSpPr>
          <p:nvPr userDrawn="1"/>
        </p:nvSpPr>
        <p:spPr>
          <a:xfrm>
            <a:off x="2204720" y="1524000"/>
            <a:ext cx="3911599" cy="1930400"/>
          </a:xfrm>
          <a:prstGeom prst="rect">
            <a:avLst/>
          </a:prstGeom>
        </p:spPr>
        <p:txBody>
          <a:bodyPr vert="horz" lIns="0" tIns="0" rIns="0" bIns="0" rtlCol="0" anchor="t" anchorCtr="0">
            <a:noAutofit/>
          </a:bodyPr>
          <a:lstStyle>
            <a:lvl1pPr algn="l" defTabSz="457200" rtl="0" eaLnBrk="1" latinLnBrk="0" hangingPunct="1">
              <a:spcBef>
                <a:spcPct val="0"/>
              </a:spcBef>
              <a:buNone/>
              <a:defRPr sz="2100" kern="1200" baseline="0">
                <a:solidFill>
                  <a:schemeClr val="tx1"/>
                </a:solidFill>
                <a:latin typeface="Arial (Headings)"/>
                <a:ea typeface="+mj-ea"/>
                <a:cs typeface="Arial (Headings)"/>
              </a:defRPr>
            </a:lvl1pPr>
          </a:lstStyle>
          <a:p>
            <a:endParaRPr lang="en-US" sz="12000" b="1" dirty="0">
              <a:solidFill>
                <a:prstClr val="black"/>
              </a:solidFill>
            </a:endParaRPr>
          </a:p>
        </p:txBody>
      </p:sp>
      <p:sp>
        <p:nvSpPr>
          <p:cNvPr id="14" name="Text Placeholder 13"/>
          <p:cNvSpPr>
            <a:spLocks noGrp="1"/>
          </p:cNvSpPr>
          <p:nvPr>
            <p:ph type="body" sz="quarter" idx="10" hasCustomPrompt="1"/>
          </p:nvPr>
        </p:nvSpPr>
        <p:spPr>
          <a:xfrm>
            <a:off x="2102485" y="1311274"/>
            <a:ext cx="4044950" cy="1919605"/>
          </a:xfrm>
          <a:prstGeom prst="rect">
            <a:avLst/>
          </a:prstGeom>
        </p:spPr>
        <p:txBody>
          <a:bodyPr vert="horz"/>
          <a:lstStyle>
            <a:lvl1pPr marL="0" indent="0">
              <a:buFontTx/>
              <a:buNone/>
              <a:defRPr sz="12000" b="1">
                <a:solidFill>
                  <a:srgbClr val="C80000"/>
                </a:solidFill>
                <a:latin typeface="Arial (Body)"/>
                <a:cs typeface="Arial (Body)"/>
              </a:defRPr>
            </a:lvl1pPr>
          </a:lstStyle>
          <a:p>
            <a:pPr lvl="0"/>
            <a:r>
              <a:rPr lang="en-GB" dirty="0"/>
              <a:t>00%</a:t>
            </a:r>
            <a:endParaRPr lang="en-US" dirty="0"/>
          </a:p>
        </p:txBody>
      </p:sp>
    </p:spTree>
    <p:extLst>
      <p:ext uri="{BB962C8B-B14F-4D97-AF65-F5344CB8AC3E}">
        <p14:creationId xmlns:p14="http://schemas.microsoft.com/office/powerpoint/2010/main" val="600128624"/>
      </p:ext>
    </p:extLst>
  </p:cSld>
  <p:clrMapOvr>
    <a:masterClrMapping/>
  </p:clrMapOvr>
  <p:extLst mod="1">
    <p:ext uri="{DCECCB84-F9BA-43D5-87BE-67443E8EF086}">
      <p15:sldGuideLst xmlns:p15="http://schemas.microsoft.com/office/powerpoint/2012/main">
        <p15:guide id="1" pos="1255">
          <p15:clr>
            <a:srgbClr val="FBAE40"/>
          </p15:clr>
        </p15:guide>
      </p15:sldGuideLst>
    </p:ext>
  </p:extLst>
</p:sldLayout>
</file>

<file path=ppt/slideLayouts/slideLayout178.xml><?xml version="1.0" encoding="utf-8"?>
<p:sldLayout xmlns:a="http://schemas.openxmlformats.org/drawingml/2006/main" xmlns:r="http://schemas.openxmlformats.org/officeDocument/2006/relationships" xmlns:p="http://schemas.openxmlformats.org/presentationml/2006/main" preserve="1" userDrawn="1">
  <p:cSld name="Infographic Style (Black)">
    <p:spTree>
      <p:nvGrpSpPr>
        <p:cNvPr id="1" name=""/>
        <p:cNvGrpSpPr/>
        <p:nvPr/>
      </p:nvGrpSpPr>
      <p:grpSpPr>
        <a:xfrm>
          <a:off x="0" y="0"/>
          <a:ext cx="0" cy="0"/>
          <a:chOff x="0" y="0"/>
          <a:chExt cx="0" cy="0"/>
        </a:xfrm>
      </p:grpSpPr>
      <p:sp>
        <p:nvSpPr>
          <p:cNvPr id="7" name="Title 1"/>
          <p:cNvSpPr txBox="1">
            <a:spLocks/>
          </p:cNvSpPr>
          <p:nvPr userDrawn="1"/>
        </p:nvSpPr>
        <p:spPr bwMode="auto">
          <a:xfrm>
            <a:off x="2011681" y="1520291"/>
            <a:ext cx="4291229" cy="4291229"/>
          </a:xfrm>
          <a:prstGeom prst="rect">
            <a:avLst/>
          </a:prstGeom>
          <a:noFill/>
          <a:ln w="12700" cmpd="sng">
            <a:solidFill>
              <a:schemeClr val="tx1"/>
            </a:solidFill>
          </a:ln>
        </p:spPr>
        <p:txBody>
          <a:bodyPr lIns="234000" tIns="180000" rIns="180000" bIns="90000" anchor="b" anchorCtr="0">
            <a:normAutofit/>
          </a:bodyPr>
          <a:lstStyle>
            <a:lvl1pPr algn="l" defTabSz="457200" rtl="0" eaLnBrk="1" latinLnBrk="0" hangingPunct="1">
              <a:spcBef>
                <a:spcPct val="0"/>
              </a:spcBef>
              <a:buNone/>
              <a:defRPr sz="1800" kern="1200">
                <a:solidFill>
                  <a:schemeClr val="tx1"/>
                </a:solidFill>
                <a:latin typeface="+mj-lt"/>
                <a:ea typeface="+mj-ea"/>
                <a:cs typeface="+mj-cs"/>
              </a:defRPr>
            </a:lvl1pPr>
          </a:lstStyle>
          <a:p>
            <a:endParaRPr lang="en-US" dirty="0">
              <a:solidFill>
                <a:srgbClr val="000000"/>
              </a:solidFill>
            </a:endParaRPr>
          </a:p>
        </p:txBody>
      </p:sp>
      <p:sp>
        <p:nvSpPr>
          <p:cNvPr id="4" name="Title Placeholder 1"/>
          <p:cNvSpPr>
            <a:spLocks noGrp="1"/>
          </p:cNvSpPr>
          <p:nvPr>
            <p:ph type="title" hasCustomPrompt="1"/>
          </p:nvPr>
        </p:nvSpPr>
        <p:spPr>
          <a:xfrm>
            <a:off x="2204720" y="3241040"/>
            <a:ext cx="3911599" cy="2316480"/>
          </a:xfrm>
          <a:prstGeom prst="rect">
            <a:avLst/>
          </a:prstGeom>
        </p:spPr>
        <p:txBody>
          <a:bodyPr vert="horz" lIns="0" tIns="0" rIns="0" bIns="0" rtlCol="0" anchor="t" anchorCtr="0">
            <a:normAutofit/>
          </a:bodyPr>
          <a:lstStyle>
            <a:lvl1pPr algn="l">
              <a:defRPr sz="2100" baseline="0">
                <a:solidFill>
                  <a:srgbClr val="000000"/>
                </a:solidFill>
                <a:latin typeface="Arial (Headings)"/>
                <a:cs typeface="Arial (Headings)"/>
              </a:defRPr>
            </a:lvl1pPr>
          </a:lstStyle>
          <a:p>
            <a:r>
              <a:rPr lang="en-US" dirty="0"/>
              <a:t>Click to edit Master </a:t>
            </a:r>
            <a:r>
              <a:rPr lang="en-US" dirty="0" err="1"/>
              <a:t>infographic</a:t>
            </a:r>
            <a:r>
              <a:rPr lang="en-US" dirty="0"/>
              <a:t> body copy</a:t>
            </a:r>
          </a:p>
        </p:txBody>
      </p:sp>
      <p:sp>
        <p:nvSpPr>
          <p:cNvPr id="5" name="Title Placeholder 1"/>
          <p:cNvSpPr txBox="1">
            <a:spLocks/>
          </p:cNvSpPr>
          <p:nvPr userDrawn="1"/>
        </p:nvSpPr>
        <p:spPr>
          <a:xfrm>
            <a:off x="2204720" y="1524000"/>
            <a:ext cx="3911599" cy="1930400"/>
          </a:xfrm>
          <a:prstGeom prst="rect">
            <a:avLst/>
          </a:prstGeom>
        </p:spPr>
        <p:txBody>
          <a:bodyPr vert="horz" lIns="0" tIns="0" rIns="0" bIns="0" rtlCol="0" anchor="t" anchorCtr="0">
            <a:noAutofit/>
          </a:bodyPr>
          <a:lstStyle>
            <a:lvl1pPr algn="l" defTabSz="457200" rtl="0" eaLnBrk="1" latinLnBrk="0" hangingPunct="1">
              <a:spcBef>
                <a:spcPct val="0"/>
              </a:spcBef>
              <a:buNone/>
              <a:defRPr sz="2100" kern="1200" baseline="0">
                <a:solidFill>
                  <a:schemeClr val="tx1"/>
                </a:solidFill>
                <a:latin typeface="Arial (Headings)"/>
                <a:ea typeface="+mj-ea"/>
                <a:cs typeface="Arial (Headings)"/>
              </a:defRPr>
            </a:lvl1pPr>
          </a:lstStyle>
          <a:p>
            <a:endParaRPr lang="en-US" sz="12000" b="1" dirty="0">
              <a:solidFill>
                <a:prstClr val="black"/>
              </a:solidFill>
            </a:endParaRPr>
          </a:p>
        </p:txBody>
      </p:sp>
      <p:sp>
        <p:nvSpPr>
          <p:cNvPr id="14" name="Text Placeholder 13"/>
          <p:cNvSpPr>
            <a:spLocks noGrp="1"/>
          </p:cNvSpPr>
          <p:nvPr>
            <p:ph type="body" sz="quarter" idx="10" hasCustomPrompt="1"/>
          </p:nvPr>
        </p:nvSpPr>
        <p:spPr>
          <a:xfrm>
            <a:off x="2102485" y="1311274"/>
            <a:ext cx="4044950" cy="1919605"/>
          </a:xfrm>
          <a:prstGeom prst="rect">
            <a:avLst/>
          </a:prstGeom>
        </p:spPr>
        <p:txBody>
          <a:bodyPr vert="horz"/>
          <a:lstStyle>
            <a:lvl1pPr marL="0" indent="0">
              <a:buFontTx/>
              <a:buNone/>
              <a:defRPr sz="12000" b="1">
                <a:solidFill>
                  <a:schemeClr val="tx1"/>
                </a:solidFill>
                <a:latin typeface="Arial (Body)"/>
                <a:cs typeface="Arial (Body)"/>
              </a:defRPr>
            </a:lvl1pPr>
          </a:lstStyle>
          <a:p>
            <a:pPr lvl="0"/>
            <a:r>
              <a:rPr lang="en-GB" dirty="0"/>
              <a:t>00%</a:t>
            </a:r>
            <a:endParaRPr lang="en-US" dirty="0"/>
          </a:p>
        </p:txBody>
      </p:sp>
    </p:spTree>
    <p:extLst>
      <p:ext uri="{BB962C8B-B14F-4D97-AF65-F5344CB8AC3E}">
        <p14:creationId xmlns:p14="http://schemas.microsoft.com/office/powerpoint/2010/main" val="1389986441"/>
      </p:ext>
    </p:extLst>
  </p:cSld>
  <p:clrMapOvr>
    <a:masterClrMapping/>
  </p:clrMapOvr>
  <p:extLst mod="1">
    <p:ext uri="{DCECCB84-F9BA-43D5-87BE-67443E8EF086}">
      <p15:sldGuideLst xmlns:p15="http://schemas.microsoft.com/office/powerpoint/2012/main">
        <p15:guide id="1" pos="1255">
          <p15:clr>
            <a:srgbClr val="FBAE40"/>
          </p15:clr>
        </p15:guide>
      </p15:sldGuideLst>
    </p:ext>
  </p:extLst>
</p:sldLayout>
</file>

<file path=ppt/slideLayouts/slideLayout179.xml><?xml version="1.0" encoding="utf-8"?>
<p:sldLayout xmlns:a="http://schemas.openxmlformats.org/drawingml/2006/main" xmlns:r="http://schemas.openxmlformats.org/officeDocument/2006/relationships" xmlns:p="http://schemas.openxmlformats.org/presentationml/2006/main" preserve="1" userDrawn="1">
  <p:cSld name="3_Highlight Text Blue">
    <p:spTree>
      <p:nvGrpSpPr>
        <p:cNvPr id="1" name=""/>
        <p:cNvGrpSpPr/>
        <p:nvPr/>
      </p:nvGrpSpPr>
      <p:grpSpPr>
        <a:xfrm>
          <a:off x="0" y="0"/>
          <a:ext cx="0" cy="0"/>
          <a:chOff x="0" y="0"/>
          <a:chExt cx="0" cy="0"/>
        </a:xfrm>
      </p:grpSpPr>
      <p:sp>
        <p:nvSpPr>
          <p:cNvPr id="7" name="Title 1"/>
          <p:cNvSpPr txBox="1">
            <a:spLocks/>
          </p:cNvSpPr>
          <p:nvPr userDrawn="1"/>
        </p:nvSpPr>
        <p:spPr bwMode="auto">
          <a:xfrm>
            <a:off x="2011681" y="1520291"/>
            <a:ext cx="4291229" cy="4291229"/>
          </a:xfrm>
          <a:prstGeom prst="rect">
            <a:avLst/>
          </a:prstGeom>
          <a:noFill/>
          <a:ln w="12700" cmpd="sng">
            <a:solidFill>
              <a:schemeClr val="bg1"/>
            </a:solidFill>
          </a:ln>
        </p:spPr>
        <p:txBody>
          <a:bodyPr lIns="234000" tIns="180000" rIns="180000" bIns="90000" anchor="b" anchorCtr="0">
            <a:normAutofit/>
          </a:bodyPr>
          <a:lstStyle>
            <a:lvl1pPr algn="l" defTabSz="457200" rtl="0" eaLnBrk="1" latinLnBrk="0" hangingPunct="1">
              <a:spcBef>
                <a:spcPct val="0"/>
              </a:spcBef>
              <a:buNone/>
              <a:defRPr sz="1800" kern="1200">
                <a:solidFill>
                  <a:schemeClr val="tx1"/>
                </a:solidFill>
                <a:latin typeface="+mj-lt"/>
                <a:ea typeface="+mj-ea"/>
                <a:cs typeface="+mj-cs"/>
              </a:defRPr>
            </a:lvl1pPr>
          </a:lstStyle>
          <a:p>
            <a:endParaRPr lang="en-US" dirty="0">
              <a:solidFill>
                <a:prstClr val="white"/>
              </a:solidFill>
            </a:endParaRPr>
          </a:p>
        </p:txBody>
      </p:sp>
      <p:sp>
        <p:nvSpPr>
          <p:cNvPr id="4" name="Title Placeholder 1"/>
          <p:cNvSpPr>
            <a:spLocks noGrp="1"/>
          </p:cNvSpPr>
          <p:nvPr>
            <p:ph type="title" hasCustomPrompt="1"/>
          </p:nvPr>
        </p:nvSpPr>
        <p:spPr>
          <a:xfrm>
            <a:off x="2204720" y="3241040"/>
            <a:ext cx="3911599" cy="2316480"/>
          </a:xfrm>
          <a:prstGeom prst="rect">
            <a:avLst/>
          </a:prstGeom>
        </p:spPr>
        <p:txBody>
          <a:bodyPr vert="horz" lIns="0" tIns="0" rIns="0" bIns="0" rtlCol="0" anchor="t" anchorCtr="0">
            <a:normAutofit/>
          </a:bodyPr>
          <a:lstStyle>
            <a:lvl1pPr algn="l">
              <a:defRPr sz="2100" baseline="0">
                <a:solidFill>
                  <a:schemeClr val="bg1"/>
                </a:solidFill>
                <a:latin typeface="Arial (Headings)"/>
                <a:cs typeface="Arial (Headings)"/>
              </a:defRPr>
            </a:lvl1pPr>
          </a:lstStyle>
          <a:p>
            <a:r>
              <a:rPr lang="en-US" dirty="0"/>
              <a:t>Click to edit Master </a:t>
            </a:r>
            <a:r>
              <a:rPr lang="en-US" dirty="0" err="1"/>
              <a:t>infographic</a:t>
            </a:r>
            <a:r>
              <a:rPr lang="en-US" dirty="0"/>
              <a:t> body copy</a:t>
            </a:r>
          </a:p>
        </p:txBody>
      </p:sp>
      <p:sp>
        <p:nvSpPr>
          <p:cNvPr id="5" name="Title Placeholder 1"/>
          <p:cNvSpPr txBox="1">
            <a:spLocks/>
          </p:cNvSpPr>
          <p:nvPr userDrawn="1"/>
        </p:nvSpPr>
        <p:spPr>
          <a:xfrm>
            <a:off x="2204720" y="1524000"/>
            <a:ext cx="3911599" cy="1930400"/>
          </a:xfrm>
          <a:prstGeom prst="rect">
            <a:avLst/>
          </a:prstGeom>
        </p:spPr>
        <p:txBody>
          <a:bodyPr vert="horz" lIns="0" tIns="0" rIns="0" bIns="0" rtlCol="0" anchor="t" anchorCtr="0">
            <a:noAutofit/>
          </a:bodyPr>
          <a:lstStyle>
            <a:lvl1pPr algn="l" defTabSz="457200" rtl="0" eaLnBrk="1" latinLnBrk="0" hangingPunct="1">
              <a:spcBef>
                <a:spcPct val="0"/>
              </a:spcBef>
              <a:buNone/>
              <a:defRPr sz="2100" kern="1200" baseline="0">
                <a:solidFill>
                  <a:schemeClr val="tx1"/>
                </a:solidFill>
                <a:latin typeface="Arial (Headings)"/>
                <a:ea typeface="+mj-ea"/>
                <a:cs typeface="Arial (Headings)"/>
              </a:defRPr>
            </a:lvl1pPr>
          </a:lstStyle>
          <a:p>
            <a:endParaRPr lang="en-US" sz="12000" b="1" dirty="0">
              <a:solidFill>
                <a:prstClr val="black"/>
              </a:solidFill>
            </a:endParaRPr>
          </a:p>
        </p:txBody>
      </p:sp>
      <p:sp>
        <p:nvSpPr>
          <p:cNvPr id="14" name="Text Placeholder 13"/>
          <p:cNvSpPr>
            <a:spLocks noGrp="1"/>
          </p:cNvSpPr>
          <p:nvPr>
            <p:ph type="body" sz="quarter" idx="10" hasCustomPrompt="1"/>
          </p:nvPr>
        </p:nvSpPr>
        <p:spPr>
          <a:xfrm>
            <a:off x="2102485" y="1311274"/>
            <a:ext cx="4044950" cy="1919605"/>
          </a:xfrm>
          <a:prstGeom prst="rect">
            <a:avLst/>
          </a:prstGeom>
        </p:spPr>
        <p:txBody>
          <a:bodyPr vert="horz"/>
          <a:lstStyle>
            <a:lvl1pPr marL="0" indent="0">
              <a:buFontTx/>
              <a:buNone/>
              <a:defRPr sz="12000" b="1">
                <a:solidFill>
                  <a:schemeClr val="bg1"/>
                </a:solidFill>
                <a:latin typeface="Arial (Body)"/>
                <a:cs typeface="Arial (Body)"/>
              </a:defRPr>
            </a:lvl1pPr>
          </a:lstStyle>
          <a:p>
            <a:pPr lvl="0"/>
            <a:r>
              <a:rPr lang="en-GB" dirty="0"/>
              <a:t>00%</a:t>
            </a:r>
            <a:endParaRPr lang="en-US" dirty="0"/>
          </a:p>
        </p:txBody>
      </p:sp>
    </p:spTree>
    <p:extLst>
      <p:ext uri="{BB962C8B-B14F-4D97-AF65-F5344CB8AC3E}">
        <p14:creationId xmlns:p14="http://schemas.microsoft.com/office/powerpoint/2010/main" val="1681942621"/>
      </p:ext>
    </p:extLst>
  </p:cSld>
  <p:clrMapOvr>
    <a:masterClrMapping/>
  </p:clrMapOvr>
  <p:extLst mod="1">
    <p:ext uri="{DCECCB84-F9BA-43D5-87BE-67443E8EF086}">
      <p15:sldGuideLst xmlns:p15="http://schemas.microsoft.com/office/powerpoint/2012/main">
        <p15:guide id="1" pos="1255">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Infographic Style (Black)">
    <p:spTree>
      <p:nvGrpSpPr>
        <p:cNvPr id="1" name=""/>
        <p:cNvGrpSpPr/>
        <p:nvPr/>
      </p:nvGrpSpPr>
      <p:grpSpPr>
        <a:xfrm>
          <a:off x="0" y="0"/>
          <a:ext cx="0" cy="0"/>
          <a:chOff x="0" y="0"/>
          <a:chExt cx="0" cy="0"/>
        </a:xfrm>
      </p:grpSpPr>
      <p:sp>
        <p:nvSpPr>
          <p:cNvPr id="7" name="Title 1"/>
          <p:cNvSpPr txBox="1">
            <a:spLocks/>
          </p:cNvSpPr>
          <p:nvPr userDrawn="1"/>
        </p:nvSpPr>
        <p:spPr bwMode="auto">
          <a:xfrm>
            <a:off x="2011681" y="1520291"/>
            <a:ext cx="4291229" cy="4291229"/>
          </a:xfrm>
          <a:prstGeom prst="rect">
            <a:avLst/>
          </a:prstGeom>
          <a:noFill/>
          <a:ln w="12700" cmpd="sng">
            <a:solidFill>
              <a:schemeClr val="tx1"/>
            </a:solidFill>
          </a:ln>
        </p:spPr>
        <p:txBody>
          <a:bodyPr lIns="234000" tIns="180000" rIns="180000" bIns="90000" anchor="b" anchorCtr="0">
            <a:normAutofit/>
          </a:bodyPr>
          <a:lstStyle>
            <a:lvl1pPr algn="l" defTabSz="457200" rtl="0" eaLnBrk="1" latinLnBrk="0" hangingPunct="1">
              <a:spcBef>
                <a:spcPct val="0"/>
              </a:spcBef>
              <a:buNone/>
              <a:defRPr sz="1800" kern="1200">
                <a:solidFill>
                  <a:schemeClr val="tx1"/>
                </a:solidFill>
                <a:latin typeface="+mj-lt"/>
                <a:ea typeface="+mj-ea"/>
                <a:cs typeface="+mj-cs"/>
              </a:defRPr>
            </a:lvl1pPr>
          </a:lstStyle>
          <a:p>
            <a:endParaRPr lang="en-US" dirty="0">
              <a:solidFill>
                <a:srgbClr val="000000"/>
              </a:solidFill>
            </a:endParaRPr>
          </a:p>
        </p:txBody>
      </p:sp>
      <p:sp>
        <p:nvSpPr>
          <p:cNvPr id="4" name="Title Placeholder 1"/>
          <p:cNvSpPr>
            <a:spLocks noGrp="1"/>
          </p:cNvSpPr>
          <p:nvPr>
            <p:ph type="title" hasCustomPrompt="1"/>
          </p:nvPr>
        </p:nvSpPr>
        <p:spPr>
          <a:xfrm>
            <a:off x="2204720" y="3241040"/>
            <a:ext cx="3911599" cy="2316480"/>
          </a:xfrm>
          <a:prstGeom prst="rect">
            <a:avLst/>
          </a:prstGeom>
        </p:spPr>
        <p:txBody>
          <a:bodyPr vert="horz" lIns="0" tIns="0" rIns="0" bIns="0" rtlCol="0" anchor="t" anchorCtr="0">
            <a:normAutofit/>
          </a:bodyPr>
          <a:lstStyle>
            <a:lvl1pPr algn="l">
              <a:defRPr sz="2100" baseline="0">
                <a:solidFill>
                  <a:srgbClr val="000000"/>
                </a:solidFill>
                <a:latin typeface="Arial (Headings)"/>
                <a:cs typeface="Arial (Headings)"/>
              </a:defRPr>
            </a:lvl1pPr>
          </a:lstStyle>
          <a:p>
            <a:r>
              <a:rPr lang="en-US" dirty="0"/>
              <a:t>Click to edit Master </a:t>
            </a:r>
            <a:r>
              <a:rPr lang="en-US" dirty="0" err="1"/>
              <a:t>infographic</a:t>
            </a:r>
            <a:r>
              <a:rPr lang="en-US" dirty="0"/>
              <a:t> body copy</a:t>
            </a:r>
          </a:p>
        </p:txBody>
      </p:sp>
      <p:sp>
        <p:nvSpPr>
          <p:cNvPr id="5" name="Title Placeholder 1"/>
          <p:cNvSpPr txBox="1">
            <a:spLocks/>
          </p:cNvSpPr>
          <p:nvPr userDrawn="1"/>
        </p:nvSpPr>
        <p:spPr>
          <a:xfrm>
            <a:off x="2204720" y="1524000"/>
            <a:ext cx="3911599" cy="1930400"/>
          </a:xfrm>
          <a:prstGeom prst="rect">
            <a:avLst/>
          </a:prstGeom>
        </p:spPr>
        <p:txBody>
          <a:bodyPr vert="horz" lIns="0" tIns="0" rIns="0" bIns="0" rtlCol="0" anchor="t" anchorCtr="0">
            <a:noAutofit/>
          </a:bodyPr>
          <a:lstStyle>
            <a:lvl1pPr algn="l" defTabSz="457200" rtl="0" eaLnBrk="1" latinLnBrk="0" hangingPunct="1">
              <a:spcBef>
                <a:spcPct val="0"/>
              </a:spcBef>
              <a:buNone/>
              <a:defRPr sz="2100" kern="1200" baseline="0">
                <a:solidFill>
                  <a:schemeClr val="tx1"/>
                </a:solidFill>
                <a:latin typeface="Arial (Headings)"/>
                <a:ea typeface="+mj-ea"/>
                <a:cs typeface="Arial (Headings)"/>
              </a:defRPr>
            </a:lvl1pPr>
          </a:lstStyle>
          <a:p>
            <a:endParaRPr lang="en-US" sz="12000" b="1" dirty="0"/>
          </a:p>
        </p:txBody>
      </p:sp>
      <p:sp>
        <p:nvSpPr>
          <p:cNvPr id="14" name="Text Placeholder 13"/>
          <p:cNvSpPr>
            <a:spLocks noGrp="1"/>
          </p:cNvSpPr>
          <p:nvPr>
            <p:ph type="body" sz="quarter" idx="10" hasCustomPrompt="1"/>
          </p:nvPr>
        </p:nvSpPr>
        <p:spPr>
          <a:xfrm>
            <a:off x="2102485" y="1311274"/>
            <a:ext cx="4044950" cy="1919605"/>
          </a:xfrm>
          <a:prstGeom prst="rect">
            <a:avLst/>
          </a:prstGeom>
        </p:spPr>
        <p:txBody>
          <a:bodyPr vert="horz"/>
          <a:lstStyle>
            <a:lvl1pPr marL="0" indent="0">
              <a:buFontTx/>
              <a:buNone/>
              <a:defRPr sz="12000" b="1">
                <a:solidFill>
                  <a:schemeClr val="tx1"/>
                </a:solidFill>
                <a:latin typeface="Arial (Body)"/>
                <a:cs typeface="Arial (Body)"/>
              </a:defRPr>
            </a:lvl1pPr>
          </a:lstStyle>
          <a:p>
            <a:pPr lvl="0"/>
            <a:r>
              <a:rPr lang="en-GB" dirty="0"/>
              <a:t>00%</a:t>
            </a:r>
            <a:endParaRPr lang="en-US" dirty="0"/>
          </a:p>
        </p:txBody>
      </p:sp>
    </p:spTree>
    <p:extLst>
      <p:ext uri="{BB962C8B-B14F-4D97-AF65-F5344CB8AC3E}">
        <p14:creationId xmlns:p14="http://schemas.microsoft.com/office/powerpoint/2010/main" val="161050730"/>
      </p:ext>
    </p:extLst>
  </p:cSld>
  <p:clrMapOvr>
    <a:masterClrMapping/>
  </p:clrMapOvr>
  <p:extLst mod="1">
    <p:ext uri="{DCECCB84-F9BA-43D5-87BE-67443E8EF086}">
      <p15:sldGuideLst xmlns:p15="http://schemas.microsoft.com/office/powerpoint/2012/main">
        <p15:guide id="2" pos="1255" userDrawn="1">
          <p15:clr>
            <a:srgbClr val="FBAE40"/>
          </p15:clr>
        </p15:guide>
      </p15:sldGuideLst>
    </p:ext>
  </p:extLst>
</p:sldLayout>
</file>

<file path=ppt/slideLayouts/slideLayout180.xml><?xml version="1.0" encoding="utf-8"?>
<p:sldLayout xmlns:a="http://schemas.openxmlformats.org/drawingml/2006/main" xmlns:r="http://schemas.openxmlformats.org/officeDocument/2006/relationships" xmlns:p="http://schemas.openxmlformats.org/presentationml/2006/main" preserve="1" userDrawn="1">
  <p:cSld name="2 columns (Brand Frame)">
    <p:spTree>
      <p:nvGrpSpPr>
        <p:cNvPr id="1" name=""/>
        <p:cNvGrpSpPr/>
        <p:nvPr/>
      </p:nvGrpSpPr>
      <p:grpSpPr>
        <a:xfrm>
          <a:off x="0" y="0"/>
          <a:ext cx="0" cy="0"/>
          <a:chOff x="0" y="0"/>
          <a:chExt cx="0" cy="0"/>
        </a:xfrm>
      </p:grpSpPr>
      <p:sp>
        <p:nvSpPr>
          <p:cNvPr id="6" name="Title 1"/>
          <p:cNvSpPr>
            <a:spLocks noGrp="1"/>
          </p:cNvSpPr>
          <p:nvPr>
            <p:ph type="title"/>
          </p:nvPr>
        </p:nvSpPr>
        <p:spPr>
          <a:xfrm>
            <a:off x="375919" y="1239520"/>
            <a:ext cx="11369993" cy="812800"/>
          </a:xfrm>
          <a:prstGeom prst="rect">
            <a:avLst/>
          </a:prstGeom>
        </p:spPr>
        <p:txBody>
          <a:bodyPr/>
          <a:lstStyle>
            <a:lvl1pPr algn="l">
              <a:defRPr sz="2800">
                <a:solidFill>
                  <a:srgbClr val="C80000"/>
                </a:solidFill>
                <a:latin typeface="arial (Headings)"/>
                <a:cs typeface="arial (Headings)"/>
              </a:defRPr>
            </a:lvl1pPr>
          </a:lstStyle>
          <a:p>
            <a:r>
              <a:rPr lang="en-US" dirty="0"/>
              <a:t>Click to edit Master title</a:t>
            </a:r>
          </a:p>
        </p:txBody>
      </p:sp>
      <p:sp>
        <p:nvSpPr>
          <p:cNvPr id="7" name="Content Placeholder 2"/>
          <p:cNvSpPr>
            <a:spLocks noGrp="1"/>
          </p:cNvSpPr>
          <p:nvPr>
            <p:ph idx="14"/>
          </p:nvPr>
        </p:nvSpPr>
        <p:spPr>
          <a:xfrm>
            <a:off x="5008879" y="2062480"/>
            <a:ext cx="6737033" cy="4307840"/>
          </a:xfrm>
          <a:prstGeom prst="rect">
            <a:avLst/>
          </a:prstGeom>
        </p:spPr>
        <p:txBody>
          <a:bodyPr/>
          <a:lstStyle>
            <a:lvl1pPr marL="342900" indent="-342900">
              <a:buClr>
                <a:srgbClr val="C80000"/>
              </a:buClr>
              <a:buFont typeface="Wingdings" charset="2"/>
              <a:buChar char="§"/>
              <a:defRPr sz="2100">
                <a:solidFill>
                  <a:srgbClr val="000000"/>
                </a:solidFill>
                <a:latin typeface="Arial (Body)"/>
                <a:cs typeface="Arial (Body)"/>
              </a:defRPr>
            </a:lvl1pPr>
            <a:lvl2pPr marL="742950" indent="-285750">
              <a:buClr>
                <a:srgbClr val="C80000"/>
              </a:buClr>
              <a:buFont typeface="Wingdings" charset="2"/>
              <a:buChar char="§"/>
              <a:defRPr sz="2100">
                <a:solidFill>
                  <a:srgbClr val="000000"/>
                </a:solidFill>
                <a:latin typeface="Arial (Body)"/>
                <a:cs typeface="Arial (Body)"/>
              </a:defRPr>
            </a:lvl2pPr>
            <a:lvl3pPr marL="1143000" indent="-228600">
              <a:buClr>
                <a:srgbClr val="C80000"/>
              </a:buClr>
              <a:buFont typeface="Wingdings" charset="2"/>
              <a:buChar char="§"/>
              <a:defRPr sz="1800">
                <a:solidFill>
                  <a:srgbClr val="000000"/>
                </a:solidFill>
                <a:latin typeface="Arial (Body)"/>
                <a:cs typeface="Arial (Body)"/>
              </a:defRPr>
            </a:lvl3pPr>
            <a:lvl4pPr marL="1600200" indent="-228600">
              <a:buClr>
                <a:srgbClr val="C80000"/>
              </a:buClr>
              <a:buFont typeface="Wingdings" charset="2"/>
              <a:buChar char="§"/>
              <a:defRPr sz="1800">
                <a:solidFill>
                  <a:srgbClr val="000000"/>
                </a:solidFill>
                <a:latin typeface="Arial (Body)"/>
                <a:cs typeface="Arial (Body)"/>
              </a:defRPr>
            </a:lvl4pPr>
            <a:lvl5pPr marL="2057400" indent="-228600">
              <a:buClr>
                <a:srgbClr val="C80000"/>
              </a:buClr>
              <a:buFont typeface="Wingdings" charset="2"/>
              <a:buChar char="§"/>
              <a:defRPr sz="1800">
                <a:solidFill>
                  <a:srgbClr val="000000"/>
                </a:solidFill>
                <a:latin typeface="Arial (Body)"/>
                <a:cs typeface="Arial (Body)"/>
              </a:defRPr>
            </a:lvl5pPr>
          </a:lstStyle>
          <a:p>
            <a:pPr lvl="0"/>
            <a:r>
              <a:rPr lang="en-US" dirty="0"/>
              <a:t>Click to edit Master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2"/>
          <p:cNvSpPr>
            <a:spLocks noGrp="1"/>
          </p:cNvSpPr>
          <p:nvPr>
            <p:ph idx="1" hasCustomPrompt="1"/>
          </p:nvPr>
        </p:nvSpPr>
        <p:spPr bwMode="ltGray">
          <a:xfrm>
            <a:off x="467360" y="2065495"/>
            <a:ext cx="4297696" cy="4304825"/>
          </a:xfrm>
          <a:prstGeom prst="rect">
            <a:avLst/>
          </a:prstGeom>
          <a:noFill/>
          <a:ln>
            <a:solidFill>
              <a:srgbClr val="C80000"/>
            </a:solidFill>
          </a:ln>
        </p:spPr>
        <p:txBody>
          <a:bodyPr lIns="180000" tIns="180000" rIns="180000" bIns="360000"/>
          <a:lstStyle>
            <a:lvl1pPr marL="342900" indent="-342900">
              <a:buClr>
                <a:srgbClr val="C80000"/>
              </a:buClr>
              <a:buFont typeface="Wingdings" charset="2"/>
              <a:buChar char="§"/>
              <a:defRPr sz="2100" baseline="0">
                <a:solidFill>
                  <a:schemeClr val="tx1"/>
                </a:solidFill>
                <a:latin typeface="Arial (Body)"/>
                <a:cs typeface="Arial (Body)"/>
              </a:defRPr>
            </a:lvl1pPr>
            <a:lvl2pPr marL="742950" indent="-285750">
              <a:buClr>
                <a:srgbClr val="C80000"/>
              </a:buClr>
              <a:buFont typeface="Wingdings" charset="2"/>
              <a:buChar char="§"/>
              <a:defRPr sz="2100">
                <a:solidFill>
                  <a:srgbClr val="000000"/>
                </a:solidFill>
                <a:latin typeface="Arial (Body)"/>
                <a:cs typeface="Arial (Body)"/>
              </a:defRPr>
            </a:lvl2pPr>
            <a:lvl3pPr marL="1143000" indent="-228600">
              <a:buClr>
                <a:srgbClr val="C80000"/>
              </a:buClr>
              <a:buFont typeface="Wingdings" charset="2"/>
              <a:buChar char="§"/>
              <a:defRPr sz="1800">
                <a:solidFill>
                  <a:srgbClr val="000000"/>
                </a:solidFill>
                <a:latin typeface="Arial (Body)"/>
                <a:cs typeface="Arial (Body)"/>
              </a:defRPr>
            </a:lvl3pPr>
            <a:lvl4pPr marL="1600200" indent="-228600">
              <a:buClr>
                <a:srgbClr val="C80000"/>
              </a:buClr>
              <a:buFont typeface="Wingdings" charset="2"/>
              <a:buChar char="§"/>
              <a:defRPr sz="1800">
                <a:solidFill>
                  <a:srgbClr val="000000"/>
                </a:solidFill>
                <a:latin typeface="Arial (Body)"/>
                <a:cs typeface="Arial (Body)"/>
              </a:defRPr>
            </a:lvl4pPr>
            <a:lvl5pPr marL="2057400" indent="-228600">
              <a:buClr>
                <a:srgbClr val="C80000"/>
              </a:buClr>
              <a:buFont typeface="Wingdings" charset="2"/>
              <a:buChar char="§"/>
              <a:defRPr sz="1600">
                <a:solidFill>
                  <a:srgbClr val="000000"/>
                </a:solidFill>
                <a:latin typeface="Arial (Body)"/>
                <a:cs typeface="Arial (Body)"/>
              </a:defRPr>
            </a:lvl5pPr>
          </a:lstStyle>
          <a:p>
            <a:pPr lvl="0"/>
            <a:r>
              <a:rPr lang="en-US" dirty="0"/>
              <a:t>Remember the Brand square and Brand frame should never be used together</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072361745"/>
      </p:ext>
    </p:extLst>
  </p:cSld>
  <p:clrMapOvr>
    <a:masterClrMapping/>
  </p:clrMapOvr>
</p:sldLayout>
</file>

<file path=ppt/slideLayouts/slideLayout181.xml><?xml version="1.0" encoding="utf-8"?>
<p:sldLayout xmlns:a="http://schemas.openxmlformats.org/drawingml/2006/main" xmlns:r="http://schemas.openxmlformats.org/officeDocument/2006/relationships" xmlns:p="http://schemas.openxmlformats.org/presentationml/2006/main" preserve="1" userDrawn="1">
  <p:cSld name="Divider page (single, white logo)">
    <p:spTree>
      <p:nvGrpSpPr>
        <p:cNvPr id="1" name=""/>
        <p:cNvGrpSpPr/>
        <p:nvPr/>
      </p:nvGrpSpPr>
      <p:grpSpPr>
        <a:xfrm>
          <a:off x="0" y="0"/>
          <a:ext cx="0" cy="0"/>
          <a:chOff x="0" y="0"/>
          <a:chExt cx="0" cy="0"/>
        </a:xfrm>
      </p:grpSpPr>
      <p:pic>
        <p:nvPicPr>
          <p:cNvPr id="3" name="Picture 2" descr="ACCA Brand Square (1 line).eps"/>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115060" y="2446020"/>
            <a:ext cx="1955800" cy="1955800"/>
          </a:xfrm>
          <a:prstGeom prst="rect">
            <a:avLst/>
          </a:prstGeom>
        </p:spPr>
      </p:pic>
      <p:sp>
        <p:nvSpPr>
          <p:cNvPr id="4" name="Title Placeholder 1"/>
          <p:cNvSpPr>
            <a:spLocks noGrp="1"/>
          </p:cNvSpPr>
          <p:nvPr>
            <p:ph type="title" hasCustomPrompt="1"/>
          </p:nvPr>
        </p:nvSpPr>
        <p:spPr>
          <a:xfrm>
            <a:off x="2133601" y="3248640"/>
            <a:ext cx="2956560" cy="348000"/>
          </a:xfrm>
          <a:prstGeom prst="rect">
            <a:avLst/>
          </a:prstGeom>
        </p:spPr>
        <p:txBody>
          <a:bodyPr vert="horz" lIns="0" tIns="0" rIns="0" bIns="0" rtlCol="0" anchor="t" anchorCtr="0">
            <a:normAutofit/>
          </a:bodyPr>
          <a:lstStyle>
            <a:lvl1pPr algn="l">
              <a:defRPr sz="1800" b="1" baseline="0">
                <a:solidFill>
                  <a:schemeClr val="tx1"/>
                </a:solidFill>
                <a:latin typeface="Arial (Headings)"/>
                <a:cs typeface="Arial (Headings)"/>
              </a:defRPr>
            </a:lvl1pPr>
          </a:lstStyle>
          <a:p>
            <a:r>
              <a:rPr lang="en-US" dirty="0"/>
              <a:t>Click to edit divider pages</a:t>
            </a:r>
          </a:p>
        </p:txBody>
      </p:sp>
    </p:spTree>
    <p:extLst>
      <p:ext uri="{BB962C8B-B14F-4D97-AF65-F5344CB8AC3E}">
        <p14:creationId xmlns:p14="http://schemas.microsoft.com/office/powerpoint/2010/main" val="3680018034"/>
      </p:ext>
    </p:extLst>
  </p:cSld>
  <p:clrMapOvr>
    <a:masterClrMapping/>
  </p:clrMapOvr>
</p:sldLayout>
</file>

<file path=ppt/slideLayouts/slideLayout182.xml><?xml version="1.0" encoding="utf-8"?>
<p:sldLayout xmlns:a="http://schemas.openxmlformats.org/drawingml/2006/main" xmlns:r="http://schemas.openxmlformats.org/officeDocument/2006/relationships" xmlns:p="http://schemas.openxmlformats.org/presentationml/2006/main" preserve="1" userDrawn="1">
  <p:cSld name="Divider page (double, white logo)">
    <p:spTree>
      <p:nvGrpSpPr>
        <p:cNvPr id="1" name=""/>
        <p:cNvGrpSpPr/>
        <p:nvPr/>
      </p:nvGrpSpPr>
      <p:grpSpPr>
        <a:xfrm>
          <a:off x="0" y="0"/>
          <a:ext cx="0" cy="0"/>
          <a:chOff x="0" y="0"/>
          <a:chExt cx="0" cy="0"/>
        </a:xfrm>
      </p:grpSpPr>
      <p:pic>
        <p:nvPicPr>
          <p:cNvPr id="4" name="Picture 3" descr="ACCA Brand Square (2 lines).eps"/>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115060" y="2446020"/>
            <a:ext cx="1955800" cy="1955800"/>
          </a:xfrm>
          <a:prstGeom prst="rect">
            <a:avLst/>
          </a:prstGeom>
        </p:spPr>
      </p:pic>
      <p:sp>
        <p:nvSpPr>
          <p:cNvPr id="6" name="Title Placeholder 1"/>
          <p:cNvSpPr>
            <a:spLocks noGrp="1"/>
          </p:cNvSpPr>
          <p:nvPr>
            <p:ph type="title" hasCustomPrompt="1"/>
          </p:nvPr>
        </p:nvSpPr>
        <p:spPr>
          <a:xfrm>
            <a:off x="2133601" y="3157200"/>
            <a:ext cx="2956560" cy="602000"/>
          </a:xfrm>
          <a:prstGeom prst="rect">
            <a:avLst/>
          </a:prstGeom>
        </p:spPr>
        <p:txBody>
          <a:bodyPr vert="horz" lIns="0" tIns="0" rIns="0" bIns="0" rtlCol="0" anchor="t" anchorCtr="0">
            <a:normAutofit/>
          </a:bodyPr>
          <a:lstStyle>
            <a:lvl1pPr algn="l">
              <a:defRPr sz="1800" b="1" baseline="0">
                <a:solidFill>
                  <a:schemeClr val="tx1"/>
                </a:solidFill>
                <a:latin typeface="Arial (Headings)"/>
                <a:cs typeface="Arial (Headings)"/>
              </a:defRPr>
            </a:lvl1pPr>
          </a:lstStyle>
          <a:p>
            <a:r>
              <a:rPr lang="en-US" dirty="0"/>
              <a:t>Click to edit divider pages with two lines</a:t>
            </a:r>
          </a:p>
        </p:txBody>
      </p:sp>
    </p:spTree>
    <p:extLst>
      <p:ext uri="{BB962C8B-B14F-4D97-AF65-F5344CB8AC3E}">
        <p14:creationId xmlns:p14="http://schemas.microsoft.com/office/powerpoint/2010/main" val="2984792354"/>
      </p:ext>
    </p:extLst>
  </p:cSld>
  <p:clrMapOvr>
    <a:masterClrMapping/>
  </p:clrMapOvr>
</p:sldLayout>
</file>

<file path=ppt/slideLayouts/slideLayout183.xml><?xml version="1.0" encoding="utf-8"?>
<p:sldLayout xmlns:a="http://schemas.openxmlformats.org/drawingml/2006/main" xmlns:r="http://schemas.openxmlformats.org/officeDocument/2006/relationships" xmlns:p="http://schemas.openxmlformats.org/presentationml/2006/main" preserve="1" userDrawn="1">
  <p:cSld name="Infographic Style (Red)">
    <p:spTree>
      <p:nvGrpSpPr>
        <p:cNvPr id="1" name=""/>
        <p:cNvGrpSpPr/>
        <p:nvPr/>
      </p:nvGrpSpPr>
      <p:grpSpPr>
        <a:xfrm>
          <a:off x="0" y="0"/>
          <a:ext cx="0" cy="0"/>
          <a:chOff x="0" y="0"/>
          <a:chExt cx="0" cy="0"/>
        </a:xfrm>
      </p:grpSpPr>
      <p:sp>
        <p:nvSpPr>
          <p:cNvPr id="7" name="Title 1"/>
          <p:cNvSpPr txBox="1">
            <a:spLocks/>
          </p:cNvSpPr>
          <p:nvPr userDrawn="1"/>
        </p:nvSpPr>
        <p:spPr bwMode="auto">
          <a:xfrm>
            <a:off x="2011681" y="1520291"/>
            <a:ext cx="4291229" cy="4291229"/>
          </a:xfrm>
          <a:prstGeom prst="rect">
            <a:avLst/>
          </a:prstGeom>
          <a:noFill/>
          <a:ln w="12700" cmpd="sng">
            <a:solidFill>
              <a:srgbClr val="C80000"/>
            </a:solidFill>
          </a:ln>
        </p:spPr>
        <p:txBody>
          <a:bodyPr lIns="234000" tIns="180000" rIns="180000" bIns="90000" anchor="b" anchorCtr="0">
            <a:normAutofit/>
          </a:bodyPr>
          <a:lstStyle>
            <a:lvl1pPr algn="l" defTabSz="457200" rtl="0" eaLnBrk="1" latinLnBrk="0" hangingPunct="1">
              <a:spcBef>
                <a:spcPct val="0"/>
              </a:spcBef>
              <a:buNone/>
              <a:defRPr sz="1800" kern="1200">
                <a:solidFill>
                  <a:schemeClr val="tx1"/>
                </a:solidFill>
                <a:latin typeface="+mj-lt"/>
                <a:ea typeface="+mj-ea"/>
                <a:cs typeface="+mj-cs"/>
              </a:defRPr>
            </a:lvl1pPr>
          </a:lstStyle>
          <a:p>
            <a:endParaRPr lang="en-US" dirty="0">
              <a:solidFill>
                <a:prstClr val="black"/>
              </a:solidFill>
            </a:endParaRPr>
          </a:p>
        </p:txBody>
      </p:sp>
      <p:sp>
        <p:nvSpPr>
          <p:cNvPr id="4" name="Title Placeholder 1"/>
          <p:cNvSpPr>
            <a:spLocks noGrp="1"/>
          </p:cNvSpPr>
          <p:nvPr>
            <p:ph type="title" hasCustomPrompt="1"/>
          </p:nvPr>
        </p:nvSpPr>
        <p:spPr>
          <a:xfrm>
            <a:off x="2204720" y="3241040"/>
            <a:ext cx="3911599" cy="2316480"/>
          </a:xfrm>
          <a:prstGeom prst="rect">
            <a:avLst/>
          </a:prstGeom>
        </p:spPr>
        <p:txBody>
          <a:bodyPr vert="horz" lIns="0" tIns="0" rIns="0" bIns="0" rtlCol="0" anchor="t" anchorCtr="0">
            <a:normAutofit/>
          </a:bodyPr>
          <a:lstStyle>
            <a:lvl1pPr algn="l">
              <a:defRPr sz="2100" baseline="0">
                <a:solidFill>
                  <a:srgbClr val="C80000"/>
                </a:solidFill>
                <a:latin typeface="Arial (Headings)"/>
                <a:cs typeface="Arial (Headings)"/>
              </a:defRPr>
            </a:lvl1pPr>
          </a:lstStyle>
          <a:p>
            <a:r>
              <a:rPr lang="en-US" dirty="0"/>
              <a:t>Click to edit Master </a:t>
            </a:r>
            <a:r>
              <a:rPr lang="en-US" dirty="0" err="1"/>
              <a:t>infographic</a:t>
            </a:r>
            <a:r>
              <a:rPr lang="en-US" dirty="0"/>
              <a:t> body copy</a:t>
            </a:r>
          </a:p>
        </p:txBody>
      </p:sp>
      <p:sp>
        <p:nvSpPr>
          <p:cNvPr id="5" name="Title Placeholder 1"/>
          <p:cNvSpPr txBox="1">
            <a:spLocks/>
          </p:cNvSpPr>
          <p:nvPr userDrawn="1"/>
        </p:nvSpPr>
        <p:spPr>
          <a:xfrm>
            <a:off x="2204720" y="1524000"/>
            <a:ext cx="3911599" cy="1930400"/>
          </a:xfrm>
          <a:prstGeom prst="rect">
            <a:avLst/>
          </a:prstGeom>
        </p:spPr>
        <p:txBody>
          <a:bodyPr vert="horz" lIns="0" tIns="0" rIns="0" bIns="0" rtlCol="0" anchor="t" anchorCtr="0">
            <a:noAutofit/>
          </a:bodyPr>
          <a:lstStyle>
            <a:lvl1pPr algn="l" defTabSz="457200" rtl="0" eaLnBrk="1" latinLnBrk="0" hangingPunct="1">
              <a:spcBef>
                <a:spcPct val="0"/>
              </a:spcBef>
              <a:buNone/>
              <a:defRPr sz="2100" kern="1200" baseline="0">
                <a:solidFill>
                  <a:schemeClr val="tx1"/>
                </a:solidFill>
                <a:latin typeface="Arial (Headings)"/>
                <a:ea typeface="+mj-ea"/>
                <a:cs typeface="Arial (Headings)"/>
              </a:defRPr>
            </a:lvl1pPr>
          </a:lstStyle>
          <a:p>
            <a:endParaRPr lang="en-US" sz="12000" b="1" dirty="0">
              <a:solidFill>
                <a:prstClr val="black"/>
              </a:solidFill>
            </a:endParaRPr>
          </a:p>
        </p:txBody>
      </p:sp>
      <p:sp>
        <p:nvSpPr>
          <p:cNvPr id="14" name="Text Placeholder 13"/>
          <p:cNvSpPr>
            <a:spLocks noGrp="1"/>
          </p:cNvSpPr>
          <p:nvPr>
            <p:ph type="body" sz="quarter" idx="10" hasCustomPrompt="1"/>
          </p:nvPr>
        </p:nvSpPr>
        <p:spPr>
          <a:xfrm>
            <a:off x="2102485" y="1311274"/>
            <a:ext cx="4044950" cy="1919605"/>
          </a:xfrm>
          <a:prstGeom prst="rect">
            <a:avLst/>
          </a:prstGeom>
        </p:spPr>
        <p:txBody>
          <a:bodyPr vert="horz"/>
          <a:lstStyle>
            <a:lvl1pPr marL="0" indent="0">
              <a:buFontTx/>
              <a:buNone/>
              <a:defRPr sz="12000" b="1">
                <a:solidFill>
                  <a:srgbClr val="C80000"/>
                </a:solidFill>
                <a:latin typeface="Arial (Body)"/>
                <a:cs typeface="Arial (Body)"/>
              </a:defRPr>
            </a:lvl1pPr>
          </a:lstStyle>
          <a:p>
            <a:pPr lvl="0"/>
            <a:r>
              <a:rPr lang="en-GB" dirty="0"/>
              <a:t>00%</a:t>
            </a:r>
            <a:endParaRPr lang="en-US" dirty="0"/>
          </a:p>
        </p:txBody>
      </p:sp>
    </p:spTree>
    <p:extLst>
      <p:ext uri="{BB962C8B-B14F-4D97-AF65-F5344CB8AC3E}">
        <p14:creationId xmlns:p14="http://schemas.microsoft.com/office/powerpoint/2010/main" val="2795622898"/>
      </p:ext>
    </p:extLst>
  </p:cSld>
  <p:clrMapOvr>
    <a:masterClrMapping/>
  </p:clrMapOvr>
  <p:extLst mod="1">
    <p:ext uri="{DCECCB84-F9BA-43D5-87BE-67443E8EF086}">
      <p15:sldGuideLst xmlns:p15="http://schemas.microsoft.com/office/powerpoint/2012/main">
        <p15:guide id="1" pos="1277">
          <p15:clr>
            <a:srgbClr val="FBAE40"/>
          </p15:clr>
        </p15:guide>
        <p15:guide id="2" orient="horz" pos="210">
          <p15:clr>
            <a:srgbClr val="FBAE40"/>
          </p15:clr>
        </p15:guide>
      </p15:sldGuideLst>
    </p:ext>
  </p:extLst>
</p:sldLayout>
</file>

<file path=ppt/slideLayouts/slideLayout184.xml><?xml version="1.0" encoding="utf-8"?>
<p:sldLayout xmlns:a="http://schemas.openxmlformats.org/drawingml/2006/main" xmlns:r="http://schemas.openxmlformats.org/officeDocument/2006/relationships" xmlns:p="http://schemas.openxmlformats.org/presentationml/2006/main" preserve="1" userDrawn="1">
  <p:cSld name="Infographic Style (Black)">
    <p:spTree>
      <p:nvGrpSpPr>
        <p:cNvPr id="1" name=""/>
        <p:cNvGrpSpPr/>
        <p:nvPr/>
      </p:nvGrpSpPr>
      <p:grpSpPr>
        <a:xfrm>
          <a:off x="0" y="0"/>
          <a:ext cx="0" cy="0"/>
          <a:chOff x="0" y="0"/>
          <a:chExt cx="0" cy="0"/>
        </a:xfrm>
      </p:grpSpPr>
      <p:sp>
        <p:nvSpPr>
          <p:cNvPr id="7" name="Title 1"/>
          <p:cNvSpPr txBox="1">
            <a:spLocks/>
          </p:cNvSpPr>
          <p:nvPr userDrawn="1"/>
        </p:nvSpPr>
        <p:spPr bwMode="auto">
          <a:xfrm>
            <a:off x="2011681" y="1520291"/>
            <a:ext cx="4291229" cy="4291229"/>
          </a:xfrm>
          <a:prstGeom prst="rect">
            <a:avLst/>
          </a:prstGeom>
          <a:noFill/>
          <a:ln w="12700" cmpd="sng">
            <a:solidFill>
              <a:schemeClr val="tx1"/>
            </a:solidFill>
          </a:ln>
        </p:spPr>
        <p:txBody>
          <a:bodyPr lIns="234000" tIns="180000" rIns="180000" bIns="90000" anchor="b" anchorCtr="0">
            <a:normAutofit/>
          </a:bodyPr>
          <a:lstStyle>
            <a:lvl1pPr algn="l" defTabSz="457200" rtl="0" eaLnBrk="1" latinLnBrk="0" hangingPunct="1">
              <a:spcBef>
                <a:spcPct val="0"/>
              </a:spcBef>
              <a:buNone/>
              <a:defRPr sz="1800" kern="1200">
                <a:solidFill>
                  <a:schemeClr val="tx1"/>
                </a:solidFill>
                <a:latin typeface="+mj-lt"/>
                <a:ea typeface="+mj-ea"/>
                <a:cs typeface="+mj-cs"/>
              </a:defRPr>
            </a:lvl1pPr>
          </a:lstStyle>
          <a:p>
            <a:endParaRPr lang="en-US" dirty="0">
              <a:solidFill>
                <a:srgbClr val="000000"/>
              </a:solidFill>
            </a:endParaRPr>
          </a:p>
        </p:txBody>
      </p:sp>
      <p:sp>
        <p:nvSpPr>
          <p:cNvPr id="4" name="Title Placeholder 1"/>
          <p:cNvSpPr>
            <a:spLocks noGrp="1"/>
          </p:cNvSpPr>
          <p:nvPr>
            <p:ph type="title" hasCustomPrompt="1"/>
          </p:nvPr>
        </p:nvSpPr>
        <p:spPr>
          <a:xfrm>
            <a:off x="2204720" y="3241040"/>
            <a:ext cx="3911599" cy="2316480"/>
          </a:xfrm>
          <a:prstGeom prst="rect">
            <a:avLst/>
          </a:prstGeom>
        </p:spPr>
        <p:txBody>
          <a:bodyPr vert="horz" lIns="0" tIns="0" rIns="0" bIns="0" rtlCol="0" anchor="t" anchorCtr="0">
            <a:normAutofit/>
          </a:bodyPr>
          <a:lstStyle>
            <a:lvl1pPr algn="l">
              <a:defRPr sz="2100" baseline="0">
                <a:solidFill>
                  <a:srgbClr val="000000"/>
                </a:solidFill>
                <a:latin typeface="Arial (Headings)"/>
                <a:cs typeface="Arial (Headings)"/>
              </a:defRPr>
            </a:lvl1pPr>
          </a:lstStyle>
          <a:p>
            <a:r>
              <a:rPr lang="en-US" dirty="0"/>
              <a:t>Click to edit Master </a:t>
            </a:r>
            <a:r>
              <a:rPr lang="en-US" dirty="0" err="1"/>
              <a:t>infographic</a:t>
            </a:r>
            <a:r>
              <a:rPr lang="en-US" dirty="0"/>
              <a:t> body copy</a:t>
            </a:r>
          </a:p>
        </p:txBody>
      </p:sp>
      <p:sp>
        <p:nvSpPr>
          <p:cNvPr id="5" name="Title Placeholder 1"/>
          <p:cNvSpPr txBox="1">
            <a:spLocks/>
          </p:cNvSpPr>
          <p:nvPr userDrawn="1"/>
        </p:nvSpPr>
        <p:spPr>
          <a:xfrm>
            <a:off x="2204720" y="1524000"/>
            <a:ext cx="3911599" cy="1930400"/>
          </a:xfrm>
          <a:prstGeom prst="rect">
            <a:avLst/>
          </a:prstGeom>
        </p:spPr>
        <p:txBody>
          <a:bodyPr vert="horz" lIns="0" tIns="0" rIns="0" bIns="0" rtlCol="0" anchor="t" anchorCtr="0">
            <a:noAutofit/>
          </a:bodyPr>
          <a:lstStyle>
            <a:lvl1pPr algn="l" defTabSz="457200" rtl="0" eaLnBrk="1" latinLnBrk="0" hangingPunct="1">
              <a:spcBef>
                <a:spcPct val="0"/>
              </a:spcBef>
              <a:buNone/>
              <a:defRPr sz="2100" kern="1200" baseline="0">
                <a:solidFill>
                  <a:schemeClr val="tx1"/>
                </a:solidFill>
                <a:latin typeface="Arial (Headings)"/>
                <a:ea typeface="+mj-ea"/>
                <a:cs typeface="Arial (Headings)"/>
              </a:defRPr>
            </a:lvl1pPr>
          </a:lstStyle>
          <a:p>
            <a:endParaRPr lang="en-US" sz="12000" b="1" dirty="0">
              <a:solidFill>
                <a:prstClr val="black"/>
              </a:solidFill>
            </a:endParaRPr>
          </a:p>
        </p:txBody>
      </p:sp>
      <p:sp>
        <p:nvSpPr>
          <p:cNvPr id="14" name="Text Placeholder 13"/>
          <p:cNvSpPr>
            <a:spLocks noGrp="1"/>
          </p:cNvSpPr>
          <p:nvPr>
            <p:ph type="body" sz="quarter" idx="10" hasCustomPrompt="1"/>
          </p:nvPr>
        </p:nvSpPr>
        <p:spPr>
          <a:xfrm>
            <a:off x="2102485" y="1311274"/>
            <a:ext cx="4044950" cy="1919605"/>
          </a:xfrm>
          <a:prstGeom prst="rect">
            <a:avLst/>
          </a:prstGeom>
        </p:spPr>
        <p:txBody>
          <a:bodyPr vert="horz"/>
          <a:lstStyle>
            <a:lvl1pPr marL="0" indent="0">
              <a:buFontTx/>
              <a:buNone/>
              <a:defRPr sz="12000" b="1">
                <a:solidFill>
                  <a:schemeClr val="tx1"/>
                </a:solidFill>
                <a:latin typeface="Arial (Body)"/>
                <a:cs typeface="Arial (Body)"/>
              </a:defRPr>
            </a:lvl1pPr>
          </a:lstStyle>
          <a:p>
            <a:pPr lvl="0"/>
            <a:r>
              <a:rPr lang="en-GB" dirty="0"/>
              <a:t>00%</a:t>
            </a:r>
            <a:endParaRPr lang="en-US" dirty="0"/>
          </a:p>
        </p:txBody>
      </p:sp>
    </p:spTree>
    <p:extLst>
      <p:ext uri="{BB962C8B-B14F-4D97-AF65-F5344CB8AC3E}">
        <p14:creationId xmlns:p14="http://schemas.microsoft.com/office/powerpoint/2010/main" val="3586159028"/>
      </p:ext>
    </p:extLst>
  </p:cSld>
  <p:clrMapOvr>
    <a:masterClrMapping/>
  </p:clrMapOvr>
  <p:extLst mod="1">
    <p:ext uri="{DCECCB84-F9BA-43D5-87BE-67443E8EF086}">
      <p15:sldGuideLst xmlns:p15="http://schemas.microsoft.com/office/powerpoint/2012/main">
        <p15:guide id="1" pos="1255">
          <p15:clr>
            <a:srgbClr val="FBAE40"/>
          </p15:clr>
        </p15:guide>
      </p15:sldGuideLst>
    </p:ext>
  </p:extLst>
</p:sldLayout>
</file>

<file path=ppt/slideLayouts/slideLayout185.xml><?xml version="1.0" encoding="utf-8"?>
<p:sldLayout xmlns:a="http://schemas.openxmlformats.org/drawingml/2006/main" xmlns:r="http://schemas.openxmlformats.org/officeDocument/2006/relationships" xmlns:p="http://schemas.openxmlformats.org/presentationml/2006/main" preserve="1" userDrawn="1">
  <p:cSld name="Infographic Style (White)">
    <p:spTree>
      <p:nvGrpSpPr>
        <p:cNvPr id="1" name=""/>
        <p:cNvGrpSpPr/>
        <p:nvPr/>
      </p:nvGrpSpPr>
      <p:grpSpPr>
        <a:xfrm>
          <a:off x="0" y="0"/>
          <a:ext cx="0" cy="0"/>
          <a:chOff x="0" y="0"/>
          <a:chExt cx="0" cy="0"/>
        </a:xfrm>
      </p:grpSpPr>
      <p:sp>
        <p:nvSpPr>
          <p:cNvPr id="7" name="Title 1"/>
          <p:cNvSpPr txBox="1">
            <a:spLocks/>
          </p:cNvSpPr>
          <p:nvPr userDrawn="1"/>
        </p:nvSpPr>
        <p:spPr bwMode="auto">
          <a:xfrm>
            <a:off x="2011681" y="1520291"/>
            <a:ext cx="4291229" cy="4291229"/>
          </a:xfrm>
          <a:prstGeom prst="rect">
            <a:avLst/>
          </a:prstGeom>
          <a:noFill/>
          <a:ln w="12700" cmpd="sng">
            <a:solidFill>
              <a:schemeClr val="bg1"/>
            </a:solidFill>
          </a:ln>
        </p:spPr>
        <p:txBody>
          <a:bodyPr lIns="234000" tIns="180000" rIns="180000" bIns="90000" anchor="b" anchorCtr="0">
            <a:normAutofit/>
          </a:bodyPr>
          <a:lstStyle>
            <a:lvl1pPr algn="l" defTabSz="457200" rtl="0" eaLnBrk="1" latinLnBrk="0" hangingPunct="1">
              <a:spcBef>
                <a:spcPct val="0"/>
              </a:spcBef>
              <a:buNone/>
              <a:defRPr sz="1800" kern="1200">
                <a:solidFill>
                  <a:schemeClr val="tx1"/>
                </a:solidFill>
                <a:latin typeface="+mj-lt"/>
                <a:ea typeface="+mj-ea"/>
                <a:cs typeface="+mj-cs"/>
              </a:defRPr>
            </a:lvl1pPr>
          </a:lstStyle>
          <a:p>
            <a:endParaRPr lang="en-US" dirty="0">
              <a:solidFill>
                <a:prstClr val="white"/>
              </a:solidFill>
            </a:endParaRPr>
          </a:p>
        </p:txBody>
      </p:sp>
      <p:sp>
        <p:nvSpPr>
          <p:cNvPr id="4" name="Title Placeholder 1"/>
          <p:cNvSpPr>
            <a:spLocks noGrp="1"/>
          </p:cNvSpPr>
          <p:nvPr>
            <p:ph type="title" hasCustomPrompt="1"/>
          </p:nvPr>
        </p:nvSpPr>
        <p:spPr>
          <a:xfrm>
            <a:off x="2204720" y="3241040"/>
            <a:ext cx="3911599" cy="2316480"/>
          </a:xfrm>
          <a:prstGeom prst="rect">
            <a:avLst/>
          </a:prstGeom>
        </p:spPr>
        <p:txBody>
          <a:bodyPr vert="horz" lIns="0" tIns="0" rIns="0" bIns="0" rtlCol="0" anchor="t" anchorCtr="0">
            <a:normAutofit/>
          </a:bodyPr>
          <a:lstStyle>
            <a:lvl1pPr algn="l">
              <a:defRPr sz="2100" baseline="0">
                <a:solidFill>
                  <a:schemeClr val="bg1"/>
                </a:solidFill>
                <a:latin typeface="Arial (Headings)"/>
                <a:cs typeface="Arial (Headings)"/>
              </a:defRPr>
            </a:lvl1pPr>
          </a:lstStyle>
          <a:p>
            <a:r>
              <a:rPr lang="en-US" dirty="0"/>
              <a:t>Click to edit Master </a:t>
            </a:r>
            <a:r>
              <a:rPr lang="en-US" dirty="0" err="1"/>
              <a:t>infographic</a:t>
            </a:r>
            <a:r>
              <a:rPr lang="en-US" dirty="0"/>
              <a:t> body copy</a:t>
            </a:r>
          </a:p>
        </p:txBody>
      </p:sp>
      <p:sp>
        <p:nvSpPr>
          <p:cNvPr id="5" name="Title Placeholder 1"/>
          <p:cNvSpPr txBox="1">
            <a:spLocks/>
          </p:cNvSpPr>
          <p:nvPr userDrawn="1"/>
        </p:nvSpPr>
        <p:spPr>
          <a:xfrm>
            <a:off x="2204720" y="1524000"/>
            <a:ext cx="3911599" cy="1930400"/>
          </a:xfrm>
          <a:prstGeom prst="rect">
            <a:avLst/>
          </a:prstGeom>
        </p:spPr>
        <p:txBody>
          <a:bodyPr vert="horz" lIns="0" tIns="0" rIns="0" bIns="0" rtlCol="0" anchor="t" anchorCtr="0">
            <a:noAutofit/>
          </a:bodyPr>
          <a:lstStyle>
            <a:lvl1pPr algn="l" defTabSz="457200" rtl="0" eaLnBrk="1" latinLnBrk="0" hangingPunct="1">
              <a:spcBef>
                <a:spcPct val="0"/>
              </a:spcBef>
              <a:buNone/>
              <a:defRPr sz="2100" kern="1200" baseline="0">
                <a:solidFill>
                  <a:schemeClr val="tx1"/>
                </a:solidFill>
                <a:latin typeface="Arial (Headings)"/>
                <a:ea typeface="+mj-ea"/>
                <a:cs typeface="Arial (Headings)"/>
              </a:defRPr>
            </a:lvl1pPr>
          </a:lstStyle>
          <a:p>
            <a:endParaRPr lang="en-US" sz="12000" b="1" dirty="0">
              <a:solidFill>
                <a:prstClr val="black"/>
              </a:solidFill>
            </a:endParaRPr>
          </a:p>
        </p:txBody>
      </p:sp>
      <p:sp>
        <p:nvSpPr>
          <p:cNvPr id="14" name="Text Placeholder 13"/>
          <p:cNvSpPr>
            <a:spLocks noGrp="1"/>
          </p:cNvSpPr>
          <p:nvPr>
            <p:ph type="body" sz="quarter" idx="10" hasCustomPrompt="1"/>
          </p:nvPr>
        </p:nvSpPr>
        <p:spPr>
          <a:xfrm>
            <a:off x="2102485" y="1311274"/>
            <a:ext cx="4044950" cy="1919605"/>
          </a:xfrm>
          <a:prstGeom prst="rect">
            <a:avLst/>
          </a:prstGeom>
        </p:spPr>
        <p:txBody>
          <a:bodyPr vert="horz"/>
          <a:lstStyle>
            <a:lvl1pPr marL="0" indent="0">
              <a:buFontTx/>
              <a:buNone/>
              <a:defRPr sz="12000" b="1">
                <a:solidFill>
                  <a:schemeClr val="bg1"/>
                </a:solidFill>
                <a:latin typeface="Arial (Body)"/>
                <a:cs typeface="Arial (Body)"/>
              </a:defRPr>
            </a:lvl1pPr>
          </a:lstStyle>
          <a:p>
            <a:pPr lvl="0"/>
            <a:r>
              <a:rPr lang="en-GB" dirty="0"/>
              <a:t>00%</a:t>
            </a:r>
            <a:endParaRPr lang="en-US" dirty="0"/>
          </a:p>
        </p:txBody>
      </p:sp>
    </p:spTree>
    <p:extLst>
      <p:ext uri="{BB962C8B-B14F-4D97-AF65-F5344CB8AC3E}">
        <p14:creationId xmlns:p14="http://schemas.microsoft.com/office/powerpoint/2010/main" val="574530400"/>
      </p:ext>
    </p:extLst>
  </p:cSld>
  <p:clrMapOvr>
    <a:masterClrMapping/>
  </p:clrMapOvr>
  <p:extLst mod="1">
    <p:ext uri="{DCECCB84-F9BA-43D5-87BE-67443E8EF086}">
      <p15:sldGuideLst xmlns:p15="http://schemas.microsoft.com/office/powerpoint/2012/main">
        <p15:guide id="1" pos="1277">
          <p15:clr>
            <a:srgbClr val="FBAE40"/>
          </p15:clr>
        </p15:guide>
      </p15:sldGuideLst>
    </p:ext>
  </p:extLst>
</p:sldLayout>
</file>

<file path=ppt/slideLayouts/slideLayout186.xml><?xml version="1.0" encoding="utf-8"?>
<p:sldLayout xmlns:a="http://schemas.openxmlformats.org/drawingml/2006/main" xmlns:r="http://schemas.openxmlformats.org/officeDocument/2006/relationships" xmlns:p="http://schemas.openxmlformats.org/presentationml/2006/main" preserve="1" userDrawn="1">
  <p:cSld name="Text (Brand Frame)">
    <p:spTree>
      <p:nvGrpSpPr>
        <p:cNvPr id="1" name=""/>
        <p:cNvGrpSpPr/>
        <p:nvPr/>
      </p:nvGrpSpPr>
      <p:grpSpPr>
        <a:xfrm>
          <a:off x="0" y="0"/>
          <a:ext cx="0" cy="0"/>
          <a:chOff x="0" y="0"/>
          <a:chExt cx="0" cy="0"/>
        </a:xfrm>
      </p:grpSpPr>
      <p:sp>
        <p:nvSpPr>
          <p:cNvPr id="10" name="Title 1"/>
          <p:cNvSpPr txBox="1">
            <a:spLocks/>
          </p:cNvSpPr>
          <p:nvPr userDrawn="1"/>
        </p:nvSpPr>
        <p:spPr bwMode="auto">
          <a:xfrm>
            <a:off x="2011681" y="1520291"/>
            <a:ext cx="4291229" cy="4291229"/>
          </a:xfrm>
          <a:prstGeom prst="rect">
            <a:avLst/>
          </a:prstGeom>
          <a:solidFill>
            <a:schemeClr val="bg1">
              <a:alpha val="60000"/>
            </a:schemeClr>
          </a:solidFill>
          <a:ln w="12700" cmpd="sng">
            <a:solidFill>
              <a:srgbClr val="C80000"/>
            </a:solidFill>
          </a:ln>
        </p:spPr>
        <p:txBody>
          <a:bodyPr lIns="234000" tIns="180000" rIns="180000" bIns="90000" anchor="b" anchorCtr="0">
            <a:normAutofit/>
          </a:bodyPr>
          <a:lstStyle>
            <a:lvl1pPr algn="l" defTabSz="457200" rtl="0" eaLnBrk="1" latinLnBrk="0" hangingPunct="1">
              <a:spcBef>
                <a:spcPct val="0"/>
              </a:spcBef>
              <a:buNone/>
              <a:defRPr sz="1800" kern="1200">
                <a:solidFill>
                  <a:schemeClr val="tx1"/>
                </a:solidFill>
                <a:latin typeface="+mj-lt"/>
                <a:ea typeface="+mj-ea"/>
                <a:cs typeface="+mj-cs"/>
              </a:defRPr>
            </a:lvl1pPr>
          </a:lstStyle>
          <a:p>
            <a:endParaRPr lang="en-US" dirty="0">
              <a:solidFill>
                <a:prstClr val="black"/>
              </a:solidFill>
            </a:endParaRPr>
          </a:p>
        </p:txBody>
      </p:sp>
      <p:sp>
        <p:nvSpPr>
          <p:cNvPr id="4" name="Title Placeholder 1"/>
          <p:cNvSpPr>
            <a:spLocks noGrp="1"/>
          </p:cNvSpPr>
          <p:nvPr>
            <p:ph type="title"/>
          </p:nvPr>
        </p:nvSpPr>
        <p:spPr>
          <a:xfrm>
            <a:off x="2204720" y="1643360"/>
            <a:ext cx="3911599" cy="3985280"/>
          </a:xfrm>
          <a:prstGeom prst="rect">
            <a:avLst/>
          </a:prstGeom>
        </p:spPr>
        <p:txBody>
          <a:bodyPr vert="horz" lIns="0" tIns="0" rIns="0" bIns="0" rtlCol="0" anchor="t" anchorCtr="0">
            <a:normAutofit/>
          </a:bodyPr>
          <a:lstStyle>
            <a:lvl1pPr algn="l">
              <a:defRPr sz="2100" baseline="0">
                <a:solidFill>
                  <a:schemeClr val="tx1"/>
                </a:solidFill>
                <a:latin typeface="Arial (Headings)"/>
                <a:cs typeface="Arial (Headings)"/>
              </a:defRPr>
            </a:lvl1pPr>
          </a:lstStyle>
          <a:p>
            <a:r>
              <a:rPr lang="en-US" dirty="0"/>
              <a:t>Click to edit Master title</a:t>
            </a:r>
          </a:p>
        </p:txBody>
      </p:sp>
    </p:spTree>
    <p:extLst>
      <p:ext uri="{BB962C8B-B14F-4D97-AF65-F5344CB8AC3E}">
        <p14:creationId xmlns:p14="http://schemas.microsoft.com/office/powerpoint/2010/main" val="1294205352"/>
      </p:ext>
    </p:extLst>
  </p:cSld>
  <p:clrMapOvr>
    <a:masterClrMapping/>
  </p:clrMapOvr>
  <p:extLst mod="1">
    <p:ext uri="{DCECCB84-F9BA-43D5-87BE-67443E8EF086}">
      <p15:sldGuideLst xmlns:p15="http://schemas.microsoft.com/office/powerpoint/2012/main">
        <p15:guide id="1" pos="1255">
          <p15:clr>
            <a:srgbClr val="FBAE40"/>
          </p15:clr>
        </p15:guide>
      </p15:sldGuideLst>
    </p:ext>
  </p:extLst>
</p:sldLayout>
</file>

<file path=ppt/slideLayouts/slideLayout187.xml><?xml version="1.0" encoding="utf-8"?>
<p:sldLayout xmlns:a="http://schemas.openxmlformats.org/drawingml/2006/main" xmlns:r="http://schemas.openxmlformats.org/officeDocument/2006/relationships" xmlns:p="http://schemas.openxmlformats.org/presentationml/2006/main" preserve="1" userDrawn="1">
  <p:cSld name="2 columns (Brand Frame)">
    <p:spTree>
      <p:nvGrpSpPr>
        <p:cNvPr id="1" name=""/>
        <p:cNvGrpSpPr/>
        <p:nvPr/>
      </p:nvGrpSpPr>
      <p:grpSpPr>
        <a:xfrm>
          <a:off x="0" y="0"/>
          <a:ext cx="0" cy="0"/>
          <a:chOff x="0" y="0"/>
          <a:chExt cx="0" cy="0"/>
        </a:xfrm>
      </p:grpSpPr>
      <p:sp>
        <p:nvSpPr>
          <p:cNvPr id="13" name="Title 1"/>
          <p:cNvSpPr>
            <a:spLocks noGrp="1"/>
          </p:cNvSpPr>
          <p:nvPr>
            <p:ph type="title"/>
          </p:nvPr>
        </p:nvSpPr>
        <p:spPr>
          <a:xfrm>
            <a:off x="375919" y="1239520"/>
            <a:ext cx="11369993" cy="812800"/>
          </a:xfrm>
          <a:prstGeom prst="rect">
            <a:avLst/>
          </a:prstGeom>
        </p:spPr>
        <p:txBody>
          <a:bodyPr/>
          <a:lstStyle>
            <a:lvl1pPr algn="l">
              <a:defRPr sz="2800">
                <a:solidFill>
                  <a:srgbClr val="C80000"/>
                </a:solidFill>
                <a:latin typeface="arial (Headings)"/>
                <a:cs typeface="arial (Headings)"/>
              </a:defRPr>
            </a:lvl1pPr>
          </a:lstStyle>
          <a:p>
            <a:r>
              <a:rPr lang="en-US" dirty="0"/>
              <a:t>Click to edit Master title</a:t>
            </a:r>
          </a:p>
        </p:txBody>
      </p:sp>
      <p:sp>
        <p:nvSpPr>
          <p:cNvPr id="14" name="Content Placeholder 2"/>
          <p:cNvSpPr>
            <a:spLocks noGrp="1"/>
          </p:cNvSpPr>
          <p:nvPr>
            <p:ph idx="14"/>
          </p:nvPr>
        </p:nvSpPr>
        <p:spPr>
          <a:xfrm>
            <a:off x="5008879" y="2062480"/>
            <a:ext cx="6737033" cy="4307840"/>
          </a:xfrm>
          <a:prstGeom prst="rect">
            <a:avLst/>
          </a:prstGeom>
        </p:spPr>
        <p:txBody>
          <a:bodyPr/>
          <a:lstStyle>
            <a:lvl1pPr marL="342900" indent="-342900">
              <a:buClr>
                <a:srgbClr val="C80000"/>
              </a:buClr>
              <a:buFont typeface="Wingdings" charset="2"/>
              <a:buChar char="§"/>
              <a:defRPr sz="2100">
                <a:solidFill>
                  <a:srgbClr val="000000"/>
                </a:solidFill>
                <a:latin typeface="Arial (Body)"/>
                <a:cs typeface="Arial (Body)"/>
              </a:defRPr>
            </a:lvl1pPr>
            <a:lvl2pPr marL="742950" indent="-285750">
              <a:buClr>
                <a:srgbClr val="C80000"/>
              </a:buClr>
              <a:buFont typeface="Wingdings" charset="2"/>
              <a:buChar char="§"/>
              <a:defRPr sz="2100">
                <a:solidFill>
                  <a:srgbClr val="000000"/>
                </a:solidFill>
                <a:latin typeface="Arial (Body)"/>
                <a:cs typeface="Arial (Body)"/>
              </a:defRPr>
            </a:lvl2pPr>
            <a:lvl3pPr marL="1143000" indent="-228600">
              <a:buClr>
                <a:srgbClr val="C80000"/>
              </a:buClr>
              <a:buFont typeface="Wingdings" charset="2"/>
              <a:buChar char="§"/>
              <a:defRPr sz="1800">
                <a:solidFill>
                  <a:srgbClr val="000000"/>
                </a:solidFill>
                <a:latin typeface="Arial (Body)"/>
                <a:cs typeface="Arial (Body)"/>
              </a:defRPr>
            </a:lvl3pPr>
            <a:lvl4pPr marL="1600200" indent="-228600">
              <a:buClr>
                <a:srgbClr val="C80000"/>
              </a:buClr>
              <a:buFont typeface="Wingdings" charset="2"/>
              <a:buChar char="§"/>
              <a:defRPr sz="1800">
                <a:solidFill>
                  <a:srgbClr val="000000"/>
                </a:solidFill>
                <a:latin typeface="Arial (Body)"/>
                <a:cs typeface="Arial (Body)"/>
              </a:defRPr>
            </a:lvl4pPr>
            <a:lvl5pPr marL="2057400" indent="-228600">
              <a:buClr>
                <a:srgbClr val="C80000"/>
              </a:buClr>
              <a:buFont typeface="Wingdings" charset="2"/>
              <a:buChar char="§"/>
              <a:defRPr sz="1800">
                <a:solidFill>
                  <a:srgbClr val="000000"/>
                </a:solidFill>
                <a:latin typeface="Arial (Body)"/>
                <a:cs typeface="Arial (Body)"/>
              </a:defRPr>
            </a:lvl5pPr>
          </a:lstStyle>
          <a:p>
            <a:pPr lvl="0"/>
            <a:r>
              <a:rPr lang="en-US" dirty="0"/>
              <a:t>Click to edit Master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2"/>
          <p:cNvSpPr>
            <a:spLocks noGrp="1"/>
          </p:cNvSpPr>
          <p:nvPr>
            <p:ph idx="1" hasCustomPrompt="1"/>
          </p:nvPr>
        </p:nvSpPr>
        <p:spPr bwMode="ltGray">
          <a:xfrm>
            <a:off x="467360" y="2065495"/>
            <a:ext cx="4297696" cy="4304825"/>
          </a:xfrm>
          <a:prstGeom prst="rect">
            <a:avLst/>
          </a:prstGeom>
          <a:noFill/>
          <a:ln>
            <a:solidFill>
              <a:srgbClr val="C80000"/>
            </a:solidFill>
          </a:ln>
        </p:spPr>
        <p:txBody>
          <a:bodyPr lIns="180000" tIns="180000" rIns="180000" bIns="360000"/>
          <a:lstStyle>
            <a:lvl1pPr marL="342900" indent="-342900">
              <a:buClr>
                <a:srgbClr val="C80000"/>
              </a:buClr>
              <a:buFont typeface="Wingdings" charset="2"/>
              <a:buChar char="§"/>
              <a:defRPr sz="2100" baseline="0">
                <a:solidFill>
                  <a:schemeClr val="tx1"/>
                </a:solidFill>
                <a:latin typeface="Arial (Body)"/>
                <a:cs typeface="Arial (Body)"/>
              </a:defRPr>
            </a:lvl1pPr>
            <a:lvl2pPr marL="742950" indent="-285750">
              <a:buClr>
                <a:srgbClr val="C80000"/>
              </a:buClr>
              <a:buFont typeface="Wingdings" charset="2"/>
              <a:buChar char="§"/>
              <a:defRPr sz="2100">
                <a:solidFill>
                  <a:srgbClr val="000000"/>
                </a:solidFill>
                <a:latin typeface="Arial (Body)"/>
                <a:cs typeface="Arial (Body)"/>
              </a:defRPr>
            </a:lvl2pPr>
            <a:lvl3pPr marL="1143000" indent="-228600">
              <a:buClr>
                <a:srgbClr val="C80000"/>
              </a:buClr>
              <a:buFont typeface="Wingdings" charset="2"/>
              <a:buChar char="§"/>
              <a:defRPr sz="1800">
                <a:solidFill>
                  <a:srgbClr val="000000"/>
                </a:solidFill>
                <a:latin typeface="Arial (Body)"/>
                <a:cs typeface="Arial (Body)"/>
              </a:defRPr>
            </a:lvl3pPr>
            <a:lvl4pPr marL="1600200" indent="-228600">
              <a:buClr>
                <a:srgbClr val="C80000"/>
              </a:buClr>
              <a:buFont typeface="Wingdings" charset="2"/>
              <a:buChar char="§"/>
              <a:defRPr sz="1800">
                <a:solidFill>
                  <a:srgbClr val="000000"/>
                </a:solidFill>
                <a:latin typeface="Arial (Body)"/>
                <a:cs typeface="Arial (Body)"/>
              </a:defRPr>
            </a:lvl4pPr>
            <a:lvl5pPr marL="2057400" indent="-228600">
              <a:buClr>
                <a:srgbClr val="C80000"/>
              </a:buClr>
              <a:buFont typeface="Wingdings" charset="2"/>
              <a:buChar char="§"/>
              <a:defRPr sz="1600">
                <a:solidFill>
                  <a:srgbClr val="000000"/>
                </a:solidFill>
                <a:latin typeface="Arial (Body)"/>
                <a:cs typeface="Arial (Body)"/>
              </a:defRPr>
            </a:lvl5pPr>
          </a:lstStyle>
          <a:p>
            <a:pPr lvl="0"/>
            <a:r>
              <a:rPr lang="en-US" dirty="0"/>
              <a:t>Remember the Brand square and Brand frame should never be used together</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25625226"/>
      </p:ext>
    </p:extLst>
  </p:cSld>
  <p:clrMapOvr>
    <a:masterClrMapping/>
  </p:clrMapOvr>
</p:sldLayout>
</file>

<file path=ppt/slideLayouts/slideLayout188.xml><?xml version="1.0" encoding="utf-8"?>
<p:sldLayout xmlns:a="http://schemas.openxmlformats.org/drawingml/2006/main" xmlns:r="http://schemas.openxmlformats.org/officeDocument/2006/relationships" xmlns:p="http://schemas.openxmlformats.org/presentationml/2006/main" preserve="1" userDrawn="1">
  <p:cSld name="Divider page (single, black logo)">
    <p:spTree>
      <p:nvGrpSpPr>
        <p:cNvPr id="1" name=""/>
        <p:cNvGrpSpPr/>
        <p:nvPr/>
      </p:nvGrpSpPr>
      <p:grpSpPr>
        <a:xfrm>
          <a:off x="0" y="0"/>
          <a:ext cx="0" cy="0"/>
          <a:chOff x="0" y="0"/>
          <a:chExt cx="0" cy="0"/>
        </a:xfrm>
      </p:grpSpPr>
      <p:pic>
        <p:nvPicPr>
          <p:cNvPr id="4" name="Picture 3" descr="ACCA Brand Square (1 line).eps"/>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115060" y="2446020"/>
            <a:ext cx="1955800" cy="1955800"/>
          </a:xfrm>
          <a:prstGeom prst="rect">
            <a:avLst/>
          </a:prstGeom>
        </p:spPr>
      </p:pic>
      <p:sp>
        <p:nvSpPr>
          <p:cNvPr id="5" name="Title Placeholder 1"/>
          <p:cNvSpPr>
            <a:spLocks noGrp="1"/>
          </p:cNvSpPr>
          <p:nvPr>
            <p:ph type="title" hasCustomPrompt="1"/>
          </p:nvPr>
        </p:nvSpPr>
        <p:spPr>
          <a:xfrm>
            <a:off x="2133601" y="3248640"/>
            <a:ext cx="2956560" cy="348000"/>
          </a:xfrm>
          <a:prstGeom prst="rect">
            <a:avLst/>
          </a:prstGeom>
        </p:spPr>
        <p:txBody>
          <a:bodyPr vert="horz" lIns="0" tIns="0" rIns="0" bIns="0" rtlCol="0" anchor="t" anchorCtr="0">
            <a:normAutofit/>
          </a:bodyPr>
          <a:lstStyle>
            <a:lvl1pPr algn="l">
              <a:defRPr sz="1800" b="1" baseline="0">
                <a:solidFill>
                  <a:schemeClr val="tx1"/>
                </a:solidFill>
                <a:latin typeface="Arial (Headings)"/>
                <a:cs typeface="Arial (Headings)"/>
              </a:defRPr>
            </a:lvl1pPr>
          </a:lstStyle>
          <a:p>
            <a:r>
              <a:rPr lang="en-US" dirty="0"/>
              <a:t>Click to edit divider pages</a:t>
            </a:r>
          </a:p>
        </p:txBody>
      </p:sp>
    </p:spTree>
    <p:extLst>
      <p:ext uri="{BB962C8B-B14F-4D97-AF65-F5344CB8AC3E}">
        <p14:creationId xmlns:p14="http://schemas.microsoft.com/office/powerpoint/2010/main" val="2885198136"/>
      </p:ext>
    </p:extLst>
  </p:cSld>
  <p:clrMapOvr>
    <a:masterClrMapping/>
  </p:clrMapOvr>
</p:sldLayout>
</file>

<file path=ppt/slideLayouts/slideLayout189.xml><?xml version="1.0" encoding="utf-8"?>
<p:sldLayout xmlns:a="http://schemas.openxmlformats.org/drawingml/2006/main" xmlns:r="http://schemas.openxmlformats.org/officeDocument/2006/relationships" xmlns:p="http://schemas.openxmlformats.org/presentationml/2006/main" preserve="1" userDrawn="1">
  <p:cSld name="Divider page (double, black logo)">
    <p:spTree>
      <p:nvGrpSpPr>
        <p:cNvPr id="1" name=""/>
        <p:cNvGrpSpPr/>
        <p:nvPr/>
      </p:nvGrpSpPr>
      <p:grpSpPr>
        <a:xfrm>
          <a:off x="0" y="0"/>
          <a:ext cx="0" cy="0"/>
          <a:chOff x="0" y="0"/>
          <a:chExt cx="0" cy="0"/>
        </a:xfrm>
      </p:grpSpPr>
      <p:pic>
        <p:nvPicPr>
          <p:cNvPr id="4" name="Picture 3" descr="ACCA Brand Square (2 lines).eps"/>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115060" y="2446020"/>
            <a:ext cx="1955800" cy="1955800"/>
          </a:xfrm>
          <a:prstGeom prst="rect">
            <a:avLst/>
          </a:prstGeom>
        </p:spPr>
      </p:pic>
      <p:sp>
        <p:nvSpPr>
          <p:cNvPr id="5" name="Title Placeholder 1"/>
          <p:cNvSpPr>
            <a:spLocks noGrp="1"/>
          </p:cNvSpPr>
          <p:nvPr>
            <p:ph type="title" hasCustomPrompt="1"/>
          </p:nvPr>
        </p:nvSpPr>
        <p:spPr>
          <a:xfrm>
            <a:off x="2133601" y="3157200"/>
            <a:ext cx="2956560" cy="602000"/>
          </a:xfrm>
          <a:prstGeom prst="rect">
            <a:avLst/>
          </a:prstGeom>
        </p:spPr>
        <p:txBody>
          <a:bodyPr vert="horz" lIns="0" tIns="0" rIns="0" bIns="0" rtlCol="0" anchor="t" anchorCtr="0">
            <a:normAutofit/>
          </a:bodyPr>
          <a:lstStyle>
            <a:lvl1pPr algn="l">
              <a:defRPr sz="1800" b="1" baseline="0">
                <a:solidFill>
                  <a:schemeClr val="tx1"/>
                </a:solidFill>
                <a:latin typeface="Arial (Headings)"/>
                <a:cs typeface="Arial (Headings)"/>
              </a:defRPr>
            </a:lvl1pPr>
          </a:lstStyle>
          <a:p>
            <a:r>
              <a:rPr lang="en-US" dirty="0"/>
              <a:t>Click to edit divider pages with two lines</a:t>
            </a:r>
          </a:p>
        </p:txBody>
      </p:sp>
    </p:spTree>
    <p:extLst>
      <p:ext uri="{BB962C8B-B14F-4D97-AF65-F5344CB8AC3E}">
        <p14:creationId xmlns:p14="http://schemas.microsoft.com/office/powerpoint/2010/main" val="403149910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Infographic Style (White)">
    <p:spTree>
      <p:nvGrpSpPr>
        <p:cNvPr id="1" name=""/>
        <p:cNvGrpSpPr/>
        <p:nvPr/>
      </p:nvGrpSpPr>
      <p:grpSpPr>
        <a:xfrm>
          <a:off x="0" y="0"/>
          <a:ext cx="0" cy="0"/>
          <a:chOff x="0" y="0"/>
          <a:chExt cx="0" cy="0"/>
        </a:xfrm>
      </p:grpSpPr>
      <p:sp>
        <p:nvSpPr>
          <p:cNvPr id="7" name="Title 1"/>
          <p:cNvSpPr txBox="1">
            <a:spLocks/>
          </p:cNvSpPr>
          <p:nvPr userDrawn="1"/>
        </p:nvSpPr>
        <p:spPr bwMode="auto">
          <a:xfrm>
            <a:off x="2011681" y="1520291"/>
            <a:ext cx="4291229" cy="4291229"/>
          </a:xfrm>
          <a:prstGeom prst="rect">
            <a:avLst/>
          </a:prstGeom>
          <a:noFill/>
          <a:ln w="12700" cmpd="sng">
            <a:solidFill>
              <a:schemeClr val="bg1"/>
            </a:solidFill>
          </a:ln>
        </p:spPr>
        <p:txBody>
          <a:bodyPr lIns="234000" tIns="180000" rIns="180000" bIns="90000" anchor="b" anchorCtr="0">
            <a:normAutofit/>
          </a:bodyPr>
          <a:lstStyle>
            <a:lvl1pPr algn="l" defTabSz="457200" rtl="0" eaLnBrk="1" latinLnBrk="0" hangingPunct="1">
              <a:spcBef>
                <a:spcPct val="0"/>
              </a:spcBef>
              <a:buNone/>
              <a:defRPr sz="1800" kern="1200">
                <a:solidFill>
                  <a:schemeClr val="tx1"/>
                </a:solidFill>
                <a:latin typeface="+mj-lt"/>
                <a:ea typeface="+mj-ea"/>
                <a:cs typeface="+mj-cs"/>
              </a:defRPr>
            </a:lvl1pPr>
          </a:lstStyle>
          <a:p>
            <a:endParaRPr lang="en-US" dirty="0">
              <a:solidFill>
                <a:schemeClr val="bg1"/>
              </a:solidFill>
            </a:endParaRPr>
          </a:p>
        </p:txBody>
      </p:sp>
      <p:sp>
        <p:nvSpPr>
          <p:cNvPr id="4" name="Title Placeholder 1"/>
          <p:cNvSpPr>
            <a:spLocks noGrp="1"/>
          </p:cNvSpPr>
          <p:nvPr>
            <p:ph type="title" hasCustomPrompt="1"/>
          </p:nvPr>
        </p:nvSpPr>
        <p:spPr>
          <a:xfrm>
            <a:off x="2204720" y="3241040"/>
            <a:ext cx="3911599" cy="2316480"/>
          </a:xfrm>
          <a:prstGeom prst="rect">
            <a:avLst/>
          </a:prstGeom>
        </p:spPr>
        <p:txBody>
          <a:bodyPr vert="horz" lIns="0" tIns="0" rIns="0" bIns="0" rtlCol="0" anchor="t" anchorCtr="0">
            <a:normAutofit/>
          </a:bodyPr>
          <a:lstStyle>
            <a:lvl1pPr algn="l">
              <a:defRPr sz="2100" baseline="0">
                <a:solidFill>
                  <a:schemeClr val="bg1"/>
                </a:solidFill>
                <a:latin typeface="Arial (Headings)"/>
                <a:cs typeface="Arial (Headings)"/>
              </a:defRPr>
            </a:lvl1pPr>
          </a:lstStyle>
          <a:p>
            <a:r>
              <a:rPr lang="en-US" dirty="0"/>
              <a:t>Click to edit Master </a:t>
            </a:r>
            <a:r>
              <a:rPr lang="en-US" dirty="0" err="1"/>
              <a:t>infographic</a:t>
            </a:r>
            <a:r>
              <a:rPr lang="en-US" dirty="0"/>
              <a:t> body copy</a:t>
            </a:r>
          </a:p>
        </p:txBody>
      </p:sp>
      <p:sp>
        <p:nvSpPr>
          <p:cNvPr id="5" name="Title Placeholder 1"/>
          <p:cNvSpPr txBox="1">
            <a:spLocks/>
          </p:cNvSpPr>
          <p:nvPr userDrawn="1"/>
        </p:nvSpPr>
        <p:spPr>
          <a:xfrm>
            <a:off x="2204720" y="1524000"/>
            <a:ext cx="3911599" cy="1930400"/>
          </a:xfrm>
          <a:prstGeom prst="rect">
            <a:avLst/>
          </a:prstGeom>
        </p:spPr>
        <p:txBody>
          <a:bodyPr vert="horz" lIns="0" tIns="0" rIns="0" bIns="0" rtlCol="0" anchor="t" anchorCtr="0">
            <a:noAutofit/>
          </a:bodyPr>
          <a:lstStyle>
            <a:lvl1pPr algn="l" defTabSz="457200" rtl="0" eaLnBrk="1" latinLnBrk="0" hangingPunct="1">
              <a:spcBef>
                <a:spcPct val="0"/>
              </a:spcBef>
              <a:buNone/>
              <a:defRPr sz="2100" kern="1200" baseline="0">
                <a:solidFill>
                  <a:schemeClr val="tx1"/>
                </a:solidFill>
                <a:latin typeface="Arial (Headings)"/>
                <a:ea typeface="+mj-ea"/>
                <a:cs typeface="Arial (Headings)"/>
              </a:defRPr>
            </a:lvl1pPr>
          </a:lstStyle>
          <a:p>
            <a:endParaRPr lang="en-US" sz="12000" b="1" dirty="0"/>
          </a:p>
        </p:txBody>
      </p:sp>
      <p:sp>
        <p:nvSpPr>
          <p:cNvPr id="14" name="Text Placeholder 13"/>
          <p:cNvSpPr>
            <a:spLocks noGrp="1"/>
          </p:cNvSpPr>
          <p:nvPr>
            <p:ph type="body" sz="quarter" idx="10" hasCustomPrompt="1"/>
          </p:nvPr>
        </p:nvSpPr>
        <p:spPr>
          <a:xfrm>
            <a:off x="2102485" y="1311274"/>
            <a:ext cx="4044950" cy="1919605"/>
          </a:xfrm>
          <a:prstGeom prst="rect">
            <a:avLst/>
          </a:prstGeom>
        </p:spPr>
        <p:txBody>
          <a:bodyPr vert="horz"/>
          <a:lstStyle>
            <a:lvl1pPr marL="0" indent="0">
              <a:buFontTx/>
              <a:buNone/>
              <a:defRPr sz="12000" b="1">
                <a:solidFill>
                  <a:schemeClr val="bg1"/>
                </a:solidFill>
                <a:latin typeface="Arial (Body)"/>
                <a:cs typeface="Arial (Body)"/>
              </a:defRPr>
            </a:lvl1pPr>
          </a:lstStyle>
          <a:p>
            <a:pPr lvl="0"/>
            <a:r>
              <a:rPr lang="en-GB" dirty="0"/>
              <a:t>00%</a:t>
            </a:r>
            <a:endParaRPr lang="en-US" dirty="0"/>
          </a:p>
        </p:txBody>
      </p:sp>
    </p:spTree>
    <p:extLst>
      <p:ext uri="{BB962C8B-B14F-4D97-AF65-F5344CB8AC3E}">
        <p14:creationId xmlns:p14="http://schemas.microsoft.com/office/powerpoint/2010/main" val="1833511467"/>
      </p:ext>
    </p:extLst>
  </p:cSld>
  <p:clrMapOvr>
    <a:masterClrMapping/>
  </p:clrMapOvr>
  <p:extLst mod="1">
    <p:ext uri="{DCECCB84-F9BA-43D5-87BE-67443E8EF086}">
      <p15:sldGuideLst xmlns:p15="http://schemas.microsoft.com/office/powerpoint/2012/main">
        <p15:guide id="2" pos="1277" userDrawn="1">
          <p15:clr>
            <a:srgbClr val="FBAE40"/>
          </p15:clr>
        </p15:guide>
      </p15:sldGuideLst>
    </p:ext>
  </p:extLst>
</p:sldLayout>
</file>

<file path=ppt/slideLayouts/slideLayout190.xml><?xml version="1.0" encoding="utf-8"?>
<p:sldLayout xmlns:a="http://schemas.openxmlformats.org/drawingml/2006/main" xmlns:r="http://schemas.openxmlformats.org/officeDocument/2006/relationships" xmlns:p="http://schemas.openxmlformats.org/presentationml/2006/main" preserve="1" userDrawn="1">
  <p:cSld name="Infographic Style (Red)">
    <p:spTree>
      <p:nvGrpSpPr>
        <p:cNvPr id="1" name=""/>
        <p:cNvGrpSpPr/>
        <p:nvPr/>
      </p:nvGrpSpPr>
      <p:grpSpPr>
        <a:xfrm>
          <a:off x="0" y="0"/>
          <a:ext cx="0" cy="0"/>
          <a:chOff x="0" y="0"/>
          <a:chExt cx="0" cy="0"/>
        </a:xfrm>
      </p:grpSpPr>
      <p:sp>
        <p:nvSpPr>
          <p:cNvPr id="7" name="Title 1"/>
          <p:cNvSpPr txBox="1">
            <a:spLocks/>
          </p:cNvSpPr>
          <p:nvPr userDrawn="1"/>
        </p:nvSpPr>
        <p:spPr bwMode="auto">
          <a:xfrm>
            <a:off x="2011681" y="1520291"/>
            <a:ext cx="4291229" cy="4291229"/>
          </a:xfrm>
          <a:prstGeom prst="rect">
            <a:avLst/>
          </a:prstGeom>
          <a:noFill/>
          <a:ln w="12700" cmpd="sng">
            <a:solidFill>
              <a:srgbClr val="C80000"/>
            </a:solidFill>
          </a:ln>
        </p:spPr>
        <p:txBody>
          <a:bodyPr lIns="234000" tIns="180000" rIns="180000" bIns="90000" anchor="b" anchorCtr="0">
            <a:normAutofit/>
          </a:bodyPr>
          <a:lstStyle>
            <a:lvl1pPr algn="l" defTabSz="457200" rtl="0" eaLnBrk="1" latinLnBrk="0" hangingPunct="1">
              <a:spcBef>
                <a:spcPct val="0"/>
              </a:spcBef>
              <a:buNone/>
              <a:defRPr sz="1800" kern="1200">
                <a:solidFill>
                  <a:schemeClr val="tx1"/>
                </a:solidFill>
                <a:latin typeface="+mj-lt"/>
                <a:ea typeface="+mj-ea"/>
                <a:cs typeface="+mj-cs"/>
              </a:defRPr>
            </a:lvl1pPr>
          </a:lstStyle>
          <a:p>
            <a:endParaRPr lang="en-US" dirty="0">
              <a:solidFill>
                <a:prstClr val="black"/>
              </a:solidFill>
            </a:endParaRPr>
          </a:p>
        </p:txBody>
      </p:sp>
      <p:sp>
        <p:nvSpPr>
          <p:cNvPr id="4" name="Title Placeholder 1"/>
          <p:cNvSpPr>
            <a:spLocks noGrp="1"/>
          </p:cNvSpPr>
          <p:nvPr>
            <p:ph type="title" hasCustomPrompt="1"/>
          </p:nvPr>
        </p:nvSpPr>
        <p:spPr>
          <a:xfrm>
            <a:off x="2204720" y="3241040"/>
            <a:ext cx="3911599" cy="2316480"/>
          </a:xfrm>
          <a:prstGeom prst="rect">
            <a:avLst/>
          </a:prstGeom>
        </p:spPr>
        <p:txBody>
          <a:bodyPr vert="horz" lIns="0" tIns="0" rIns="0" bIns="0" rtlCol="0" anchor="t" anchorCtr="0">
            <a:normAutofit/>
          </a:bodyPr>
          <a:lstStyle>
            <a:lvl1pPr algn="l">
              <a:defRPr sz="2100" baseline="0">
                <a:solidFill>
                  <a:srgbClr val="C80000"/>
                </a:solidFill>
                <a:latin typeface="Arial (Headings)"/>
                <a:cs typeface="Arial (Headings)"/>
              </a:defRPr>
            </a:lvl1pPr>
          </a:lstStyle>
          <a:p>
            <a:r>
              <a:rPr lang="en-US" dirty="0"/>
              <a:t>Click to edit Master </a:t>
            </a:r>
            <a:r>
              <a:rPr lang="en-US" dirty="0" err="1"/>
              <a:t>infographic</a:t>
            </a:r>
            <a:r>
              <a:rPr lang="en-US" dirty="0"/>
              <a:t> body copy</a:t>
            </a:r>
          </a:p>
        </p:txBody>
      </p:sp>
      <p:sp>
        <p:nvSpPr>
          <p:cNvPr id="5" name="Title Placeholder 1"/>
          <p:cNvSpPr txBox="1">
            <a:spLocks/>
          </p:cNvSpPr>
          <p:nvPr userDrawn="1"/>
        </p:nvSpPr>
        <p:spPr>
          <a:xfrm>
            <a:off x="2204720" y="1524000"/>
            <a:ext cx="3911599" cy="1930400"/>
          </a:xfrm>
          <a:prstGeom prst="rect">
            <a:avLst/>
          </a:prstGeom>
        </p:spPr>
        <p:txBody>
          <a:bodyPr vert="horz" lIns="0" tIns="0" rIns="0" bIns="0" rtlCol="0" anchor="t" anchorCtr="0">
            <a:noAutofit/>
          </a:bodyPr>
          <a:lstStyle>
            <a:lvl1pPr algn="l" defTabSz="457200" rtl="0" eaLnBrk="1" latinLnBrk="0" hangingPunct="1">
              <a:spcBef>
                <a:spcPct val="0"/>
              </a:spcBef>
              <a:buNone/>
              <a:defRPr sz="2100" kern="1200" baseline="0">
                <a:solidFill>
                  <a:schemeClr val="tx1"/>
                </a:solidFill>
                <a:latin typeface="Arial (Headings)"/>
                <a:ea typeface="+mj-ea"/>
                <a:cs typeface="Arial (Headings)"/>
              </a:defRPr>
            </a:lvl1pPr>
          </a:lstStyle>
          <a:p>
            <a:endParaRPr lang="en-US" sz="12000" b="1" dirty="0">
              <a:solidFill>
                <a:prstClr val="black"/>
              </a:solidFill>
            </a:endParaRPr>
          </a:p>
        </p:txBody>
      </p:sp>
      <p:sp>
        <p:nvSpPr>
          <p:cNvPr id="14" name="Text Placeholder 13"/>
          <p:cNvSpPr>
            <a:spLocks noGrp="1"/>
          </p:cNvSpPr>
          <p:nvPr>
            <p:ph type="body" sz="quarter" idx="10" hasCustomPrompt="1"/>
          </p:nvPr>
        </p:nvSpPr>
        <p:spPr>
          <a:xfrm>
            <a:off x="2102485" y="1311274"/>
            <a:ext cx="4044950" cy="1919605"/>
          </a:xfrm>
          <a:prstGeom prst="rect">
            <a:avLst/>
          </a:prstGeom>
        </p:spPr>
        <p:txBody>
          <a:bodyPr vert="horz"/>
          <a:lstStyle>
            <a:lvl1pPr marL="0" indent="0">
              <a:buFontTx/>
              <a:buNone/>
              <a:defRPr sz="12000" b="1">
                <a:solidFill>
                  <a:srgbClr val="C80000"/>
                </a:solidFill>
                <a:latin typeface="Arial (Body)"/>
                <a:cs typeface="Arial (Body)"/>
              </a:defRPr>
            </a:lvl1pPr>
          </a:lstStyle>
          <a:p>
            <a:pPr lvl="0"/>
            <a:r>
              <a:rPr lang="en-GB" dirty="0"/>
              <a:t>00%</a:t>
            </a:r>
            <a:endParaRPr lang="en-US" dirty="0"/>
          </a:p>
        </p:txBody>
      </p:sp>
    </p:spTree>
    <p:extLst>
      <p:ext uri="{BB962C8B-B14F-4D97-AF65-F5344CB8AC3E}">
        <p14:creationId xmlns:p14="http://schemas.microsoft.com/office/powerpoint/2010/main" val="3441368248"/>
      </p:ext>
    </p:extLst>
  </p:cSld>
  <p:clrMapOvr>
    <a:masterClrMapping/>
  </p:clrMapOvr>
  <p:extLst mod="1">
    <p:ext uri="{DCECCB84-F9BA-43D5-87BE-67443E8EF086}">
      <p15:sldGuideLst xmlns:p15="http://schemas.microsoft.com/office/powerpoint/2012/main">
        <p15:guide id="1" pos="1277">
          <p15:clr>
            <a:srgbClr val="FBAE40"/>
          </p15:clr>
        </p15:guide>
        <p15:guide id="2" orient="horz" pos="210">
          <p15:clr>
            <a:srgbClr val="FBAE40"/>
          </p15:clr>
        </p15:guide>
      </p15:sldGuideLst>
    </p:ext>
  </p:extLst>
</p:sldLayout>
</file>

<file path=ppt/slideLayouts/slideLayout191.xml><?xml version="1.0" encoding="utf-8"?>
<p:sldLayout xmlns:a="http://schemas.openxmlformats.org/drawingml/2006/main" xmlns:r="http://schemas.openxmlformats.org/officeDocument/2006/relationships" xmlns:p="http://schemas.openxmlformats.org/presentationml/2006/main" preserve="1" userDrawn="1">
  <p:cSld name="Infographic Style (Black)">
    <p:spTree>
      <p:nvGrpSpPr>
        <p:cNvPr id="1" name=""/>
        <p:cNvGrpSpPr/>
        <p:nvPr/>
      </p:nvGrpSpPr>
      <p:grpSpPr>
        <a:xfrm>
          <a:off x="0" y="0"/>
          <a:ext cx="0" cy="0"/>
          <a:chOff x="0" y="0"/>
          <a:chExt cx="0" cy="0"/>
        </a:xfrm>
      </p:grpSpPr>
      <p:sp>
        <p:nvSpPr>
          <p:cNvPr id="7" name="Title 1"/>
          <p:cNvSpPr txBox="1">
            <a:spLocks/>
          </p:cNvSpPr>
          <p:nvPr userDrawn="1"/>
        </p:nvSpPr>
        <p:spPr bwMode="auto">
          <a:xfrm>
            <a:off x="2011681" y="1520291"/>
            <a:ext cx="4291229" cy="4291229"/>
          </a:xfrm>
          <a:prstGeom prst="rect">
            <a:avLst/>
          </a:prstGeom>
          <a:noFill/>
          <a:ln w="12700" cmpd="sng">
            <a:solidFill>
              <a:schemeClr val="tx1"/>
            </a:solidFill>
          </a:ln>
        </p:spPr>
        <p:txBody>
          <a:bodyPr lIns="234000" tIns="180000" rIns="180000" bIns="90000" anchor="b" anchorCtr="0">
            <a:normAutofit/>
          </a:bodyPr>
          <a:lstStyle>
            <a:lvl1pPr algn="l" defTabSz="457200" rtl="0" eaLnBrk="1" latinLnBrk="0" hangingPunct="1">
              <a:spcBef>
                <a:spcPct val="0"/>
              </a:spcBef>
              <a:buNone/>
              <a:defRPr sz="1800" kern="1200">
                <a:solidFill>
                  <a:schemeClr val="tx1"/>
                </a:solidFill>
                <a:latin typeface="+mj-lt"/>
                <a:ea typeface="+mj-ea"/>
                <a:cs typeface="+mj-cs"/>
              </a:defRPr>
            </a:lvl1pPr>
          </a:lstStyle>
          <a:p>
            <a:endParaRPr lang="en-US" dirty="0">
              <a:solidFill>
                <a:srgbClr val="000000"/>
              </a:solidFill>
            </a:endParaRPr>
          </a:p>
        </p:txBody>
      </p:sp>
      <p:sp>
        <p:nvSpPr>
          <p:cNvPr id="4" name="Title Placeholder 1"/>
          <p:cNvSpPr>
            <a:spLocks noGrp="1"/>
          </p:cNvSpPr>
          <p:nvPr>
            <p:ph type="title" hasCustomPrompt="1"/>
          </p:nvPr>
        </p:nvSpPr>
        <p:spPr>
          <a:xfrm>
            <a:off x="2204720" y="3241040"/>
            <a:ext cx="3911599" cy="2316480"/>
          </a:xfrm>
          <a:prstGeom prst="rect">
            <a:avLst/>
          </a:prstGeom>
        </p:spPr>
        <p:txBody>
          <a:bodyPr vert="horz" lIns="0" tIns="0" rIns="0" bIns="0" rtlCol="0" anchor="t" anchorCtr="0">
            <a:normAutofit/>
          </a:bodyPr>
          <a:lstStyle>
            <a:lvl1pPr algn="l">
              <a:defRPr sz="2100" baseline="0">
                <a:solidFill>
                  <a:srgbClr val="000000"/>
                </a:solidFill>
                <a:latin typeface="Arial (Headings)"/>
                <a:cs typeface="Arial (Headings)"/>
              </a:defRPr>
            </a:lvl1pPr>
          </a:lstStyle>
          <a:p>
            <a:r>
              <a:rPr lang="en-US" dirty="0"/>
              <a:t>Click to edit Master </a:t>
            </a:r>
            <a:r>
              <a:rPr lang="en-US" dirty="0" err="1"/>
              <a:t>infographic</a:t>
            </a:r>
            <a:r>
              <a:rPr lang="en-US" dirty="0"/>
              <a:t> body copy</a:t>
            </a:r>
          </a:p>
        </p:txBody>
      </p:sp>
      <p:sp>
        <p:nvSpPr>
          <p:cNvPr id="5" name="Title Placeholder 1"/>
          <p:cNvSpPr txBox="1">
            <a:spLocks/>
          </p:cNvSpPr>
          <p:nvPr userDrawn="1"/>
        </p:nvSpPr>
        <p:spPr>
          <a:xfrm>
            <a:off x="2204720" y="1524000"/>
            <a:ext cx="3911599" cy="1930400"/>
          </a:xfrm>
          <a:prstGeom prst="rect">
            <a:avLst/>
          </a:prstGeom>
        </p:spPr>
        <p:txBody>
          <a:bodyPr vert="horz" lIns="0" tIns="0" rIns="0" bIns="0" rtlCol="0" anchor="t" anchorCtr="0">
            <a:noAutofit/>
          </a:bodyPr>
          <a:lstStyle>
            <a:lvl1pPr algn="l" defTabSz="457200" rtl="0" eaLnBrk="1" latinLnBrk="0" hangingPunct="1">
              <a:spcBef>
                <a:spcPct val="0"/>
              </a:spcBef>
              <a:buNone/>
              <a:defRPr sz="2100" kern="1200" baseline="0">
                <a:solidFill>
                  <a:schemeClr val="tx1"/>
                </a:solidFill>
                <a:latin typeface="Arial (Headings)"/>
                <a:ea typeface="+mj-ea"/>
                <a:cs typeface="Arial (Headings)"/>
              </a:defRPr>
            </a:lvl1pPr>
          </a:lstStyle>
          <a:p>
            <a:endParaRPr lang="en-US" sz="12000" b="1" dirty="0">
              <a:solidFill>
                <a:prstClr val="black"/>
              </a:solidFill>
            </a:endParaRPr>
          </a:p>
        </p:txBody>
      </p:sp>
      <p:sp>
        <p:nvSpPr>
          <p:cNvPr id="14" name="Text Placeholder 13"/>
          <p:cNvSpPr>
            <a:spLocks noGrp="1"/>
          </p:cNvSpPr>
          <p:nvPr>
            <p:ph type="body" sz="quarter" idx="10" hasCustomPrompt="1"/>
          </p:nvPr>
        </p:nvSpPr>
        <p:spPr>
          <a:xfrm>
            <a:off x="2102485" y="1311274"/>
            <a:ext cx="4044950" cy="1919605"/>
          </a:xfrm>
          <a:prstGeom prst="rect">
            <a:avLst/>
          </a:prstGeom>
        </p:spPr>
        <p:txBody>
          <a:bodyPr vert="horz"/>
          <a:lstStyle>
            <a:lvl1pPr marL="0" indent="0">
              <a:buFontTx/>
              <a:buNone/>
              <a:defRPr sz="12000" b="1">
                <a:solidFill>
                  <a:schemeClr val="tx1"/>
                </a:solidFill>
                <a:latin typeface="Arial (Body)"/>
                <a:cs typeface="Arial (Body)"/>
              </a:defRPr>
            </a:lvl1pPr>
          </a:lstStyle>
          <a:p>
            <a:pPr lvl="0"/>
            <a:r>
              <a:rPr lang="en-GB" dirty="0"/>
              <a:t>00%</a:t>
            </a:r>
            <a:endParaRPr lang="en-US" dirty="0"/>
          </a:p>
        </p:txBody>
      </p:sp>
    </p:spTree>
    <p:extLst>
      <p:ext uri="{BB962C8B-B14F-4D97-AF65-F5344CB8AC3E}">
        <p14:creationId xmlns:p14="http://schemas.microsoft.com/office/powerpoint/2010/main" val="3370172402"/>
      </p:ext>
    </p:extLst>
  </p:cSld>
  <p:clrMapOvr>
    <a:masterClrMapping/>
  </p:clrMapOvr>
  <p:extLst mod="1">
    <p:ext uri="{DCECCB84-F9BA-43D5-87BE-67443E8EF086}">
      <p15:sldGuideLst xmlns:p15="http://schemas.microsoft.com/office/powerpoint/2012/main">
        <p15:guide id="1" pos="1255">
          <p15:clr>
            <a:srgbClr val="FBAE40"/>
          </p15:clr>
        </p15:guide>
      </p15:sldGuideLst>
    </p:ext>
  </p:extLst>
</p:sldLayout>
</file>

<file path=ppt/slideLayouts/slideLayout192.xml><?xml version="1.0" encoding="utf-8"?>
<p:sldLayout xmlns:a="http://schemas.openxmlformats.org/drawingml/2006/main" xmlns:r="http://schemas.openxmlformats.org/officeDocument/2006/relationships" xmlns:p="http://schemas.openxmlformats.org/presentationml/2006/main" preserve="1" userDrawn="1">
  <p:cSld name="Infographic Style (White)">
    <p:spTree>
      <p:nvGrpSpPr>
        <p:cNvPr id="1" name=""/>
        <p:cNvGrpSpPr/>
        <p:nvPr/>
      </p:nvGrpSpPr>
      <p:grpSpPr>
        <a:xfrm>
          <a:off x="0" y="0"/>
          <a:ext cx="0" cy="0"/>
          <a:chOff x="0" y="0"/>
          <a:chExt cx="0" cy="0"/>
        </a:xfrm>
      </p:grpSpPr>
      <p:sp>
        <p:nvSpPr>
          <p:cNvPr id="7" name="Title 1"/>
          <p:cNvSpPr txBox="1">
            <a:spLocks/>
          </p:cNvSpPr>
          <p:nvPr userDrawn="1"/>
        </p:nvSpPr>
        <p:spPr bwMode="auto">
          <a:xfrm>
            <a:off x="2011681" y="1520291"/>
            <a:ext cx="4291229" cy="4291229"/>
          </a:xfrm>
          <a:prstGeom prst="rect">
            <a:avLst/>
          </a:prstGeom>
          <a:noFill/>
          <a:ln w="12700" cmpd="sng">
            <a:solidFill>
              <a:schemeClr val="bg1"/>
            </a:solidFill>
          </a:ln>
        </p:spPr>
        <p:txBody>
          <a:bodyPr lIns="234000" tIns="180000" rIns="180000" bIns="90000" anchor="b" anchorCtr="0">
            <a:normAutofit/>
          </a:bodyPr>
          <a:lstStyle>
            <a:lvl1pPr algn="l" defTabSz="457200" rtl="0" eaLnBrk="1" latinLnBrk="0" hangingPunct="1">
              <a:spcBef>
                <a:spcPct val="0"/>
              </a:spcBef>
              <a:buNone/>
              <a:defRPr sz="1800" kern="1200">
                <a:solidFill>
                  <a:schemeClr val="tx1"/>
                </a:solidFill>
                <a:latin typeface="+mj-lt"/>
                <a:ea typeface="+mj-ea"/>
                <a:cs typeface="+mj-cs"/>
              </a:defRPr>
            </a:lvl1pPr>
          </a:lstStyle>
          <a:p>
            <a:endParaRPr lang="en-US" dirty="0">
              <a:solidFill>
                <a:prstClr val="white"/>
              </a:solidFill>
            </a:endParaRPr>
          </a:p>
        </p:txBody>
      </p:sp>
      <p:sp>
        <p:nvSpPr>
          <p:cNvPr id="4" name="Title Placeholder 1"/>
          <p:cNvSpPr>
            <a:spLocks noGrp="1"/>
          </p:cNvSpPr>
          <p:nvPr>
            <p:ph type="title" hasCustomPrompt="1"/>
          </p:nvPr>
        </p:nvSpPr>
        <p:spPr>
          <a:xfrm>
            <a:off x="2204720" y="3241040"/>
            <a:ext cx="3911599" cy="2316480"/>
          </a:xfrm>
          <a:prstGeom prst="rect">
            <a:avLst/>
          </a:prstGeom>
        </p:spPr>
        <p:txBody>
          <a:bodyPr vert="horz" lIns="0" tIns="0" rIns="0" bIns="0" rtlCol="0" anchor="t" anchorCtr="0">
            <a:normAutofit/>
          </a:bodyPr>
          <a:lstStyle>
            <a:lvl1pPr algn="l">
              <a:defRPr sz="2100" baseline="0">
                <a:solidFill>
                  <a:schemeClr val="bg1"/>
                </a:solidFill>
                <a:latin typeface="Arial (Headings)"/>
                <a:cs typeface="Arial (Headings)"/>
              </a:defRPr>
            </a:lvl1pPr>
          </a:lstStyle>
          <a:p>
            <a:r>
              <a:rPr lang="en-US" dirty="0"/>
              <a:t>Click to edit Master </a:t>
            </a:r>
            <a:r>
              <a:rPr lang="en-US" dirty="0" err="1"/>
              <a:t>infographic</a:t>
            </a:r>
            <a:r>
              <a:rPr lang="en-US" dirty="0"/>
              <a:t> body copy</a:t>
            </a:r>
          </a:p>
        </p:txBody>
      </p:sp>
      <p:sp>
        <p:nvSpPr>
          <p:cNvPr id="5" name="Title Placeholder 1"/>
          <p:cNvSpPr txBox="1">
            <a:spLocks/>
          </p:cNvSpPr>
          <p:nvPr userDrawn="1"/>
        </p:nvSpPr>
        <p:spPr>
          <a:xfrm>
            <a:off x="2204720" y="1524000"/>
            <a:ext cx="3911599" cy="1930400"/>
          </a:xfrm>
          <a:prstGeom prst="rect">
            <a:avLst/>
          </a:prstGeom>
        </p:spPr>
        <p:txBody>
          <a:bodyPr vert="horz" lIns="0" tIns="0" rIns="0" bIns="0" rtlCol="0" anchor="t" anchorCtr="0">
            <a:noAutofit/>
          </a:bodyPr>
          <a:lstStyle>
            <a:lvl1pPr algn="l" defTabSz="457200" rtl="0" eaLnBrk="1" latinLnBrk="0" hangingPunct="1">
              <a:spcBef>
                <a:spcPct val="0"/>
              </a:spcBef>
              <a:buNone/>
              <a:defRPr sz="2100" kern="1200" baseline="0">
                <a:solidFill>
                  <a:schemeClr val="tx1"/>
                </a:solidFill>
                <a:latin typeface="Arial (Headings)"/>
                <a:ea typeface="+mj-ea"/>
                <a:cs typeface="Arial (Headings)"/>
              </a:defRPr>
            </a:lvl1pPr>
          </a:lstStyle>
          <a:p>
            <a:endParaRPr lang="en-US" sz="12000" b="1" dirty="0">
              <a:solidFill>
                <a:prstClr val="black"/>
              </a:solidFill>
            </a:endParaRPr>
          </a:p>
        </p:txBody>
      </p:sp>
      <p:sp>
        <p:nvSpPr>
          <p:cNvPr id="14" name="Text Placeholder 13"/>
          <p:cNvSpPr>
            <a:spLocks noGrp="1"/>
          </p:cNvSpPr>
          <p:nvPr>
            <p:ph type="body" sz="quarter" idx="10" hasCustomPrompt="1"/>
          </p:nvPr>
        </p:nvSpPr>
        <p:spPr>
          <a:xfrm>
            <a:off x="2102485" y="1311274"/>
            <a:ext cx="4044950" cy="1919605"/>
          </a:xfrm>
          <a:prstGeom prst="rect">
            <a:avLst/>
          </a:prstGeom>
        </p:spPr>
        <p:txBody>
          <a:bodyPr vert="horz"/>
          <a:lstStyle>
            <a:lvl1pPr marL="0" indent="0">
              <a:buFontTx/>
              <a:buNone/>
              <a:defRPr sz="12000" b="1">
                <a:solidFill>
                  <a:schemeClr val="bg1"/>
                </a:solidFill>
                <a:latin typeface="Arial (Body)"/>
                <a:cs typeface="Arial (Body)"/>
              </a:defRPr>
            </a:lvl1pPr>
          </a:lstStyle>
          <a:p>
            <a:pPr lvl="0"/>
            <a:r>
              <a:rPr lang="en-GB" dirty="0"/>
              <a:t>00%</a:t>
            </a:r>
            <a:endParaRPr lang="en-US" dirty="0"/>
          </a:p>
        </p:txBody>
      </p:sp>
    </p:spTree>
    <p:extLst>
      <p:ext uri="{BB962C8B-B14F-4D97-AF65-F5344CB8AC3E}">
        <p14:creationId xmlns:p14="http://schemas.microsoft.com/office/powerpoint/2010/main" val="252201556"/>
      </p:ext>
    </p:extLst>
  </p:cSld>
  <p:clrMapOvr>
    <a:masterClrMapping/>
  </p:clrMapOvr>
  <p:extLst mod="1">
    <p:ext uri="{DCECCB84-F9BA-43D5-87BE-67443E8EF086}">
      <p15:sldGuideLst xmlns:p15="http://schemas.microsoft.com/office/powerpoint/2012/main">
        <p15:guide id="1" pos="1277">
          <p15:clr>
            <a:srgbClr val="FBAE40"/>
          </p15:clr>
        </p15:guide>
      </p15:sldGuideLst>
    </p:ext>
  </p:extLst>
</p:sldLayout>
</file>

<file path=ppt/slideLayouts/slideLayout193.xml><?xml version="1.0" encoding="utf-8"?>
<p:sldLayout xmlns:a="http://schemas.openxmlformats.org/drawingml/2006/main" xmlns:r="http://schemas.openxmlformats.org/officeDocument/2006/relationships" xmlns:p="http://schemas.openxmlformats.org/presentationml/2006/main" preserve="1" userDrawn="1">
  <p:cSld name="1_Infographic Style (Red)">
    <p:spTree>
      <p:nvGrpSpPr>
        <p:cNvPr id="1" name=""/>
        <p:cNvGrpSpPr/>
        <p:nvPr/>
      </p:nvGrpSpPr>
      <p:grpSpPr>
        <a:xfrm>
          <a:off x="0" y="0"/>
          <a:ext cx="0" cy="0"/>
          <a:chOff x="0" y="0"/>
          <a:chExt cx="0" cy="0"/>
        </a:xfrm>
      </p:grpSpPr>
      <p:sp>
        <p:nvSpPr>
          <p:cNvPr id="4" name="Title Placeholder 1"/>
          <p:cNvSpPr>
            <a:spLocks noGrp="1"/>
          </p:cNvSpPr>
          <p:nvPr>
            <p:ph type="title" hasCustomPrompt="1"/>
          </p:nvPr>
        </p:nvSpPr>
        <p:spPr>
          <a:xfrm>
            <a:off x="5563218" y="1757779"/>
            <a:ext cx="3153492" cy="2194085"/>
          </a:xfrm>
          <a:prstGeom prst="rect">
            <a:avLst/>
          </a:prstGeom>
        </p:spPr>
        <p:txBody>
          <a:bodyPr vert="horz" lIns="0" tIns="0" rIns="0" bIns="0" rtlCol="0" anchor="t" anchorCtr="0">
            <a:normAutofit/>
          </a:bodyPr>
          <a:lstStyle>
            <a:lvl1pPr algn="l">
              <a:defRPr sz="2800" baseline="0">
                <a:solidFill>
                  <a:srgbClr val="C80000"/>
                </a:solidFill>
                <a:latin typeface="Arial (Headings)"/>
                <a:cs typeface="Arial (Headings)"/>
              </a:defRPr>
            </a:lvl1pPr>
          </a:lstStyle>
          <a:p>
            <a:r>
              <a:rPr lang="en-US" dirty="0"/>
              <a:t>Click to edit </a:t>
            </a:r>
            <a:br>
              <a:rPr lang="en-US" dirty="0"/>
            </a:br>
            <a:r>
              <a:rPr lang="en-US" dirty="0"/>
              <a:t>Master infographic body copy</a:t>
            </a:r>
          </a:p>
        </p:txBody>
      </p:sp>
      <p:sp>
        <p:nvSpPr>
          <p:cNvPr id="5" name="Title Placeholder 1"/>
          <p:cNvSpPr txBox="1">
            <a:spLocks/>
          </p:cNvSpPr>
          <p:nvPr userDrawn="1"/>
        </p:nvSpPr>
        <p:spPr>
          <a:xfrm>
            <a:off x="2204720" y="1524000"/>
            <a:ext cx="3911599" cy="1930400"/>
          </a:xfrm>
          <a:prstGeom prst="rect">
            <a:avLst/>
          </a:prstGeom>
        </p:spPr>
        <p:txBody>
          <a:bodyPr vert="horz" lIns="0" tIns="0" rIns="0" bIns="0" rtlCol="0" anchor="t" anchorCtr="0">
            <a:noAutofit/>
          </a:bodyPr>
          <a:lstStyle>
            <a:lvl1pPr algn="l" defTabSz="457200" rtl="0" eaLnBrk="1" latinLnBrk="0" hangingPunct="1">
              <a:spcBef>
                <a:spcPct val="0"/>
              </a:spcBef>
              <a:buNone/>
              <a:defRPr sz="2100" kern="1200" baseline="0">
                <a:solidFill>
                  <a:schemeClr val="tx1"/>
                </a:solidFill>
                <a:latin typeface="Arial (Headings)"/>
                <a:ea typeface="+mj-ea"/>
                <a:cs typeface="Arial (Headings)"/>
              </a:defRPr>
            </a:lvl1pPr>
          </a:lstStyle>
          <a:p>
            <a:endParaRPr lang="en-US" sz="12000" b="1" dirty="0">
              <a:solidFill>
                <a:prstClr val="black"/>
              </a:solidFill>
            </a:endParaRPr>
          </a:p>
        </p:txBody>
      </p:sp>
      <p:sp>
        <p:nvSpPr>
          <p:cNvPr id="11" name="Text Placeholder 9"/>
          <p:cNvSpPr>
            <a:spLocks noGrp="1"/>
          </p:cNvSpPr>
          <p:nvPr>
            <p:ph type="body" sz="quarter" idx="10" hasCustomPrompt="1"/>
          </p:nvPr>
        </p:nvSpPr>
        <p:spPr>
          <a:xfrm>
            <a:off x="7999413" y="4159783"/>
            <a:ext cx="1979612" cy="1979613"/>
          </a:xfrm>
          <a:prstGeom prst="rect">
            <a:avLst/>
          </a:prstGeom>
          <a:solidFill>
            <a:schemeClr val="bg1"/>
          </a:solidFill>
        </p:spPr>
        <p:txBody>
          <a:bodyPr lIns="180000" tIns="144000" rIns="90000" bIns="46800"/>
          <a:lstStyle>
            <a:lvl1pPr marL="0" indent="0">
              <a:buNone/>
              <a:defRPr sz="2100" b="0" i="0" baseline="0">
                <a:latin typeface="Arial" charset="0"/>
                <a:ea typeface="Arial" charset="0"/>
                <a:cs typeface="Arial" charset="0"/>
              </a:defRPr>
            </a:lvl1pPr>
          </a:lstStyle>
          <a:p>
            <a:pPr lvl="0"/>
            <a:r>
              <a:rPr lang="en-GB" dirty="0"/>
              <a:t>Click to edit body copy</a:t>
            </a:r>
          </a:p>
        </p:txBody>
      </p:sp>
    </p:spTree>
    <p:extLst>
      <p:ext uri="{BB962C8B-B14F-4D97-AF65-F5344CB8AC3E}">
        <p14:creationId xmlns:p14="http://schemas.microsoft.com/office/powerpoint/2010/main" val="782339120"/>
      </p:ext>
    </p:extLst>
  </p:cSld>
  <p:clrMapOvr>
    <a:masterClrMapping/>
  </p:clrMapOvr>
  <p:extLst mod="1">
    <p:ext uri="{DCECCB84-F9BA-43D5-87BE-67443E8EF086}">
      <p15:sldGuideLst xmlns:p15="http://schemas.microsoft.com/office/powerpoint/2012/main">
        <p15:guide id="1" pos="1277">
          <p15:clr>
            <a:srgbClr val="FBAE40"/>
          </p15:clr>
        </p15:guide>
        <p15:guide id="2" orient="horz" pos="210">
          <p15:clr>
            <a:srgbClr val="FBAE40"/>
          </p15:clr>
        </p15:guide>
      </p15:sldGuideLst>
    </p:ext>
  </p:extLst>
</p:sldLayout>
</file>

<file path=ppt/slideLayouts/slideLayout194.xml><?xml version="1.0" encoding="utf-8"?>
<p:sldLayout xmlns:a="http://schemas.openxmlformats.org/drawingml/2006/main" xmlns:r="http://schemas.openxmlformats.org/officeDocument/2006/relationships" xmlns:p="http://schemas.openxmlformats.org/presentationml/2006/main" preserve="1" userDrawn="1">
  <p:cSld name="2_Infographic Style (Red)">
    <p:spTree>
      <p:nvGrpSpPr>
        <p:cNvPr id="1" name=""/>
        <p:cNvGrpSpPr/>
        <p:nvPr/>
      </p:nvGrpSpPr>
      <p:grpSpPr>
        <a:xfrm>
          <a:off x="0" y="0"/>
          <a:ext cx="0" cy="0"/>
          <a:chOff x="0" y="0"/>
          <a:chExt cx="0" cy="0"/>
        </a:xfrm>
      </p:grpSpPr>
      <p:sp>
        <p:nvSpPr>
          <p:cNvPr id="7" name="Title 1"/>
          <p:cNvSpPr txBox="1">
            <a:spLocks/>
          </p:cNvSpPr>
          <p:nvPr userDrawn="1"/>
        </p:nvSpPr>
        <p:spPr bwMode="auto">
          <a:xfrm>
            <a:off x="2027238" y="2605607"/>
            <a:ext cx="3525994" cy="3525994"/>
          </a:xfrm>
          <a:prstGeom prst="rect">
            <a:avLst/>
          </a:prstGeom>
          <a:noFill/>
          <a:ln w="12700" cmpd="sng">
            <a:solidFill>
              <a:srgbClr val="C80000"/>
            </a:solidFill>
          </a:ln>
        </p:spPr>
        <p:txBody>
          <a:bodyPr lIns="234000" tIns="180000" rIns="180000" bIns="90000" anchor="b" anchorCtr="0">
            <a:normAutofit/>
          </a:bodyPr>
          <a:lstStyle>
            <a:lvl1pPr algn="l" defTabSz="457200" rtl="0" eaLnBrk="1" latinLnBrk="0" hangingPunct="1">
              <a:spcBef>
                <a:spcPct val="0"/>
              </a:spcBef>
              <a:buNone/>
              <a:defRPr sz="1800" kern="1200">
                <a:solidFill>
                  <a:schemeClr val="tx1"/>
                </a:solidFill>
                <a:latin typeface="+mj-lt"/>
                <a:ea typeface="+mj-ea"/>
                <a:cs typeface="+mj-cs"/>
              </a:defRPr>
            </a:lvl1pPr>
          </a:lstStyle>
          <a:p>
            <a:endParaRPr lang="en-US" dirty="0">
              <a:solidFill>
                <a:prstClr val="black"/>
              </a:solidFill>
            </a:endParaRPr>
          </a:p>
        </p:txBody>
      </p:sp>
      <p:sp>
        <p:nvSpPr>
          <p:cNvPr id="4" name="Title Placeholder 1"/>
          <p:cNvSpPr>
            <a:spLocks noGrp="1"/>
          </p:cNvSpPr>
          <p:nvPr>
            <p:ph type="title" hasCustomPrompt="1"/>
          </p:nvPr>
        </p:nvSpPr>
        <p:spPr>
          <a:xfrm>
            <a:off x="2220276" y="2839386"/>
            <a:ext cx="2197899" cy="3074304"/>
          </a:xfrm>
          <a:prstGeom prst="rect">
            <a:avLst/>
          </a:prstGeom>
        </p:spPr>
        <p:txBody>
          <a:bodyPr vert="horz" lIns="0" tIns="0" rIns="0" bIns="0" rtlCol="0" anchor="t" anchorCtr="0">
            <a:normAutofit/>
          </a:bodyPr>
          <a:lstStyle>
            <a:lvl1pPr algn="l">
              <a:defRPr sz="2800" baseline="0">
                <a:solidFill>
                  <a:srgbClr val="C80000"/>
                </a:solidFill>
                <a:latin typeface="Arial (Headings)"/>
                <a:cs typeface="Arial (Headings)"/>
              </a:defRPr>
            </a:lvl1pPr>
          </a:lstStyle>
          <a:p>
            <a:r>
              <a:rPr lang="en-US" dirty="0"/>
              <a:t>Click to edit Master </a:t>
            </a:r>
            <a:r>
              <a:rPr lang="en-US" dirty="0" err="1"/>
              <a:t>infographic</a:t>
            </a:r>
            <a:r>
              <a:rPr lang="en-US" dirty="0"/>
              <a:t> body copy</a:t>
            </a:r>
          </a:p>
        </p:txBody>
      </p:sp>
      <p:sp>
        <p:nvSpPr>
          <p:cNvPr id="5" name="Title Placeholder 1"/>
          <p:cNvSpPr txBox="1">
            <a:spLocks/>
          </p:cNvSpPr>
          <p:nvPr userDrawn="1"/>
        </p:nvSpPr>
        <p:spPr>
          <a:xfrm>
            <a:off x="2204720" y="1524000"/>
            <a:ext cx="3911599" cy="1930400"/>
          </a:xfrm>
          <a:prstGeom prst="rect">
            <a:avLst/>
          </a:prstGeom>
        </p:spPr>
        <p:txBody>
          <a:bodyPr vert="horz" lIns="0" tIns="0" rIns="0" bIns="0" rtlCol="0" anchor="t" anchorCtr="0">
            <a:noAutofit/>
          </a:bodyPr>
          <a:lstStyle>
            <a:lvl1pPr algn="l" defTabSz="457200" rtl="0" eaLnBrk="1" latinLnBrk="0" hangingPunct="1">
              <a:spcBef>
                <a:spcPct val="0"/>
              </a:spcBef>
              <a:buNone/>
              <a:defRPr sz="2100" kern="1200" baseline="0">
                <a:solidFill>
                  <a:schemeClr val="tx1"/>
                </a:solidFill>
                <a:latin typeface="Arial (Headings)"/>
                <a:ea typeface="+mj-ea"/>
                <a:cs typeface="Arial (Headings)"/>
              </a:defRPr>
            </a:lvl1pPr>
          </a:lstStyle>
          <a:p>
            <a:endParaRPr lang="en-US" sz="12000" b="1" dirty="0">
              <a:solidFill>
                <a:prstClr val="black"/>
              </a:solidFill>
            </a:endParaRPr>
          </a:p>
        </p:txBody>
      </p:sp>
      <p:sp>
        <p:nvSpPr>
          <p:cNvPr id="8" name="Text Placeholder 9"/>
          <p:cNvSpPr>
            <a:spLocks noGrp="1"/>
          </p:cNvSpPr>
          <p:nvPr>
            <p:ph type="body" sz="quarter" idx="10" hasCustomPrompt="1"/>
          </p:nvPr>
        </p:nvSpPr>
        <p:spPr>
          <a:xfrm>
            <a:off x="4563426" y="1615800"/>
            <a:ext cx="1979612" cy="1979613"/>
          </a:xfrm>
          <a:prstGeom prst="rect">
            <a:avLst/>
          </a:prstGeom>
          <a:solidFill>
            <a:schemeClr val="bg1"/>
          </a:solidFill>
        </p:spPr>
        <p:txBody>
          <a:bodyPr lIns="180000" tIns="144000" rIns="90000" bIns="46800"/>
          <a:lstStyle>
            <a:lvl1pPr marL="0" indent="0">
              <a:buNone/>
              <a:defRPr sz="2100" b="0" i="0" baseline="0">
                <a:latin typeface="Arial" charset="0"/>
                <a:ea typeface="Arial" charset="0"/>
                <a:cs typeface="Arial" charset="0"/>
              </a:defRPr>
            </a:lvl1pPr>
          </a:lstStyle>
          <a:p>
            <a:pPr lvl="0"/>
            <a:r>
              <a:rPr lang="en-GB" dirty="0"/>
              <a:t>Click to edit body copy</a:t>
            </a:r>
          </a:p>
        </p:txBody>
      </p:sp>
    </p:spTree>
    <p:extLst>
      <p:ext uri="{BB962C8B-B14F-4D97-AF65-F5344CB8AC3E}">
        <p14:creationId xmlns:p14="http://schemas.microsoft.com/office/powerpoint/2010/main" val="3249772794"/>
      </p:ext>
    </p:extLst>
  </p:cSld>
  <p:clrMapOvr>
    <a:masterClrMapping/>
  </p:clrMapOvr>
  <p:extLst mod="1">
    <p:ext uri="{DCECCB84-F9BA-43D5-87BE-67443E8EF086}">
      <p15:sldGuideLst xmlns:p15="http://schemas.microsoft.com/office/powerpoint/2012/main">
        <p15:guide id="1" pos="1277">
          <p15:clr>
            <a:srgbClr val="FBAE40"/>
          </p15:clr>
        </p15:guide>
        <p15:guide id="2" orient="horz" pos="210">
          <p15:clr>
            <a:srgbClr val="FBAE40"/>
          </p15:clr>
        </p15:guide>
      </p15:sldGuideLst>
    </p:ext>
  </p:extLst>
</p:sldLayout>
</file>

<file path=ppt/slideLayouts/slideLayout195.xml><?xml version="1.0" encoding="utf-8"?>
<p:sldLayout xmlns:a="http://schemas.openxmlformats.org/drawingml/2006/main" xmlns:r="http://schemas.openxmlformats.org/officeDocument/2006/relationships" xmlns:p="http://schemas.openxmlformats.org/presentationml/2006/main" preserve="1" userDrawn="1">
  <p:cSld name="Text (Brand Frame)">
    <p:spTree>
      <p:nvGrpSpPr>
        <p:cNvPr id="1" name=""/>
        <p:cNvGrpSpPr/>
        <p:nvPr/>
      </p:nvGrpSpPr>
      <p:grpSpPr>
        <a:xfrm>
          <a:off x="0" y="0"/>
          <a:ext cx="0" cy="0"/>
          <a:chOff x="0" y="0"/>
          <a:chExt cx="0" cy="0"/>
        </a:xfrm>
      </p:grpSpPr>
      <p:sp>
        <p:nvSpPr>
          <p:cNvPr id="10" name="Title 1"/>
          <p:cNvSpPr txBox="1">
            <a:spLocks/>
          </p:cNvSpPr>
          <p:nvPr userDrawn="1"/>
        </p:nvSpPr>
        <p:spPr bwMode="auto">
          <a:xfrm>
            <a:off x="2011681" y="1520291"/>
            <a:ext cx="4291229" cy="4291229"/>
          </a:xfrm>
          <a:prstGeom prst="rect">
            <a:avLst/>
          </a:prstGeom>
          <a:solidFill>
            <a:schemeClr val="bg1">
              <a:alpha val="60000"/>
            </a:schemeClr>
          </a:solidFill>
          <a:ln w="12700" cmpd="sng">
            <a:solidFill>
              <a:srgbClr val="C80000"/>
            </a:solidFill>
          </a:ln>
        </p:spPr>
        <p:txBody>
          <a:bodyPr lIns="234000" tIns="180000" rIns="180000" bIns="90000" anchor="b" anchorCtr="0">
            <a:normAutofit/>
          </a:bodyPr>
          <a:lstStyle>
            <a:lvl1pPr algn="l" defTabSz="457200" rtl="0" eaLnBrk="1" latinLnBrk="0" hangingPunct="1">
              <a:spcBef>
                <a:spcPct val="0"/>
              </a:spcBef>
              <a:buNone/>
              <a:defRPr sz="1800" kern="1200">
                <a:solidFill>
                  <a:schemeClr val="tx1"/>
                </a:solidFill>
                <a:latin typeface="+mj-lt"/>
                <a:ea typeface="+mj-ea"/>
                <a:cs typeface="+mj-cs"/>
              </a:defRPr>
            </a:lvl1pPr>
          </a:lstStyle>
          <a:p>
            <a:endParaRPr lang="en-US" dirty="0">
              <a:solidFill>
                <a:prstClr val="black"/>
              </a:solidFill>
            </a:endParaRPr>
          </a:p>
        </p:txBody>
      </p:sp>
      <p:sp>
        <p:nvSpPr>
          <p:cNvPr id="4" name="Title Placeholder 1"/>
          <p:cNvSpPr>
            <a:spLocks noGrp="1"/>
          </p:cNvSpPr>
          <p:nvPr>
            <p:ph type="title"/>
          </p:nvPr>
        </p:nvSpPr>
        <p:spPr>
          <a:xfrm>
            <a:off x="2204720" y="1643360"/>
            <a:ext cx="3911599" cy="3985280"/>
          </a:xfrm>
          <a:prstGeom prst="rect">
            <a:avLst/>
          </a:prstGeom>
        </p:spPr>
        <p:txBody>
          <a:bodyPr vert="horz" lIns="0" tIns="0" rIns="0" bIns="0" rtlCol="0" anchor="t" anchorCtr="0">
            <a:normAutofit/>
          </a:bodyPr>
          <a:lstStyle>
            <a:lvl1pPr algn="l">
              <a:defRPr sz="2100" baseline="0">
                <a:solidFill>
                  <a:schemeClr val="tx1"/>
                </a:solidFill>
                <a:latin typeface="Arial (Headings)"/>
                <a:cs typeface="Arial (Headings)"/>
              </a:defRPr>
            </a:lvl1pPr>
          </a:lstStyle>
          <a:p>
            <a:r>
              <a:rPr lang="en-US" dirty="0"/>
              <a:t>Click to edit Master title</a:t>
            </a:r>
          </a:p>
        </p:txBody>
      </p:sp>
    </p:spTree>
    <p:extLst>
      <p:ext uri="{BB962C8B-B14F-4D97-AF65-F5344CB8AC3E}">
        <p14:creationId xmlns:p14="http://schemas.microsoft.com/office/powerpoint/2010/main" val="1391064560"/>
      </p:ext>
    </p:extLst>
  </p:cSld>
  <p:clrMapOvr>
    <a:masterClrMapping/>
  </p:clrMapOvr>
  <p:extLst mod="1">
    <p:ext uri="{DCECCB84-F9BA-43D5-87BE-67443E8EF086}">
      <p15:sldGuideLst xmlns:p15="http://schemas.microsoft.com/office/powerpoint/2012/main">
        <p15:guide id="1" pos="1255">
          <p15:clr>
            <a:srgbClr val="FBAE40"/>
          </p15:clr>
        </p15:guide>
      </p15:sldGuideLst>
    </p:ext>
  </p:extLst>
</p:sldLayout>
</file>

<file path=ppt/slideLayouts/slideLayout196.xml><?xml version="1.0" encoding="utf-8"?>
<p:sldLayout xmlns:a="http://schemas.openxmlformats.org/drawingml/2006/main" xmlns:r="http://schemas.openxmlformats.org/officeDocument/2006/relationships" xmlns:p="http://schemas.openxmlformats.org/presentationml/2006/main" preserve="1" userDrawn="1">
  <p:cSld name="2 columns (Brand Frame)">
    <p:spTree>
      <p:nvGrpSpPr>
        <p:cNvPr id="1" name=""/>
        <p:cNvGrpSpPr/>
        <p:nvPr/>
      </p:nvGrpSpPr>
      <p:grpSpPr>
        <a:xfrm>
          <a:off x="0" y="0"/>
          <a:ext cx="0" cy="0"/>
          <a:chOff x="0" y="0"/>
          <a:chExt cx="0" cy="0"/>
        </a:xfrm>
      </p:grpSpPr>
      <p:sp>
        <p:nvSpPr>
          <p:cNvPr id="6" name="Content Placeholder 2"/>
          <p:cNvSpPr>
            <a:spLocks noGrp="1"/>
          </p:cNvSpPr>
          <p:nvPr>
            <p:ph idx="14"/>
          </p:nvPr>
        </p:nvSpPr>
        <p:spPr>
          <a:xfrm>
            <a:off x="6299199" y="2352056"/>
            <a:ext cx="4729163" cy="3960000"/>
          </a:xfrm>
          <a:prstGeom prst="rect">
            <a:avLst/>
          </a:prstGeom>
        </p:spPr>
        <p:txBody>
          <a:bodyPr/>
          <a:lstStyle>
            <a:lvl1pPr marL="342900" indent="-342900">
              <a:buClr>
                <a:srgbClr val="C80000"/>
              </a:buClr>
              <a:buFont typeface="Wingdings" charset="2"/>
              <a:buChar char="§"/>
              <a:defRPr sz="2100">
                <a:solidFill>
                  <a:srgbClr val="000000"/>
                </a:solidFill>
                <a:latin typeface="Arial (Body)"/>
                <a:cs typeface="Arial (Body)"/>
              </a:defRPr>
            </a:lvl1pPr>
            <a:lvl2pPr marL="742950" indent="-285750">
              <a:buClr>
                <a:srgbClr val="C80000"/>
              </a:buClr>
              <a:buFont typeface="Wingdings" charset="2"/>
              <a:buChar char="§"/>
              <a:defRPr sz="2100">
                <a:solidFill>
                  <a:srgbClr val="000000"/>
                </a:solidFill>
                <a:latin typeface="Arial (Body)"/>
                <a:cs typeface="Arial (Body)"/>
              </a:defRPr>
            </a:lvl2pPr>
            <a:lvl3pPr marL="1143000" indent="-228600">
              <a:buClr>
                <a:srgbClr val="C80000"/>
              </a:buClr>
              <a:buFont typeface="Wingdings" charset="2"/>
              <a:buChar char="§"/>
              <a:defRPr sz="1800">
                <a:solidFill>
                  <a:srgbClr val="000000"/>
                </a:solidFill>
                <a:latin typeface="Arial (Body)"/>
                <a:cs typeface="Arial (Body)"/>
              </a:defRPr>
            </a:lvl3pPr>
            <a:lvl4pPr marL="1600200" indent="-228600">
              <a:buClr>
                <a:srgbClr val="C80000"/>
              </a:buClr>
              <a:buFont typeface="Wingdings" charset="2"/>
              <a:buChar char="§"/>
              <a:defRPr sz="1800">
                <a:solidFill>
                  <a:srgbClr val="000000"/>
                </a:solidFill>
                <a:latin typeface="Arial (Body)"/>
                <a:cs typeface="Arial (Body)"/>
              </a:defRPr>
            </a:lvl4pPr>
            <a:lvl5pPr marL="2057400" indent="-228600">
              <a:buClr>
                <a:srgbClr val="C80000"/>
              </a:buClr>
              <a:buFont typeface="Wingdings" charset="2"/>
              <a:buChar char="§"/>
              <a:defRPr sz="1800">
                <a:solidFill>
                  <a:srgbClr val="000000"/>
                </a:solidFill>
                <a:latin typeface="Arial (Body)"/>
                <a:cs typeface="Arial (Body)"/>
              </a:defRPr>
            </a:lvl5pPr>
          </a:lstStyle>
          <a:p>
            <a:pPr lvl="0"/>
            <a:r>
              <a:rPr lang="en-US" dirty="0"/>
              <a:t>Click to edit Master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 hasCustomPrompt="1"/>
          </p:nvPr>
        </p:nvSpPr>
        <p:spPr bwMode="ltGray">
          <a:xfrm>
            <a:off x="1332864" y="2352056"/>
            <a:ext cx="3960000" cy="3960000"/>
          </a:xfrm>
          <a:prstGeom prst="rect">
            <a:avLst/>
          </a:prstGeom>
          <a:noFill/>
          <a:ln w="12700">
            <a:solidFill>
              <a:srgbClr val="C80000"/>
            </a:solidFill>
          </a:ln>
        </p:spPr>
        <p:txBody>
          <a:bodyPr lIns="180000" tIns="180000" rIns="180000" bIns="360000"/>
          <a:lstStyle>
            <a:lvl1pPr marL="342900" indent="-342900">
              <a:buClr>
                <a:srgbClr val="C80000"/>
              </a:buClr>
              <a:buFont typeface="Wingdings" charset="2"/>
              <a:buChar char="§"/>
              <a:defRPr sz="2100" baseline="0">
                <a:solidFill>
                  <a:schemeClr val="tx1"/>
                </a:solidFill>
                <a:latin typeface="Arial (Body)"/>
                <a:cs typeface="Arial (Body)"/>
              </a:defRPr>
            </a:lvl1pPr>
            <a:lvl2pPr marL="742950" indent="-285750">
              <a:buClr>
                <a:srgbClr val="C80000"/>
              </a:buClr>
              <a:buFont typeface="Wingdings" charset="2"/>
              <a:buChar char="§"/>
              <a:defRPr sz="2100">
                <a:solidFill>
                  <a:srgbClr val="000000"/>
                </a:solidFill>
                <a:latin typeface="Arial (Body)"/>
                <a:cs typeface="Arial (Body)"/>
              </a:defRPr>
            </a:lvl2pPr>
            <a:lvl3pPr marL="1143000" indent="-228600">
              <a:buClr>
                <a:srgbClr val="C80000"/>
              </a:buClr>
              <a:buFont typeface="Wingdings" charset="2"/>
              <a:buChar char="§"/>
              <a:defRPr sz="1800">
                <a:solidFill>
                  <a:srgbClr val="000000"/>
                </a:solidFill>
                <a:latin typeface="Arial (Body)"/>
                <a:cs typeface="Arial (Body)"/>
              </a:defRPr>
            </a:lvl3pPr>
            <a:lvl4pPr marL="1600200" indent="-228600">
              <a:buClr>
                <a:srgbClr val="C80000"/>
              </a:buClr>
              <a:buFont typeface="Wingdings" charset="2"/>
              <a:buChar char="§"/>
              <a:defRPr sz="1800">
                <a:solidFill>
                  <a:srgbClr val="000000"/>
                </a:solidFill>
                <a:latin typeface="Arial (Body)"/>
                <a:cs typeface="Arial (Body)"/>
              </a:defRPr>
            </a:lvl4pPr>
            <a:lvl5pPr marL="2057400" indent="-228600">
              <a:buClr>
                <a:srgbClr val="C80000"/>
              </a:buClr>
              <a:buFont typeface="Wingdings" charset="2"/>
              <a:buChar char="§"/>
              <a:defRPr sz="1600">
                <a:solidFill>
                  <a:srgbClr val="000000"/>
                </a:solidFill>
                <a:latin typeface="Arial (Body)"/>
                <a:cs typeface="Arial (Body)"/>
              </a:defRPr>
            </a:lvl5pPr>
          </a:lstStyle>
          <a:p>
            <a:pPr lvl="0"/>
            <a:r>
              <a:rPr lang="en-US" dirty="0"/>
              <a:t>Remember the Brand square and Brand frame should never be used together</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Title 1"/>
          <p:cNvSpPr>
            <a:spLocks noGrp="1"/>
          </p:cNvSpPr>
          <p:nvPr>
            <p:ph type="title"/>
          </p:nvPr>
        </p:nvSpPr>
        <p:spPr>
          <a:xfrm>
            <a:off x="1233054" y="1239520"/>
            <a:ext cx="9795307" cy="1062000"/>
          </a:xfrm>
          <a:prstGeom prst="rect">
            <a:avLst/>
          </a:prstGeom>
        </p:spPr>
        <p:txBody>
          <a:bodyPr/>
          <a:lstStyle>
            <a:lvl1pPr algn="l">
              <a:defRPr sz="2800">
                <a:solidFill>
                  <a:srgbClr val="C80000"/>
                </a:solidFill>
                <a:latin typeface="arial (Headings)"/>
                <a:cs typeface="arial (Headings)"/>
              </a:defRPr>
            </a:lvl1pPr>
          </a:lstStyle>
          <a:p>
            <a:r>
              <a:rPr lang="en-US" dirty="0"/>
              <a:t>Click to edit Master title style</a:t>
            </a:r>
          </a:p>
        </p:txBody>
      </p:sp>
    </p:spTree>
    <p:extLst>
      <p:ext uri="{BB962C8B-B14F-4D97-AF65-F5344CB8AC3E}">
        <p14:creationId xmlns:p14="http://schemas.microsoft.com/office/powerpoint/2010/main" val="14535672"/>
      </p:ext>
    </p:extLst>
  </p:cSld>
  <p:clrMapOvr>
    <a:masterClrMapping/>
  </p:clrMapOvr>
</p:sldLayout>
</file>

<file path=ppt/slideLayouts/slideLayout197.xml><?xml version="1.0" encoding="utf-8"?>
<p:sldLayout xmlns:a="http://schemas.openxmlformats.org/drawingml/2006/main" xmlns:r="http://schemas.openxmlformats.org/officeDocument/2006/relationships" xmlns:p="http://schemas.openxmlformats.org/presentationml/2006/main" preserve="1" userDrawn="1">
  <p:cSld name="Divider page (single, black logo)">
    <p:spTree>
      <p:nvGrpSpPr>
        <p:cNvPr id="1" name=""/>
        <p:cNvGrpSpPr/>
        <p:nvPr/>
      </p:nvGrpSpPr>
      <p:grpSpPr>
        <a:xfrm>
          <a:off x="0" y="0"/>
          <a:ext cx="0" cy="0"/>
          <a:chOff x="0" y="0"/>
          <a:chExt cx="0" cy="0"/>
        </a:xfrm>
      </p:grpSpPr>
      <p:pic>
        <p:nvPicPr>
          <p:cNvPr id="4" name="Picture 3" descr="ACCA Brand Square (1 line).eps"/>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115060" y="2446020"/>
            <a:ext cx="1955800" cy="1955800"/>
          </a:xfrm>
          <a:prstGeom prst="rect">
            <a:avLst/>
          </a:prstGeom>
        </p:spPr>
      </p:pic>
      <p:sp>
        <p:nvSpPr>
          <p:cNvPr id="6" name="Title Placeholder 1"/>
          <p:cNvSpPr>
            <a:spLocks noGrp="1"/>
          </p:cNvSpPr>
          <p:nvPr>
            <p:ph type="title" hasCustomPrompt="1"/>
          </p:nvPr>
        </p:nvSpPr>
        <p:spPr>
          <a:xfrm>
            <a:off x="2133601" y="3248640"/>
            <a:ext cx="3797180" cy="348000"/>
          </a:xfrm>
          <a:prstGeom prst="rect">
            <a:avLst/>
          </a:prstGeom>
        </p:spPr>
        <p:txBody>
          <a:bodyPr vert="horz" lIns="0" tIns="0" rIns="0" bIns="0" rtlCol="0" anchor="t" anchorCtr="0">
            <a:noAutofit/>
          </a:bodyPr>
          <a:lstStyle>
            <a:lvl1pPr algn="l">
              <a:defRPr sz="2100" b="1" baseline="0">
                <a:solidFill>
                  <a:schemeClr val="tx1"/>
                </a:solidFill>
                <a:latin typeface="Arial (Headings)"/>
                <a:cs typeface="Arial (Headings)"/>
              </a:defRPr>
            </a:lvl1pPr>
          </a:lstStyle>
          <a:p>
            <a:r>
              <a:rPr lang="en-US" dirty="0"/>
              <a:t>Click to edit divider pages</a:t>
            </a:r>
          </a:p>
        </p:txBody>
      </p:sp>
    </p:spTree>
    <p:extLst>
      <p:ext uri="{BB962C8B-B14F-4D97-AF65-F5344CB8AC3E}">
        <p14:creationId xmlns:p14="http://schemas.microsoft.com/office/powerpoint/2010/main" val="2186595619"/>
      </p:ext>
    </p:extLst>
  </p:cSld>
  <p:clrMapOvr>
    <a:masterClrMapping/>
  </p:clrMapOvr>
</p:sldLayout>
</file>

<file path=ppt/slideLayouts/slideLayout198.xml><?xml version="1.0" encoding="utf-8"?>
<p:sldLayout xmlns:a="http://schemas.openxmlformats.org/drawingml/2006/main" xmlns:r="http://schemas.openxmlformats.org/officeDocument/2006/relationships" xmlns:p="http://schemas.openxmlformats.org/presentationml/2006/main" preserve="1" userDrawn="1">
  <p:cSld name="Divider page (double, black logo)">
    <p:spTree>
      <p:nvGrpSpPr>
        <p:cNvPr id="1" name=""/>
        <p:cNvGrpSpPr/>
        <p:nvPr/>
      </p:nvGrpSpPr>
      <p:grpSpPr>
        <a:xfrm>
          <a:off x="0" y="0"/>
          <a:ext cx="0" cy="0"/>
          <a:chOff x="0" y="0"/>
          <a:chExt cx="0" cy="0"/>
        </a:xfrm>
      </p:grpSpPr>
      <p:pic>
        <p:nvPicPr>
          <p:cNvPr id="4" name="Picture 3" descr="ACCA Brand Square (2 lines).eps"/>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115060" y="2446020"/>
            <a:ext cx="1955800" cy="1955800"/>
          </a:xfrm>
          <a:prstGeom prst="rect">
            <a:avLst/>
          </a:prstGeom>
        </p:spPr>
      </p:pic>
      <p:sp>
        <p:nvSpPr>
          <p:cNvPr id="6" name="Title Placeholder 1"/>
          <p:cNvSpPr>
            <a:spLocks noGrp="1"/>
          </p:cNvSpPr>
          <p:nvPr>
            <p:ph type="title" hasCustomPrompt="1"/>
          </p:nvPr>
        </p:nvSpPr>
        <p:spPr>
          <a:xfrm>
            <a:off x="2133601" y="3088832"/>
            <a:ext cx="2956560" cy="602000"/>
          </a:xfrm>
          <a:prstGeom prst="rect">
            <a:avLst/>
          </a:prstGeom>
        </p:spPr>
        <p:txBody>
          <a:bodyPr vert="horz" lIns="0" tIns="0" rIns="0" bIns="0" rtlCol="0" anchor="t" anchorCtr="0">
            <a:noAutofit/>
          </a:bodyPr>
          <a:lstStyle>
            <a:lvl1pPr algn="l">
              <a:defRPr sz="2100" b="1" baseline="0">
                <a:solidFill>
                  <a:schemeClr val="tx1"/>
                </a:solidFill>
                <a:latin typeface="Arial (Headings)"/>
                <a:cs typeface="Arial (Headings)"/>
              </a:defRPr>
            </a:lvl1pPr>
          </a:lstStyle>
          <a:p>
            <a:r>
              <a:rPr lang="en-US" dirty="0"/>
              <a:t>Click to edit divider pages with two lines</a:t>
            </a:r>
          </a:p>
        </p:txBody>
      </p:sp>
    </p:spTree>
    <p:extLst>
      <p:ext uri="{BB962C8B-B14F-4D97-AF65-F5344CB8AC3E}">
        <p14:creationId xmlns:p14="http://schemas.microsoft.com/office/powerpoint/2010/main" val="3782531484"/>
      </p:ext>
    </p:extLst>
  </p:cSld>
  <p:clrMapOvr>
    <a:masterClrMapping/>
  </p:clrMapOvr>
</p:sldLayout>
</file>

<file path=ppt/slideLayouts/slideLayout199.xml><?xml version="1.0" encoding="utf-8"?>
<p:sldLayout xmlns:a="http://schemas.openxmlformats.org/drawingml/2006/main" xmlns:r="http://schemas.openxmlformats.org/officeDocument/2006/relationships" xmlns:p="http://schemas.openxmlformats.org/presentationml/2006/main" preserve="1" userDrawn="1">
  <p:cSld name="1_Divider page (single, white logo)">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a:xfrm>
            <a:off x="2629257" y="3207616"/>
            <a:ext cx="4361204" cy="381331"/>
          </a:xfrm>
          <a:prstGeom prst="rect">
            <a:avLst/>
          </a:prstGeom>
        </p:spPr>
        <p:txBody>
          <a:bodyPr vert="horz" lIns="0" tIns="0" rIns="0" bIns="0" rtlCol="0" anchor="t" anchorCtr="0">
            <a:noAutofit/>
          </a:bodyPr>
          <a:lstStyle>
            <a:lvl1pPr algn="l">
              <a:defRPr sz="2800" b="1" baseline="0">
                <a:solidFill>
                  <a:schemeClr val="tx1"/>
                </a:solidFill>
                <a:latin typeface="Arial (Headings)"/>
                <a:cs typeface="Arial (Headings)"/>
              </a:defRPr>
            </a:lvl1pPr>
          </a:lstStyle>
          <a:p>
            <a:r>
              <a:rPr lang="en-US" dirty="0"/>
              <a:t>Click to edit </a:t>
            </a:r>
            <a:r>
              <a:rPr lang="en-US"/>
              <a:t>divider page</a:t>
            </a:r>
            <a:endParaRPr lang="en-US" dirty="0"/>
          </a:p>
        </p:txBody>
      </p:sp>
      <p:pic>
        <p:nvPicPr>
          <p:cNvPr id="4" name="Picture 3"/>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990483" y="1828800"/>
            <a:ext cx="3188208" cy="3188208"/>
          </a:xfrm>
          <a:prstGeom prst="rect">
            <a:avLst/>
          </a:prstGeom>
        </p:spPr>
      </p:pic>
    </p:spTree>
    <p:extLst>
      <p:ext uri="{BB962C8B-B14F-4D97-AF65-F5344CB8AC3E}">
        <p14:creationId xmlns:p14="http://schemas.microsoft.com/office/powerpoint/2010/main" val="16939824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Master Title (Red &amp; White)">
    <p:bg bwMode="ltGray">
      <p:bgPr>
        <a:solidFill>
          <a:srgbClr val="BEBEBE"/>
        </a:solidFill>
        <a:effectLst/>
      </p:bgPr>
    </p:bg>
    <p:spTree>
      <p:nvGrpSpPr>
        <p:cNvPr id="1" name=""/>
        <p:cNvGrpSpPr/>
        <p:nvPr/>
      </p:nvGrpSpPr>
      <p:grpSpPr>
        <a:xfrm>
          <a:off x="0" y="0"/>
          <a:ext cx="0" cy="0"/>
          <a:chOff x="0" y="0"/>
          <a:chExt cx="0" cy="0"/>
        </a:xfrm>
      </p:grpSpPr>
      <p:pic>
        <p:nvPicPr>
          <p:cNvPr id="4" name="Picture 3" descr="ACCA Brand Frame (16x9)_2.eps"/>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10" name="Title Placeholder 1"/>
          <p:cNvSpPr>
            <a:spLocks noGrp="1"/>
          </p:cNvSpPr>
          <p:nvPr>
            <p:ph type="title" hasCustomPrompt="1"/>
          </p:nvPr>
        </p:nvSpPr>
        <p:spPr>
          <a:xfrm>
            <a:off x="1330960" y="1734800"/>
            <a:ext cx="9703753" cy="358160"/>
          </a:xfrm>
          <a:prstGeom prst="rect">
            <a:avLst/>
          </a:prstGeom>
        </p:spPr>
        <p:txBody>
          <a:bodyPr vert="horz" lIns="0" tIns="0" rIns="0" bIns="0" rtlCol="0" anchor="t" anchorCtr="0">
            <a:normAutofit/>
          </a:bodyPr>
          <a:lstStyle>
            <a:lvl1pPr>
              <a:defRPr sz="1800" baseline="0">
                <a:solidFill>
                  <a:schemeClr val="tx2"/>
                </a:solidFill>
              </a:defRPr>
            </a:lvl1pPr>
          </a:lstStyle>
          <a:p>
            <a:r>
              <a:rPr lang="en-US" dirty="0"/>
              <a:t>Click to edit first line Master title</a:t>
            </a:r>
          </a:p>
        </p:txBody>
      </p:sp>
      <p:sp>
        <p:nvSpPr>
          <p:cNvPr id="7" name="Text Placeholder 2"/>
          <p:cNvSpPr>
            <a:spLocks noGrp="1"/>
          </p:cNvSpPr>
          <p:nvPr>
            <p:ph type="body" sz="quarter" idx="10" hasCustomPrompt="1"/>
          </p:nvPr>
        </p:nvSpPr>
        <p:spPr>
          <a:xfrm>
            <a:off x="1330960" y="2174240"/>
            <a:ext cx="9703753" cy="1147763"/>
          </a:xfrm>
        </p:spPr>
        <p:txBody>
          <a:bodyPr>
            <a:normAutofit/>
          </a:bodyPr>
          <a:lstStyle>
            <a:lvl1pPr>
              <a:defRPr sz="2800">
                <a:latin typeface="Arial (Headings)"/>
                <a:cs typeface="Arial (Headings)"/>
              </a:defRPr>
            </a:lvl1pPr>
          </a:lstStyle>
          <a:p>
            <a:pPr lvl="0"/>
            <a:r>
              <a:rPr lang="en-GB" dirty="0"/>
              <a:t>Click to edit second line Master title</a:t>
            </a:r>
          </a:p>
        </p:txBody>
      </p:sp>
      <p:sp>
        <p:nvSpPr>
          <p:cNvPr id="5" name="TextBox 4"/>
          <p:cNvSpPr txBox="1"/>
          <p:nvPr userDrawn="1"/>
        </p:nvSpPr>
        <p:spPr>
          <a:xfrm>
            <a:off x="461472" y="6486258"/>
            <a:ext cx="461473" cy="123111"/>
          </a:xfrm>
          <a:prstGeom prst="rect">
            <a:avLst/>
          </a:prstGeom>
          <a:noFill/>
        </p:spPr>
        <p:txBody>
          <a:bodyPr wrap="square" lIns="0" tIns="0" rIns="0" bIns="0" rtlCol="0">
            <a:spAutoFit/>
          </a:bodyPr>
          <a:lstStyle/>
          <a:p>
            <a:r>
              <a:rPr lang="en-GB" sz="800" dirty="0">
                <a:solidFill>
                  <a:schemeClr val="bg1"/>
                </a:solidFill>
              </a:rPr>
              <a:t>© ACCA</a:t>
            </a:r>
          </a:p>
        </p:txBody>
      </p:sp>
    </p:spTree>
    <p:extLst>
      <p:ext uri="{BB962C8B-B14F-4D97-AF65-F5344CB8AC3E}">
        <p14:creationId xmlns:p14="http://schemas.microsoft.com/office/powerpoint/2010/main" val="1837515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1593" userDrawn="1">
          <p15:clr>
            <a:srgbClr val="FBAE40"/>
          </p15:clr>
        </p15:guide>
        <p15:guide id="2" pos="3840" userDrawn="1">
          <p15:clr>
            <a:srgbClr val="FBAE40"/>
          </p15:clr>
        </p15:guide>
        <p15:guide id="3" orient="horz" pos="210"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Infographic Style (Red)">
    <p:spTree>
      <p:nvGrpSpPr>
        <p:cNvPr id="1" name=""/>
        <p:cNvGrpSpPr/>
        <p:nvPr/>
      </p:nvGrpSpPr>
      <p:grpSpPr>
        <a:xfrm>
          <a:off x="0" y="0"/>
          <a:ext cx="0" cy="0"/>
          <a:chOff x="0" y="0"/>
          <a:chExt cx="0" cy="0"/>
        </a:xfrm>
      </p:grpSpPr>
      <p:sp>
        <p:nvSpPr>
          <p:cNvPr id="4" name="Title Placeholder 1"/>
          <p:cNvSpPr>
            <a:spLocks noGrp="1"/>
          </p:cNvSpPr>
          <p:nvPr>
            <p:ph type="title" hasCustomPrompt="1"/>
          </p:nvPr>
        </p:nvSpPr>
        <p:spPr>
          <a:xfrm>
            <a:off x="5563218" y="1757779"/>
            <a:ext cx="3153492" cy="2194085"/>
          </a:xfrm>
          <a:prstGeom prst="rect">
            <a:avLst/>
          </a:prstGeom>
        </p:spPr>
        <p:txBody>
          <a:bodyPr vert="horz" lIns="0" tIns="0" rIns="0" bIns="0" rtlCol="0" anchor="t" anchorCtr="0">
            <a:normAutofit/>
          </a:bodyPr>
          <a:lstStyle>
            <a:lvl1pPr algn="l">
              <a:defRPr sz="2800" baseline="0">
                <a:solidFill>
                  <a:srgbClr val="C80000"/>
                </a:solidFill>
                <a:latin typeface="Arial (Headings)"/>
                <a:cs typeface="Arial (Headings)"/>
              </a:defRPr>
            </a:lvl1pPr>
          </a:lstStyle>
          <a:p>
            <a:r>
              <a:rPr lang="en-US" dirty="0"/>
              <a:t>Click to edit </a:t>
            </a:r>
            <a:br>
              <a:rPr lang="en-US" dirty="0"/>
            </a:br>
            <a:r>
              <a:rPr lang="en-US" dirty="0"/>
              <a:t>Master infographic body copy</a:t>
            </a:r>
          </a:p>
        </p:txBody>
      </p:sp>
      <p:sp>
        <p:nvSpPr>
          <p:cNvPr id="5" name="Title Placeholder 1"/>
          <p:cNvSpPr txBox="1">
            <a:spLocks/>
          </p:cNvSpPr>
          <p:nvPr userDrawn="1"/>
        </p:nvSpPr>
        <p:spPr>
          <a:xfrm>
            <a:off x="2204720" y="1524000"/>
            <a:ext cx="3911599" cy="1930400"/>
          </a:xfrm>
          <a:prstGeom prst="rect">
            <a:avLst/>
          </a:prstGeom>
        </p:spPr>
        <p:txBody>
          <a:bodyPr vert="horz" lIns="0" tIns="0" rIns="0" bIns="0" rtlCol="0" anchor="t" anchorCtr="0">
            <a:noAutofit/>
          </a:bodyPr>
          <a:lstStyle>
            <a:lvl1pPr algn="l" defTabSz="457200" rtl="0" eaLnBrk="1" latinLnBrk="0" hangingPunct="1">
              <a:spcBef>
                <a:spcPct val="0"/>
              </a:spcBef>
              <a:buNone/>
              <a:defRPr sz="2100" kern="1200" baseline="0">
                <a:solidFill>
                  <a:schemeClr val="tx1"/>
                </a:solidFill>
                <a:latin typeface="Arial (Headings)"/>
                <a:ea typeface="+mj-ea"/>
                <a:cs typeface="Arial (Headings)"/>
              </a:defRPr>
            </a:lvl1pPr>
          </a:lstStyle>
          <a:p>
            <a:endParaRPr lang="en-US" sz="12000" b="1" dirty="0"/>
          </a:p>
        </p:txBody>
      </p:sp>
      <p:sp>
        <p:nvSpPr>
          <p:cNvPr id="11" name="Text Placeholder 9"/>
          <p:cNvSpPr>
            <a:spLocks noGrp="1"/>
          </p:cNvSpPr>
          <p:nvPr>
            <p:ph type="body" sz="quarter" idx="10" hasCustomPrompt="1"/>
          </p:nvPr>
        </p:nvSpPr>
        <p:spPr>
          <a:xfrm>
            <a:off x="7999413" y="4159783"/>
            <a:ext cx="1979612" cy="1979613"/>
          </a:xfrm>
          <a:prstGeom prst="rect">
            <a:avLst/>
          </a:prstGeom>
          <a:solidFill>
            <a:schemeClr val="bg1"/>
          </a:solidFill>
        </p:spPr>
        <p:txBody>
          <a:bodyPr lIns="180000" tIns="144000" rIns="90000" bIns="46800"/>
          <a:lstStyle>
            <a:lvl1pPr marL="0" indent="0">
              <a:buNone/>
              <a:defRPr sz="2100" b="0" i="0" baseline="0">
                <a:latin typeface="Arial" charset="0"/>
                <a:ea typeface="Arial" charset="0"/>
                <a:cs typeface="Arial" charset="0"/>
              </a:defRPr>
            </a:lvl1pPr>
          </a:lstStyle>
          <a:p>
            <a:pPr lvl="0"/>
            <a:r>
              <a:rPr lang="en-GB" dirty="0"/>
              <a:t>Click to edit body copy</a:t>
            </a:r>
          </a:p>
        </p:txBody>
      </p:sp>
    </p:spTree>
    <p:extLst>
      <p:ext uri="{BB962C8B-B14F-4D97-AF65-F5344CB8AC3E}">
        <p14:creationId xmlns:p14="http://schemas.microsoft.com/office/powerpoint/2010/main" val="1370920488"/>
      </p:ext>
    </p:extLst>
  </p:cSld>
  <p:clrMapOvr>
    <a:masterClrMapping/>
  </p:clrMapOvr>
  <p:extLst mod="1">
    <p:ext uri="{DCECCB84-F9BA-43D5-87BE-67443E8EF086}">
      <p15:sldGuideLst xmlns:p15="http://schemas.microsoft.com/office/powerpoint/2012/main">
        <p15:guide id="2" pos="1277">
          <p15:clr>
            <a:srgbClr val="FBAE40"/>
          </p15:clr>
        </p15:guide>
        <p15:guide id="3" orient="horz" pos="210">
          <p15:clr>
            <a:srgbClr val="FBAE40"/>
          </p15:clr>
        </p15:guide>
      </p15:sldGuideLst>
    </p:ext>
  </p:extLst>
</p:sldLayout>
</file>

<file path=ppt/slideLayouts/slideLayout200.xml><?xml version="1.0" encoding="utf-8"?>
<p:sldLayout xmlns:a="http://schemas.openxmlformats.org/drawingml/2006/main" xmlns:r="http://schemas.openxmlformats.org/officeDocument/2006/relationships" xmlns:p="http://schemas.openxmlformats.org/presentationml/2006/main" preserve="1" userDrawn="1">
  <p:cSld name="1_Divider page (double, white logo)">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a:xfrm>
            <a:off x="2629257" y="2968620"/>
            <a:ext cx="4361204" cy="910600"/>
          </a:xfrm>
          <a:prstGeom prst="rect">
            <a:avLst/>
          </a:prstGeom>
        </p:spPr>
        <p:txBody>
          <a:bodyPr vert="horz" lIns="0" tIns="0" rIns="0" bIns="0" rtlCol="0" anchor="t" anchorCtr="0">
            <a:noAutofit/>
          </a:bodyPr>
          <a:lstStyle>
            <a:lvl1pPr algn="l">
              <a:defRPr sz="2800" b="1" baseline="0">
                <a:solidFill>
                  <a:schemeClr val="tx1"/>
                </a:solidFill>
                <a:latin typeface="Arial (Headings)"/>
                <a:cs typeface="Arial (Headings)"/>
              </a:defRPr>
            </a:lvl1pPr>
          </a:lstStyle>
          <a:p>
            <a:r>
              <a:rPr lang="en-US" dirty="0"/>
              <a:t>Click to edit divider pages with two lines</a:t>
            </a:r>
          </a:p>
        </p:txBody>
      </p:sp>
      <p:pic>
        <p:nvPicPr>
          <p:cNvPr id="7" name="Picture 6"/>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990483" y="1828800"/>
            <a:ext cx="3188208" cy="3188208"/>
          </a:xfrm>
          <a:prstGeom prst="rect">
            <a:avLst/>
          </a:prstGeom>
        </p:spPr>
      </p:pic>
    </p:spTree>
    <p:extLst>
      <p:ext uri="{BB962C8B-B14F-4D97-AF65-F5344CB8AC3E}">
        <p14:creationId xmlns:p14="http://schemas.microsoft.com/office/powerpoint/2010/main" val="3802919525"/>
      </p:ext>
    </p:extLst>
  </p:cSld>
  <p:clrMapOvr>
    <a:masterClrMapping/>
  </p:clrMapOvr>
</p:sldLayout>
</file>

<file path=ppt/slideLayouts/slideLayout201.xml><?xml version="1.0" encoding="utf-8"?>
<p:sldLayout xmlns:a="http://schemas.openxmlformats.org/drawingml/2006/main" xmlns:r="http://schemas.openxmlformats.org/officeDocument/2006/relationships" xmlns:p="http://schemas.openxmlformats.org/presentationml/2006/main" preserve="1" userDrawn="1">
  <p:cSld name="Infographic Style (Red)">
    <p:spTree>
      <p:nvGrpSpPr>
        <p:cNvPr id="1" name=""/>
        <p:cNvGrpSpPr/>
        <p:nvPr/>
      </p:nvGrpSpPr>
      <p:grpSpPr>
        <a:xfrm>
          <a:off x="0" y="0"/>
          <a:ext cx="0" cy="0"/>
          <a:chOff x="0" y="0"/>
          <a:chExt cx="0" cy="0"/>
        </a:xfrm>
      </p:grpSpPr>
      <p:sp>
        <p:nvSpPr>
          <p:cNvPr id="7" name="Title 1"/>
          <p:cNvSpPr txBox="1">
            <a:spLocks/>
          </p:cNvSpPr>
          <p:nvPr userDrawn="1"/>
        </p:nvSpPr>
        <p:spPr bwMode="auto">
          <a:xfrm>
            <a:off x="2011681" y="1520291"/>
            <a:ext cx="4291229" cy="4291229"/>
          </a:xfrm>
          <a:prstGeom prst="rect">
            <a:avLst/>
          </a:prstGeom>
          <a:noFill/>
          <a:ln w="12700" cmpd="sng">
            <a:solidFill>
              <a:srgbClr val="C80000"/>
            </a:solidFill>
          </a:ln>
        </p:spPr>
        <p:txBody>
          <a:bodyPr lIns="234000" tIns="180000" rIns="180000" bIns="90000" anchor="b" anchorCtr="0">
            <a:normAutofit/>
          </a:bodyPr>
          <a:lstStyle>
            <a:lvl1pPr algn="l" defTabSz="457200" rtl="0" eaLnBrk="1" latinLnBrk="0" hangingPunct="1">
              <a:spcBef>
                <a:spcPct val="0"/>
              </a:spcBef>
              <a:buNone/>
              <a:defRPr sz="1800" kern="1200">
                <a:solidFill>
                  <a:schemeClr val="tx1"/>
                </a:solidFill>
                <a:latin typeface="+mj-lt"/>
                <a:ea typeface="+mj-ea"/>
                <a:cs typeface="+mj-cs"/>
              </a:defRPr>
            </a:lvl1pPr>
          </a:lstStyle>
          <a:p>
            <a:endParaRPr lang="en-US" dirty="0">
              <a:solidFill>
                <a:prstClr val="black"/>
              </a:solidFill>
            </a:endParaRPr>
          </a:p>
        </p:txBody>
      </p:sp>
      <p:sp>
        <p:nvSpPr>
          <p:cNvPr id="4" name="Title Placeholder 1"/>
          <p:cNvSpPr>
            <a:spLocks noGrp="1"/>
          </p:cNvSpPr>
          <p:nvPr>
            <p:ph type="title" hasCustomPrompt="1"/>
          </p:nvPr>
        </p:nvSpPr>
        <p:spPr>
          <a:xfrm>
            <a:off x="2204720" y="3241040"/>
            <a:ext cx="3911599" cy="2316480"/>
          </a:xfrm>
          <a:prstGeom prst="rect">
            <a:avLst/>
          </a:prstGeom>
        </p:spPr>
        <p:txBody>
          <a:bodyPr vert="horz" lIns="0" tIns="0" rIns="0" bIns="0" rtlCol="0" anchor="t" anchorCtr="0">
            <a:normAutofit/>
          </a:bodyPr>
          <a:lstStyle>
            <a:lvl1pPr algn="l">
              <a:defRPr sz="2100" baseline="0">
                <a:solidFill>
                  <a:srgbClr val="C80000"/>
                </a:solidFill>
                <a:latin typeface="Arial (Headings)"/>
                <a:cs typeface="Arial (Headings)"/>
              </a:defRPr>
            </a:lvl1pPr>
          </a:lstStyle>
          <a:p>
            <a:r>
              <a:rPr lang="en-US" dirty="0"/>
              <a:t>Click to edit Master </a:t>
            </a:r>
            <a:r>
              <a:rPr lang="en-US" dirty="0" err="1"/>
              <a:t>infographic</a:t>
            </a:r>
            <a:r>
              <a:rPr lang="en-US" dirty="0"/>
              <a:t> body copy</a:t>
            </a:r>
          </a:p>
        </p:txBody>
      </p:sp>
      <p:sp>
        <p:nvSpPr>
          <p:cNvPr id="5" name="Title Placeholder 1"/>
          <p:cNvSpPr txBox="1">
            <a:spLocks/>
          </p:cNvSpPr>
          <p:nvPr userDrawn="1"/>
        </p:nvSpPr>
        <p:spPr>
          <a:xfrm>
            <a:off x="2204720" y="1524000"/>
            <a:ext cx="3911599" cy="1930400"/>
          </a:xfrm>
          <a:prstGeom prst="rect">
            <a:avLst/>
          </a:prstGeom>
        </p:spPr>
        <p:txBody>
          <a:bodyPr vert="horz" lIns="0" tIns="0" rIns="0" bIns="0" rtlCol="0" anchor="t" anchorCtr="0">
            <a:noAutofit/>
          </a:bodyPr>
          <a:lstStyle>
            <a:lvl1pPr algn="l" defTabSz="457200" rtl="0" eaLnBrk="1" latinLnBrk="0" hangingPunct="1">
              <a:spcBef>
                <a:spcPct val="0"/>
              </a:spcBef>
              <a:buNone/>
              <a:defRPr sz="2100" kern="1200" baseline="0">
                <a:solidFill>
                  <a:schemeClr val="tx1"/>
                </a:solidFill>
                <a:latin typeface="Arial (Headings)"/>
                <a:ea typeface="+mj-ea"/>
                <a:cs typeface="Arial (Headings)"/>
              </a:defRPr>
            </a:lvl1pPr>
          </a:lstStyle>
          <a:p>
            <a:endParaRPr lang="en-US" sz="12000" b="1" dirty="0">
              <a:solidFill>
                <a:prstClr val="black"/>
              </a:solidFill>
            </a:endParaRPr>
          </a:p>
        </p:txBody>
      </p:sp>
      <p:sp>
        <p:nvSpPr>
          <p:cNvPr id="14" name="Text Placeholder 13"/>
          <p:cNvSpPr>
            <a:spLocks noGrp="1"/>
          </p:cNvSpPr>
          <p:nvPr>
            <p:ph type="body" sz="quarter" idx="10" hasCustomPrompt="1"/>
          </p:nvPr>
        </p:nvSpPr>
        <p:spPr>
          <a:xfrm>
            <a:off x="2102485" y="1311274"/>
            <a:ext cx="4044950" cy="1919605"/>
          </a:xfrm>
          <a:prstGeom prst="rect">
            <a:avLst/>
          </a:prstGeom>
        </p:spPr>
        <p:txBody>
          <a:bodyPr vert="horz"/>
          <a:lstStyle>
            <a:lvl1pPr marL="0" indent="0">
              <a:buFontTx/>
              <a:buNone/>
              <a:defRPr sz="12000" b="1">
                <a:solidFill>
                  <a:srgbClr val="C80000"/>
                </a:solidFill>
                <a:latin typeface="Arial (Body)"/>
                <a:cs typeface="Arial (Body)"/>
              </a:defRPr>
            </a:lvl1pPr>
          </a:lstStyle>
          <a:p>
            <a:pPr lvl="0"/>
            <a:r>
              <a:rPr lang="en-GB" dirty="0"/>
              <a:t>00%</a:t>
            </a:r>
            <a:endParaRPr lang="en-US" dirty="0"/>
          </a:p>
        </p:txBody>
      </p:sp>
    </p:spTree>
    <p:extLst>
      <p:ext uri="{BB962C8B-B14F-4D97-AF65-F5344CB8AC3E}">
        <p14:creationId xmlns:p14="http://schemas.microsoft.com/office/powerpoint/2010/main" val="417667402"/>
      </p:ext>
    </p:extLst>
  </p:cSld>
  <p:clrMapOvr>
    <a:masterClrMapping/>
  </p:clrMapOvr>
  <p:extLst mod="1">
    <p:ext uri="{DCECCB84-F9BA-43D5-87BE-67443E8EF086}">
      <p15:sldGuideLst xmlns:p15="http://schemas.microsoft.com/office/powerpoint/2012/main">
        <p15:guide id="1" pos="1277">
          <p15:clr>
            <a:srgbClr val="FBAE40"/>
          </p15:clr>
        </p15:guide>
        <p15:guide id="2" orient="horz" pos="210">
          <p15:clr>
            <a:srgbClr val="FBAE40"/>
          </p15:clr>
        </p15:guide>
      </p15:sldGuideLst>
    </p:ext>
  </p:extLst>
</p:sldLayout>
</file>

<file path=ppt/slideLayouts/slideLayout202.xml><?xml version="1.0" encoding="utf-8"?>
<p:sldLayout xmlns:a="http://schemas.openxmlformats.org/drawingml/2006/main" xmlns:r="http://schemas.openxmlformats.org/officeDocument/2006/relationships" xmlns:p="http://schemas.openxmlformats.org/presentationml/2006/main" preserve="1" userDrawn="1">
  <p:cSld name="Infographic Style (Black)">
    <p:spTree>
      <p:nvGrpSpPr>
        <p:cNvPr id="1" name=""/>
        <p:cNvGrpSpPr/>
        <p:nvPr/>
      </p:nvGrpSpPr>
      <p:grpSpPr>
        <a:xfrm>
          <a:off x="0" y="0"/>
          <a:ext cx="0" cy="0"/>
          <a:chOff x="0" y="0"/>
          <a:chExt cx="0" cy="0"/>
        </a:xfrm>
      </p:grpSpPr>
      <p:sp>
        <p:nvSpPr>
          <p:cNvPr id="7" name="Title 1"/>
          <p:cNvSpPr txBox="1">
            <a:spLocks/>
          </p:cNvSpPr>
          <p:nvPr userDrawn="1"/>
        </p:nvSpPr>
        <p:spPr bwMode="auto">
          <a:xfrm>
            <a:off x="2011681" y="1520291"/>
            <a:ext cx="4291229" cy="4291229"/>
          </a:xfrm>
          <a:prstGeom prst="rect">
            <a:avLst/>
          </a:prstGeom>
          <a:noFill/>
          <a:ln w="12700" cmpd="sng">
            <a:solidFill>
              <a:schemeClr val="tx1"/>
            </a:solidFill>
          </a:ln>
        </p:spPr>
        <p:txBody>
          <a:bodyPr lIns="234000" tIns="180000" rIns="180000" bIns="90000" anchor="b" anchorCtr="0">
            <a:normAutofit/>
          </a:bodyPr>
          <a:lstStyle>
            <a:lvl1pPr algn="l" defTabSz="457200" rtl="0" eaLnBrk="1" latinLnBrk="0" hangingPunct="1">
              <a:spcBef>
                <a:spcPct val="0"/>
              </a:spcBef>
              <a:buNone/>
              <a:defRPr sz="1800" kern="1200">
                <a:solidFill>
                  <a:schemeClr val="tx1"/>
                </a:solidFill>
                <a:latin typeface="+mj-lt"/>
                <a:ea typeface="+mj-ea"/>
                <a:cs typeface="+mj-cs"/>
              </a:defRPr>
            </a:lvl1pPr>
          </a:lstStyle>
          <a:p>
            <a:endParaRPr lang="en-US" dirty="0">
              <a:solidFill>
                <a:srgbClr val="000000"/>
              </a:solidFill>
            </a:endParaRPr>
          </a:p>
        </p:txBody>
      </p:sp>
      <p:sp>
        <p:nvSpPr>
          <p:cNvPr id="4" name="Title Placeholder 1"/>
          <p:cNvSpPr>
            <a:spLocks noGrp="1"/>
          </p:cNvSpPr>
          <p:nvPr>
            <p:ph type="title" hasCustomPrompt="1"/>
          </p:nvPr>
        </p:nvSpPr>
        <p:spPr>
          <a:xfrm>
            <a:off x="2204720" y="3241040"/>
            <a:ext cx="3911599" cy="2316480"/>
          </a:xfrm>
          <a:prstGeom prst="rect">
            <a:avLst/>
          </a:prstGeom>
        </p:spPr>
        <p:txBody>
          <a:bodyPr vert="horz" lIns="0" tIns="0" rIns="0" bIns="0" rtlCol="0" anchor="t" anchorCtr="0">
            <a:normAutofit/>
          </a:bodyPr>
          <a:lstStyle>
            <a:lvl1pPr algn="l">
              <a:defRPr sz="2100" baseline="0">
                <a:solidFill>
                  <a:srgbClr val="000000"/>
                </a:solidFill>
                <a:latin typeface="Arial (Headings)"/>
                <a:cs typeface="Arial (Headings)"/>
              </a:defRPr>
            </a:lvl1pPr>
          </a:lstStyle>
          <a:p>
            <a:r>
              <a:rPr lang="en-US" dirty="0"/>
              <a:t>Click to edit Master </a:t>
            </a:r>
            <a:r>
              <a:rPr lang="en-US" dirty="0" err="1"/>
              <a:t>infographic</a:t>
            </a:r>
            <a:r>
              <a:rPr lang="en-US" dirty="0"/>
              <a:t> body copy</a:t>
            </a:r>
          </a:p>
        </p:txBody>
      </p:sp>
      <p:sp>
        <p:nvSpPr>
          <p:cNvPr id="5" name="Title Placeholder 1"/>
          <p:cNvSpPr txBox="1">
            <a:spLocks/>
          </p:cNvSpPr>
          <p:nvPr userDrawn="1"/>
        </p:nvSpPr>
        <p:spPr>
          <a:xfrm>
            <a:off x="2204720" y="1524000"/>
            <a:ext cx="3911599" cy="1930400"/>
          </a:xfrm>
          <a:prstGeom prst="rect">
            <a:avLst/>
          </a:prstGeom>
        </p:spPr>
        <p:txBody>
          <a:bodyPr vert="horz" lIns="0" tIns="0" rIns="0" bIns="0" rtlCol="0" anchor="t" anchorCtr="0">
            <a:noAutofit/>
          </a:bodyPr>
          <a:lstStyle>
            <a:lvl1pPr algn="l" defTabSz="457200" rtl="0" eaLnBrk="1" latinLnBrk="0" hangingPunct="1">
              <a:spcBef>
                <a:spcPct val="0"/>
              </a:spcBef>
              <a:buNone/>
              <a:defRPr sz="2100" kern="1200" baseline="0">
                <a:solidFill>
                  <a:schemeClr val="tx1"/>
                </a:solidFill>
                <a:latin typeface="Arial (Headings)"/>
                <a:ea typeface="+mj-ea"/>
                <a:cs typeface="Arial (Headings)"/>
              </a:defRPr>
            </a:lvl1pPr>
          </a:lstStyle>
          <a:p>
            <a:endParaRPr lang="en-US" sz="12000" b="1" dirty="0">
              <a:solidFill>
                <a:prstClr val="black"/>
              </a:solidFill>
            </a:endParaRPr>
          </a:p>
        </p:txBody>
      </p:sp>
      <p:sp>
        <p:nvSpPr>
          <p:cNvPr id="14" name="Text Placeholder 13"/>
          <p:cNvSpPr>
            <a:spLocks noGrp="1"/>
          </p:cNvSpPr>
          <p:nvPr>
            <p:ph type="body" sz="quarter" idx="10" hasCustomPrompt="1"/>
          </p:nvPr>
        </p:nvSpPr>
        <p:spPr>
          <a:xfrm>
            <a:off x="2102485" y="1311274"/>
            <a:ext cx="4044950" cy="1919605"/>
          </a:xfrm>
          <a:prstGeom prst="rect">
            <a:avLst/>
          </a:prstGeom>
        </p:spPr>
        <p:txBody>
          <a:bodyPr vert="horz"/>
          <a:lstStyle>
            <a:lvl1pPr marL="0" indent="0">
              <a:buFontTx/>
              <a:buNone/>
              <a:defRPr sz="12000" b="1">
                <a:solidFill>
                  <a:schemeClr val="tx1"/>
                </a:solidFill>
                <a:latin typeface="Arial (Body)"/>
                <a:cs typeface="Arial (Body)"/>
              </a:defRPr>
            </a:lvl1pPr>
          </a:lstStyle>
          <a:p>
            <a:pPr lvl="0"/>
            <a:r>
              <a:rPr lang="en-GB" dirty="0"/>
              <a:t>00%</a:t>
            </a:r>
            <a:endParaRPr lang="en-US" dirty="0"/>
          </a:p>
        </p:txBody>
      </p:sp>
    </p:spTree>
    <p:extLst>
      <p:ext uri="{BB962C8B-B14F-4D97-AF65-F5344CB8AC3E}">
        <p14:creationId xmlns:p14="http://schemas.microsoft.com/office/powerpoint/2010/main" val="3306811667"/>
      </p:ext>
    </p:extLst>
  </p:cSld>
  <p:clrMapOvr>
    <a:masterClrMapping/>
  </p:clrMapOvr>
  <p:extLst mod="1">
    <p:ext uri="{DCECCB84-F9BA-43D5-87BE-67443E8EF086}">
      <p15:sldGuideLst xmlns:p15="http://schemas.microsoft.com/office/powerpoint/2012/main">
        <p15:guide id="1" pos="1255">
          <p15:clr>
            <a:srgbClr val="FBAE40"/>
          </p15:clr>
        </p15:guide>
      </p15:sldGuideLst>
    </p:ext>
  </p:extLst>
</p:sldLayout>
</file>

<file path=ppt/slideLayouts/slideLayout203.xml><?xml version="1.0" encoding="utf-8"?>
<p:sldLayout xmlns:a="http://schemas.openxmlformats.org/drawingml/2006/main" xmlns:r="http://schemas.openxmlformats.org/officeDocument/2006/relationships" xmlns:p="http://schemas.openxmlformats.org/presentationml/2006/main" preserve="1" userDrawn="1">
  <p:cSld name="Infographic Style (White)">
    <p:spTree>
      <p:nvGrpSpPr>
        <p:cNvPr id="1" name=""/>
        <p:cNvGrpSpPr/>
        <p:nvPr/>
      </p:nvGrpSpPr>
      <p:grpSpPr>
        <a:xfrm>
          <a:off x="0" y="0"/>
          <a:ext cx="0" cy="0"/>
          <a:chOff x="0" y="0"/>
          <a:chExt cx="0" cy="0"/>
        </a:xfrm>
      </p:grpSpPr>
      <p:sp>
        <p:nvSpPr>
          <p:cNvPr id="7" name="Title 1"/>
          <p:cNvSpPr txBox="1">
            <a:spLocks/>
          </p:cNvSpPr>
          <p:nvPr userDrawn="1"/>
        </p:nvSpPr>
        <p:spPr bwMode="auto">
          <a:xfrm>
            <a:off x="2011681" y="1520291"/>
            <a:ext cx="4291229" cy="4291229"/>
          </a:xfrm>
          <a:prstGeom prst="rect">
            <a:avLst/>
          </a:prstGeom>
          <a:noFill/>
          <a:ln w="12700" cmpd="sng">
            <a:solidFill>
              <a:schemeClr val="bg1"/>
            </a:solidFill>
          </a:ln>
        </p:spPr>
        <p:txBody>
          <a:bodyPr lIns="234000" tIns="180000" rIns="180000" bIns="90000" anchor="b" anchorCtr="0">
            <a:normAutofit/>
          </a:bodyPr>
          <a:lstStyle>
            <a:lvl1pPr algn="l" defTabSz="457200" rtl="0" eaLnBrk="1" latinLnBrk="0" hangingPunct="1">
              <a:spcBef>
                <a:spcPct val="0"/>
              </a:spcBef>
              <a:buNone/>
              <a:defRPr sz="1800" kern="1200">
                <a:solidFill>
                  <a:schemeClr val="tx1"/>
                </a:solidFill>
                <a:latin typeface="+mj-lt"/>
                <a:ea typeface="+mj-ea"/>
                <a:cs typeface="+mj-cs"/>
              </a:defRPr>
            </a:lvl1pPr>
          </a:lstStyle>
          <a:p>
            <a:endParaRPr lang="en-US" dirty="0">
              <a:solidFill>
                <a:prstClr val="white"/>
              </a:solidFill>
            </a:endParaRPr>
          </a:p>
        </p:txBody>
      </p:sp>
      <p:sp>
        <p:nvSpPr>
          <p:cNvPr id="4" name="Title Placeholder 1"/>
          <p:cNvSpPr>
            <a:spLocks noGrp="1"/>
          </p:cNvSpPr>
          <p:nvPr>
            <p:ph type="title" hasCustomPrompt="1"/>
          </p:nvPr>
        </p:nvSpPr>
        <p:spPr>
          <a:xfrm>
            <a:off x="2204720" y="3241040"/>
            <a:ext cx="3911599" cy="2316480"/>
          </a:xfrm>
          <a:prstGeom prst="rect">
            <a:avLst/>
          </a:prstGeom>
        </p:spPr>
        <p:txBody>
          <a:bodyPr vert="horz" lIns="0" tIns="0" rIns="0" bIns="0" rtlCol="0" anchor="t" anchorCtr="0">
            <a:normAutofit/>
          </a:bodyPr>
          <a:lstStyle>
            <a:lvl1pPr algn="l">
              <a:defRPr sz="2100" baseline="0">
                <a:solidFill>
                  <a:schemeClr val="bg1"/>
                </a:solidFill>
                <a:latin typeface="Arial (Headings)"/>
                <a:cs typeface="Arial (Headings)"/>
              </a:defRPr>
            </a:lvl1pPr>
          </a:lstStyle>
          <a:p>
            <a:r>
              <a:rPr lang="en-US" dirty="0"/>
              <a:t>Click to edit Master </a:t>
            </a:r>
            <a:r>
              <a:rPr lang="en-US" dirty="0" err="1"/>
              <a:t>infographic</a:t>
            </a:r>
            <a:r>
              <a:rPr lang="en-US" dirty="0"/>
              <a:t> body copy</a:t>
            </a:r>
          </a:p>
        </p:txBody>
      </p:sp>
      <p:sp>
        <p:nvSpPr>
          <p:cNvPr id="5" name="Title Placeholder 1"/>
          <p:cNvSpPr txBox="1">
            <a:spLocks/>
          </p:cNvSpPr>
          <p:nvPr userDrawn="1"/>
        </p:nvSpPr>
        <p:spPr>
          <a:xfrm>
            <a:off x="2204720" y="1524000"/>
            <a:ext cx="3911599" cy="1930400"/>
          </a:xfrm>
          <a:prstGeom prst="rect">
            <a:avLst/>
          </a:prstGeom>
        </p:spPr>
        <p:txBody>
          <a:bodyPr vert="horz" lIns="0" tIns="0" rIns="0" bIns="0" rtlCol="0" anchor="t" anchorCtr="0">
            <a:noAutofit/>
          </a:bodyPr>
          <a:lstStyle>
            <a:lvl1pPr algn="l" defTabSz="457200" rtl="0" eaLnBrk="1" latinLnBrk="0" hangingPunct="1">
              <a:spcBef>
                <a:spcPct val="0"/>
              </a:spcBef>
              <a:buNone/>
              <a:defRPr sz="2100" kern="1200" baseline="0">
                <a:solidFill>
                  <a:schemeClr val="tx1"/>
                </a:solidFill>
                <a:latin typeface="Arial (Headings)"/>
                <a:ea typeface="+mj-ea"/>
                <a:cs typeface="Arial (Headings)"/>
              </a:defRPr>
            </a:lvl1pPr>
          </a:lstStyle>
          <a:p>
            <a:endParaRPr lang="en-US" sz="12000" b="1" dirty="0">
              <a:solidFill>
                <a:prstClr val="black"/>
              </a:solidFill>
            </a:endParaRPr>
          </a:p>
        </p:txBody>
      </p:sp>
      <p:sp>
        <p:nvSpPr>
          <p:cNvPr id="14" name="Text Placeholder 13"/>
          <p:cNvSpPr>
            <a:spLocks noGrp="1"/>
          </p:cNvSpPr>
          <p:nvPr>
            <p:ph type="body" sz="quarter" idx="10" hasCustomPrompt="1"/>
          </p:nvPr>
        </p:nvSpPr>
        <p:spPr>
          <a:xfrm>
            <a:off x="2102485" y="1311274"/>
            <a:ext cx="4044950" cy="1919605"/>
          </a:xfrm>
          <a:prstGeom prst="rect">
            <a:avLst/>
          </a:prstGeom>
        </p:spPr>
        <p:txBody>
          <a:bodyPr vert="horz"/>
          <a:lstStyle>
            <a:lvl1pPr marL="0" indent="0">
              <a:buFontTx/>
              <a:buNone/>
              <a:defRPr sz="12000" b="1">
                <a:solidFill>
                  <a:schemeClr val="bg1"/>
                </a:solidFill>
                <a:latin typeface="Arial (Body)"/>
                <a:cs typeface="Arial (Body)"/>
              </a:defRPr>
            </a:lvl1pPr>
          </a:lstStyle>
          <a:p>
            <a:pPr lvl="0"/>
            <a:r>
              <a:rPr lang="en-GB" dirty="0"/>
              <a:t>00%</a:t>
            </a:r>
            <a:endParaRPr lang="en-US" dirty="0"/>
          </a:p>
        </p:txBody>
      </p:sp>
    </p:spTree>
    <p:extLst>
      <p:ext uri="{BB962C8B-B14F-4D97-AF65-F5344CB8AC3E}">
        <p14:creationId xmlns:p14="http://schemas.microsoft.com/office/powerpoint/2010/main" val="157323034"/>
      </p:ext>
    </p:extLst>
  </p:cSld>
  <p:clrMapOvr>
    <a:masterClrMapping/>
  </p:clrMapOvr>
  <p:extLst mod="1">
    <p:ext uri="{DCECCB84-F9BA-43D5-87BE-67443E8EF086}">
      <p15:sldGuideLst xmlns:p15="http://schemas.microsoft.com/office/powerpoint/2012/main">
        <p15:guide id="1" pos="1277">
          <p15:clr>
            <a:srgbClr val="FBAE40"/>
          </p15:clr>
        </p15:guide>
      </p15:sldGuideLst>
    </p:ext>
  </p:extLst>
</p:sldLayout>
</file>

<file path=ppt/slideLayouts/slideLayout204.xml><?xml version="1.0" encoding="utf-8"?>
<p:sldLayout xmlns:a="http://schemas.openxmlformats.org/drawingml/2006/main" xmlns:r="http://schemas.openxmlformats.org/officeDocument/2006/relationships" xmlns:p="http://schemas.openxmlformats.org/presentationml/2006/main" preserve="1" userDrawn="1">
  <p:cSld name="1_Infographic Style (Red)">
    <p:spTree>
      <p:nvGrpSpPr>
        <p:cNvPr id="1" name=""/>
        <p:cNvGrpSpPr/>
        <p:nvPr/>
      </p:nvGrpSpPr>
      <p:grpSpPr>
        <a:xfrm>
          <a:off x="0" y="0"/>
          <a:ext cx="0" cy="0"/>
          <a:chOff x="0" y="0"/>
          <a:chExt cx="0" cy="0"/>
        </a:xfrm>
      </p:grpSpPr>
      <p:sp>
        <p:nvSpPr>
          <p:cNvPr id="4" name="Title Placeholder 1"/>
          <p:cNvSpPr>
            <a:spLocks noGrp="1"/>
          </p:cNvSpPr>
          <p:nvPr>
            <p:ph type="title" hasCustomPrompt="1"/>
          </p:nvPr>
        </p:nvSpPr>
        <p:spPr>
          <a:xfrm>
            <a:off x="5563218" y="1757779"/>
            <a:ext cx="3153492" cy="2194085"/>
          </a:xfrm>
          <a:prstGeom prst="rect">
            <a:avLst/>
          </a:prstGeom>
        </p:spPr>
        <p:txBody>
          <a:bodyPr vert="horz" lIns="0" tIns="0" rIns="0" bIns="0" rtlCol="0" anchor="t" anchorCtr="0">
            <a:normAutofit/>
          </a:bodyPr>
          <a:lstStyle>
            <a:lvl1pPr algn="l">
              <a:defRPr sz="2800" baseline="0">
                <a:solidFill>
                  <a:srgbClr val="C80000"/>
                </a:solidFill>
                <a:latin typeface="Arial (Headings)"/>
                <a:cs typeface="Arial (Headings)"/>
              </a:defRPr>
            </a:lvl1pPr>
          </a:lstStyle>
          <a:p>
            <a:r>
              <a:rPr lang="en-US" dirty="0"/>
              <a:t>Click to edit </a:t>
            </a:r>
            <a:br>
              <a:rPr lang="en-US" dirty="0"/>
            </a:br>
            <a:r>
              <a:rPr lang="en-US" dirty="0"/>
              <a:t>Master infographic body copy</a:t>
            </a:r>
          </a:p>
        </p:txBody>
      </p:sp>
      <p:sp>
        <p:nvSpPr>
          <p:cNvPr id="5" name="Title Placeholder 1"/>
          <p:cNvSpPr txBox="1">
            <a:spLocks/>
          </p:cNvSpPr>
          <p:nvPr userDrawn="1"/>
        </p:nvSpPr>
        <p:spPr>
          <a:xfrm>
            <a:off x="2204720" y="1524000"/>
            <a:ext cx="3911599" cy="1930400"/>
          </a:xfrm>
          <a:prstGeom prst="rect">
            <a:avLst/>
          </a:prstGeom>
        </p:spPr>
        <p:txBody>
          <a:bodyPr vert="horz" lIns="0" tIns="0" rIns="0" bIns="0" rtlCol="0" anchor="t" anchorCtr="0">
            <a:noAutofit/>
          </a:bodyPr>
          <a:lstStyle>
            <a:lvl1pPr algn="l" defTabSz="457200" rtl="0" eaLnBrk="1" latinLnBrk="0" hangingPunct="1">
              <a:spcBef>
                <a:spcPct val="0"/>
              </a:spcBef>
              <a:buNone/>
              <a:defRPr sz="2100" kern="1200" baseline="0">
                <a:solidFill>
                  <a:schemeClr val="tx1"/>
                </a:solidFill>
                <a:latin typeface="Arial (Headings)"/>
                <a:ea typeface="+mj-ea"/>
                <a:cs typeface="Arial (Headings)"/>
              </a:defRPr>
            </a:lvl1pPr>
          </a:lstStyle>
          <a:p>
            <a:endParaRPr lang="en-US" sz="12000" b="1" dirty="0">
              <a:solidFill>
                <a:prstClr val="black"/>
              </a:solidFill>
            </a:endParaRPr>
          </a:p>
        </p:txBody>
      </p:sp>
      <p:sp>
        <p:nvSpPr>
          <p:cNvPr id="11" name="Text Placeholder 9"/>
          <p:cNvSpPr>
            <a:spLocks noGrp="1"/>
          </p:cNvSpPr>
          <p:nvPr>
            <p:ph type="body" sz="quarter" idx="10" hasCustomPrompt="1"/>
          </p:nvPr>
        </p:nvSpPr>
        <p:spPr>
          <a:xfrm>
            <a:off x="7999413" y="4159783"/>
            <a:ext cx="1979612" cy="1979613"/>
          </a:xfrm>
          <a:prstGeom prst="rect">
            <a:avLst/>
          </a:prstGeom>
          <a:solidFill>
            <a:schemeClr val="bg1"/>
          </a:solidFill>
        </p:spPr>
        <p:txBody>
          <a:bodyPr lIns="180000" tIns="144000" rIns="90000" bIns="46800"/>
          <a:lstStyle>
            <a:lvl1pPr marL="0" indent="0">
              <a:buNone/>
              <a:defRPr sz="2100" b="0" i="0" baseline="0">
                <a:latin typeface="Arial" charset="0"/>
                <a:ea typeface="Arial" charset="0"/>
                <a:cs typeface="Arial" charset="0"/>
              </a:defRPr>
            </a:lvl1pPr>
          </a:lstStyle>
          <a:p>
            <a:pPr lvl="0"/>
            <a:r>
              <a:rPr lang="en-GB" dirty="0"/>
              <a:t>Click to edit body copy</a:t>
            </a:r>
          </a:p>
        </p:txBody>
      </p:sp>
    </p:spTree>
    <p:extLst>
      <p:ext uri="{BB962C8B-B14F-4D97-AF65-F5344CB8AC3E}">
        <p14:creationId xmlns:p14="http://schemas.microsoft.com/office/powerpoint/2010/main" val="1761796132"/>
      </p:ext>
    </p:extLst>
  </p:cSld>
  <p:clrMapOvr>
    <a:masterClrMapping/>
  </p:clrMapOvr>
  <p:extLst mod="1">
    <p:ext uri="{DCECCB84-F9BA-43D5-87BE-67443E8EF086}">
      <p15:sldGuideLst xmlns:p15="http://schemas.microsoft.com/office/powerpoint/2012/main">
        <p15:guide id="1" pos="1277">
          <p15:clr>
            <a:srgbClr val="FBAE40"/>
          </p15:clr>
        </p15:guide>
        <p15:guide id="2" orient="horz" pos="210">
          <p15:clr>
            <a:srgbClr val="FBAE40"/>
          </p15:clr>
        </p15:guide>
      </p15:sldGuideLst>
    </p:ext>
  </p:extLst>
</p:sldLayout>
</file>

<file path=ppt/slideLayouts/slideLayout205.xml><?xml version="1.0" encoding="utf-8"?>
<p:sldLayout xmlns:a="http://schemas.openxmlformats.org/drawingml/2006/main" xmlns:r="http://schemas.openxmlformats.org/officeDocument/2006/relationships" xmlns:p="http://schemas.openxmlformats.org/presentationml/2006/main" preserve="1" userDrawn="1">
  <p:cSld name="2_Infographic Style (Red)">
    <p:spTree>
      <p:nvGrpSpPr>
        <p:cNvPr id="1" name=""/>
        <p:cNvGrpSpPr/>
        <p:nvPr/>
      </p:nvGrpSpPr>
      <p:grpSpPr>
        <a:xfrm>
          <a:off x="0" y="0"/>
          <a:ext cx="0" cy="0"/>
          <a:chOff x="0" y="0"/>
          <a:chExt cx="0" cy="0"/>
        </a:xfrm>
      </p:grpSpPr>
      <p:sp>
        <p:nvSpPr>
          <p:cNvPr id="4" name="Title Placeholder 1"/>
          <p:cNvSpPr>
            <a:spLocks noGrp="1"/>
          </p:cNvSpPr>
          <p:nvPr>
            <p:ph type="title" hasCustomPrompt="1"/>
          </p:nvPr>
        </p:nvSpPr>
        <p:spPr>
          <a:xfrm>
            <a:off x="2220276" y="2839386"/>
            <a:ext cx="2197899" cy="3074304"/>
          </a:xfrm>
          <a:prstGeom prst="rect">
            <a:avLst/>
          </a:prstGeom>
        </p:spPr>
        <p:txBody>
          <a:bodyPr vert="horz" lIns="0" tIns="0" rIns="0" bIns="0" rtlCol="0" anchor="t" anchorCtr="0">
            <a:normAutofit/>
          </a:bodyPr>
          <a:lstStyle>
            <a:lvl1pPr algn="l">
              <a:defRPr sz="2800" baseline="0">
                <a:solidFill>
                  <a:srgbClr val="C80000"/>
                </a:solidFill>
                <a:latin typeface="Arial (Headings)"/>
                <a:cs typeface="Arial (Headings)"/>
              </a:defRPr>
            </a:lvl1pPr>
          </a:lstStyle>
          <a:p>
            <a:r>
              <a:rPr lang="en-US" dirty="0"/>
              <a:t>Click to edit Master </a:t>
            </a:r>
            <a:r>
              <a:rPr lang="en-US" dirty="0" err="1"/>
              <a:t>infographic</a:t>
            </a:r>
            <a:r>
              <a:rPr lang="en-US" dirty="0"/>
              <a:t> body copy</a:t>
            </a:r>
          </a:p>
        </p:txBody>
      </p:sp>
      <p:sp>
        <p:nvSpPr>
          <p:cNvPr id="5" name="Title Placeholder 1"/>
          <p:cNvSpPr txBox="1">
            <a:spLocks/>
          </p:cNvSpPr>
          <p:nvPr userDrawn="1"/>
        </p:nvSpPr>
        <p:spPr>
          <a:xfrm>
            <a:off x="2204720" y="1524000"/>
            <a:ext cx="3911599" cy="1930400"/>
          </a:xfrm>
          <a:prstGeom prst="rect">
            <a:avLst/>
          </a:prstGeom>
        </p:spPr>
        <p:txBody>
          <a:bodyPr vert="horz" lIns="0" tIns="0" rIns="0" bIns="0" rtlCol="0" anchor="t" anchorCtr="0">
            <a:noAutofit/>
          </a:bodyPr>
          <a:lstStyle>
            <a:lvl1pPr algn="l" defTabSz="457200" rtl="0" eaLnBrk="1" latinLnBrk="0" hangingPunct="1">
              <a:spcBef>
                <a:spcPct val="0"/>
              </a:spcBef>
              <a:buNone/>
              <a:defRPr sz="2100" kern="1200" baseline="0">
                <a:solidFill>
                  <a:schemeClr val="tx1"/>
                </a:solidFill>
                <a:latin typeface="Arial (Headings)"/>
                <a:ea typeface="+mj-ea"/>
                <a:cs typeface="Arial (Headings)"/>
              </a:defRPr>
            </a:lvl1pPr>
          </a:lstStyle>
          <a:p>
            <a:endParaRPr lang="en-US" sz="12000" b="1" dirty="0">
              <a:solidFill>
                <a:prstClr val="black"/>
              </a:solidFill>
            </a:endParaRPr>
          </a:p>
        </p:txBody>
      </p:sp>
      <p:sp>
        <p:nvSpPr>
          <p:cNvPr id="8" name="Text Placeholder 9"/>
          <p:cNvSpPr>
            <a:spLocks noGrp="1"/>
          </p:cNvSpPr>
          <p:nvPr>
            <p:ph type="body" sz="quarter" idx="10" hasCustomPrompt="1"/>
          </p:nvPr>
        </p:nvSpPr>
        <p:spPr>
          <a:xfrm>
            <a:off x="4563426" y="1615800"/>
            <a:ext cx="1979612" cy="1979613"/>
          </a:xfrm>
          <a:prstGeom prst="rect">
            <a:avLst/>
          </a:prstGeom>
          <a:solidFill>
            <a:schemeClr val="bg1"/>
          </a:solidFill>
        </p:spPr>
        <p:txBody>
          <a:bodyPr lIns="180000" tIns="144000" rIns="90000" bIns="46800"/>
          <a:lstStyle>
            <a:lvl1pPr marL="0" indent="0">
              <a:buNone/>
              <a:defRPr sz="2100" b="0" i="0" baseline="0">
                <a:latin typeface="Arial" charset="0"/>
                <a:ea typeface="Arial" charset="0"/>
                <a:cs typeface="Arial" charset="0"/>
              </a:defRPr>
            </a:lvl1pPr>
          </a:lstStyle>
          <a:p>
            <a:pPr lvl="0"/>
            <a:r>
              <a:rPr lang="en-GB" dirty="0"/>
              <a:t>Click to edit body copy</a:t>
            </a:r>
          </a:p>
        </p:txBody>
      </p:sp>
    </p:spTree>
    <p:extLst>
      <p:ext uri="{BB962C8B-B14F-4D97-AF65-F5344CB8AC3E}">
        <p14:creationId xmlns:p14="http://schemas.microsoft.com/office/powerpoint/2010/main" val="1222025735"/>
      </p:ext>
    </p:extLst>
  </p:cSld>
  <p:clrMapOvr>
    <a:masterClrMapping/>
  </p:clrMapOvr>
  <p:extLst mod="1">
    <p:ext uri="{DCECCB84-F9BA-43D5-87BE-67443E8EF086}">
      <p15:sldGuideLst xmlns:p15="http://schemas.microsoft.com/office/powerpoint/2012/main">
        <p15:guide id="1" pos="1277">
          <p15:clr>
            <a:srgbClr val="FBAE40"/>
          </p15:clr>
        </p15:guide>
        <p15:guide id="2" orient="horz" pos="210">
          <p15:clr>
            <a:srgbClr val="FBAE40"/>
          </p15:clr>
        </p15:guide>
      </p15:sldGuideLst>
    </p:ext>
  </p:extLst>
</p:sldLayout>
</file>

<file path=ppt/slideLayouts/slideLayout206.xml><?xml version="1.0" encoding="utf-8"?>
<p:sldLayout xmlns:a="http://schemas.openxmlformats.org/drawingml/2006/main" xmlns:r="http://schemas.openxmlformats.org/officeDocument/2006/relationships" xmlns:p="http://schemas.openxmlformats.org/presentationml/2006/main" preserve="1" userDrawn="1">
  <p:cSld name="Text (Brand Frame)">
    <p:spTree>
      <p:nvGrpSpPr>
        <p:cNvPr id="1" name=""/>
        <p:cNvGrpSpPr/>
        <p:nvPr/>
      </p:nvGrpSpPr>
      <p:grpSpPr>
        <a:xfrm>
          <a:off x="0" y="0"/>
          <a:ext cx="0" cy="0"/>
          <a:chOff x="0" y="0"/>
          <a:chExt cx="0" cy="0"/>
        </a:xfrm>
      </p:grpSpPr>
      <p:sp>
        <p:nvSpPr>
          <p:cNvPr id="10" name="Title 1"/>
          <p:cNvSpPr txBox="1">
            <a:spLocks/>
          </p:cNvSpPr>
          <p:nvPr userDrawn="1"/>
        </p:nvSpPr>
        <p:spPr bwMode="auto">
          <a:xfrm>
            <a:off x="2011681" y="1520291"/>
            <a:ext cx="4291229" cy="4291229"/>
          </a:xfrm>
          <a:prstGeom prst="rect">
            <a:avLst/>
          </a:prstGeom>
          <a:solidFill>
            <a:schemeClr val="bg1">
              <a:alpha val="60000"/>
            </a:schemeClr>
          </a:solidFill>
          <a:ln w="12700" cmpd="sng">
            <a:solidFill>
              <a:srgbClr val="C80000"/>
            </a:solidFill>
          </a:ln>
        </p:spPr>
        <p:txBody>
          <a:bodyPr lIns="234000" tIns="180000" rIns="180000" bIns="90000" anchor="b" anchorCtr="0">
            <a:normAutofit/>
          </a:bodyPr>
          <a:lstStyle>
            <a:lvl1pPr algn="l" defTabSz="457200" rtl="0" eaLnBrk="1" latinLnBrk="0" hangingPunct="1">
              <a:spcBef>
                <a:spcPct val="0"/>
              </a:spcBef>
              <a:buNone/>
              <a:defRPr sz="1800" kern="1200">
                <a:solidFill>
                  <a:schemeClr val="tx1"/>
                </a:solidFill>
                <a:latin typeface="+mj-lt"/>
                <a:ea typeface="+mj-ea"/>
                <a:cs typeface="+mj-cs"/>
              </a:defRPr>
            </a:lvl1pPr>
          </a:lstStyle>
          <a:p>
            <a:endParaRPr lang="en-US" dirty="0">
              <a:solidFill>
                <a:prstClr val="black"/>
              </a:solidFill>
            </a:endParaRPr>
          </a:p>
        </p:txBody>
      </p:sp>
      <p:sp>
        <p:nvSpPr>
          <p:cNvPr id="4" name="Title Placeholder 1"/>
          <p:cNvSpPr>
            <a:spLocks noGrp="1"/>
          </p:cNvSpPr>
          <p:nvPr>
            <p:ph type="title"/>
          </p:nvPr>
        </p:nvSpPr>
        <p:spPr>
          <a:xfrm>
            <a:off x="2204720" y="1643360"/>
            <a:ext cx="3911599" cy="3985280"/>
          </a:xfrm>
          <a:prstGeom prst="rect">
            <a:avLst/>
          </a:prstGeom>
        </p:spPr>
        <p:txBody>
          <a:bodyPr vert="horz" lIns="0" tIns="0" rIns="0" bIns="0" rtlCol="0" anchor="t" anchorCtr="0">
            <a:normAutofit/>
          </a:bodyPr>
          <a:lstStyle>
            <a:lvl1pPr algn="l">
              <a:defRPr sz="2100" baseline="0">
                <a:solidFill>
                  <a:schemeClr val="tx1"/>
                </a:solidFill>
                <a:latin typeface="Arial (Headings)"/>
                <a:cs typeface="Arial (Headings)"/>
              </a:defRPr>
            </a:lvl1pPr>
          </a:lstStyle>
          <a:p>
            <a:r>
              <a:rPr lang="en-US" dirty="0"/>
              <a:t>Click to edit Master title</a:t>
            </a:r>
          </a:p>
        </p:txBody>
      </p:sp>
    </p:spTree>
    <p:extLst>
      <p:ext uri="{BB962C8B-B14F-4D97-AF65-F5344CB8AC3E}">
        <p14:creationId xmlns:p14="http://schemas.microsoft.com/office/powerpoint/2010/main" val="2256115372"/>
      </p:ext>
    </p:extLst>
  </p:cSld>
  <p:clrMapOvr>
    <a:masterClrMapping/>
  </p:clrMapOvr>
  <p:extLst mod="1">
    <p:ext uri="{DCECCB84-F9BA-43D5-87BE-67443E8EF086}">
      <p15:sldGuideLst xmlns:p15="http://schemas.microsoft.com/office/powerpoint/2012/main">
        <p15:guide id="1" pos="1255">
          <p15:clr>
            <a:srgbClr val="FBAE40"/>
          </p15:clr>
        </p15:guide>
      </p15:sldGuideLst>
    </p:ext>
  </p:extLst>
</p:sldLayout>
</file>

<file path=ppt/slideLayouts/slideLayout207.xml><?xml version="1.0" encoding="utf-8"?>
<p:sldLayout xmlns:a="http://schemas.openxmlformats.org/drawingml/2006/main" xmlns:r="http://schemas.openxmlformats.org/officeDocument/2006/relationships" xmlns:p="http://schemas.openxmlformats.org/presentationml/2006/main" preserve="1" userDrawn="1">
  <p:cSld name="2 columns (Brand Frame)">
    <p:spTree>
      <p:nvGrpSpPr>
        <p:cNvPr id="1" name=""/>
        <p:cNvGrpSpPr/>
        <p:nvPr/>
      </p:nvGrpSpPr>
      <p:grpSpPr>
        <a:xfrm>
          <a:off x="0" y="0"/>
          <a:ext cx="0" cy="0"/>
          <a:chOff x="0" y="0"/>
          <a:chExt cx="0" cy="0"/>
        </a:xfrm>
      </p:grpSpPr>
      <p:sp>
        <p:nvSpPr>
          <p:cNvPr id="6" name="Content Placeholder 2"/>
          <p:cNvSpPr>
            <a:spLocks noGrp="1"/>
          </p:cNvSpPr>
          <p:nvPr>
            <p:ph idx="14"/>
          </p:nvPr>
        </p:nvSpPr>
        <p:spPr>
          <a:xfrm>
            <a:off x="6299199" y="2352056"/>
            <a:ext cx="4729163" cy="3960000"/>
          </a:xfrm>
          <a:prstGeom prst="rect">
            <a:avLst/>
          </a:prstGeom>
        </p:spPr>
        <p:txBody>
          <a:bodyPr/>
          <a:lstStyle>
            <a:lvl1pPr marL="342900" indent="-342900">
              <a:buClr>
                <a:srgbClr val="C80000"/>
              </a:buClr>
              <a:buFont typeface="Wingdings" charset="2"/>
              <a:buChar char="§"/>
              <a:defRPr sz="2100">
                <a:solidFill>
                  <a:srgbClr val="000000"/>
                </a:solidFill>
                <a:latin typeface="Arial (Body)"/>
                <a:cs typeface="Arial (Body)"/>
              </a:defRPr>
            </a:lvl1pPr>
            <a:lvl2pPr marL="742950" indent="-285750">
              <a:buClr>
                <a:srgbClr val="C80000"/>
              </a:buClr>
              <a:buFont typeface="Wingdings" charset="2"/>
              <a:buChar char="§"/>
              <a:defRPr sz="2100">
                <a:solidFill>
                  <a:srgbClr val="000000"/>
                </a:solidFill>
                <a:latin typeface="Arial (Body)"/>
                <a:cs typeface="Arial (Body)"/>
              </a:defRPr>
            </a:lvl2pPr>
            <a:lvl3pPr marL="1143000" indent="-228600">
              <a:buClr>
                <a:srgbClr val="C80000"/>
              </a:buClr>
              <a:buFont typeface="Wingdings" charset="2"/>
              <a:buChar char="§"/>
              <a:defRPr sz="1800">
                <a:solidFill>
                  <a:srgbClr val="000000"/>
                </a:solidFill>
                <a:latin typeface="Arial (Body)"/>
                <a:cs typeface="Arial (Body)"/>
              </a:defRPr>
            </a:lvl3pPr>
            <a:lvl4pPr marL="1600200" indent="-228600">
              <a:buClr>
                <a:srgbClr val="C80000"/>
              </a:buClr>
              <a:buFont typeface="Wingdings" charset="2"/>
              <a:buChar char="§"/>
              <a:defRPr sz="1800">
                <a:solidFill>
                  <a:srgbClr val="000000"/>
                </a:solidFill>
                <a:latin typeface="Arial (Body)"/>
                <a:cs typeface="Arial (Body)"/>
              </a:defRPr>
            </a:lvl4pPr>
            <a:lvl5pPr marL="2057400" indent="-228600">
              <a:buClr>
                <a:srgbClr val="C80000"/>
              </a:buClr>
              <a:buFont typeface="Wingdings" charset="2"/>
              <a:buChar char="§"/>
              <a:defRPr sz="1800">
                <a:solidFill>
                  <a:srgbClr val="000000"/>
                </a:solidFill>
                <a:latin typeface="Arial (Body)"/>
                <a:cs typeface="Arial (Body)"/>
              </a:defRPr>
            </a:lvl5pPr>
          </a:lstStyle>
          <a:p>
            <a:pPr lvl="0"/>
            <a:r>
              <a:rPr lang="en-US" dirty="0"/>
              <a:t>Click to edit Master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 hasCustomPrompt="1"/>
          </p:nvPr>
        </p:nvSpPr>
        <p:spPr bwMode="ltGray">
          <a:xfrm>
            <a:off x="1332864" y="2352056"/>
            <a:ext cx="3960000" cy="3960000"/>
          </a:xfrm>
          <a:prstGeom prst="rect">
            <a:avLst/>
          </a:prstGeom>
          <a:noFill/>
          <a:ln w="12700">
            <a:solidFill>
              <a:srgbClr val="C80000"/>
            </a:solidFill>
          </a:ln>
        </p:spPr>
        <p:txBody>
          <a:bodyPr lIns="180000" tIns="180000" rIns="180000" bIns="360000"/>
          <a:lstStyle>
            <a:lvl1pPr marL="342900" indent="-342900">
              <a:buClr>
                <a:srgbClr val="C80000"/>
              </a:buClr>
              <a:buFont typeface="Wingdings" charset="2"/>
              <a:buChar char="§"/>
              <a:defRPr sz="2100" baseline="0">
                <a:solidFill>
                  <a:schemeClr val="tx1"/>
                </a:solidFill>
                <a:latin typeface="Arial (Body)"/>
                <a:cs typeface="Arial (Body)"/>
              </a:defRPr>
            </a:lvl1pPr>
            <a:lvl2pPr marL="742950" indent="-285750">
              <a:buClr>
                <a:srgbClr val="C80000"/>
              </a:buClr>
              <a:buFont typeface="Wingdings" charset="2"/>
              <a:buChar char="§"/>
              <a:defRPr sz="2100">
                <a:solidFill>
                  <a:srgbClr val="000000"/>
                </a:solidFill>
                <a:latin typeface="Arial (Body)"/>
                <a:cs typeface="Arial (Body)"/>
              </a:defRPr>
            </a:lvl2pPr>
            <a:lvl3pPr marL="1143000" indent="-228600">
              <a:buClr>
                <a:srgbClr val="C80000"/>
              </a:buClr>
              <a:buFont typeface="Wingdings" charset="2"/>
              <a:buChar char="§"/>
              <a:defRPr sz="1800">
                <a:solidFill>
                  <a:srgbClr val="000000"/>
                </a:solidFill>
                <a:latin typeface="Arial (Body)"/>
                <a:cs typeface="Arial (Body)"/>
              </a:defRPr>
            </a:lvl3pPr>
            <a:lvl4pPr marL="1600200" indent="-228600">
              <a:buClr>
                <a:srgbClr val="C80000"/>
              </a:buClr>
              <a:buFont typeface="Wingdings" charset="2"/>
              <a:buChar char="§"/>
              <a:defRPr sz="1800">
                <a:solidFill>
                  <a:srgbClr val="000000"/>
                </a:solidFill>
                <a:latin typeface="Arial (Body)"/>
                <a:cs typeface="Arial (Body)"/>
              </a:defRPr>
            </a:lvl4pPr>
            <a:lvl5pPr marL="2057400" indent="-228600">
              <a:buClr>
                <a:srgbClr val="C80000"/>
              </a:buClr>
              <a:buFont typeface="Wingdings" charset="2"/>
              <a:buChar char="§"/>
              <a:defRPr sz="1600">
                <a:solidFill>
                  <a:srgbClr val="000000"/>
                </a:solidFill>
                <a:latin typeface="Arial (Body)"/>
                <a:cs typeface="Arial (Body)"/>
              </a:defRPr>
            </a:lvl5pPr>
          </a:lstStyle>
          <a:p>
            <a:pPr lvl="0"/>
            <a:r>
              <a:rPr lang="en-US" dirty="0"/>
              <a:t>Remember the Brand square and Brand frame should never be used together</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Title 1"/>
          <p:cNvSpPr>
            <a:spLocks noGrp="1"/>
          </p:cNvSpPr>
          <p:nvPr>
            <p:ph type="title"/>
          </p:nvPr>
        </p:nvSpPr>
        <p:spPr>
          <a:xfrm>
            <a:off x="1233054" y="1239520"/>
            <a:ext cx="9795307" cy="1062000"/>
          </a:xfrm>
          <a:prstGeom prst="rect">
            <a:avLst/>
          </a:prstGeom>
        </p:spPr>
        <p:txBody>
          <a:bodyPr/>
          <a:lstStyle>
            <a:lvl1pPr algn="l">
              <a:defRPr sz="2800">
                <a:solidFill>
                  <a:srgbClr val="C80000"/>
                </a:solidFill>
                <a:latin typeface="arial (Headings)"/>
                <a:cs typeface="arial (Headings)"/>
              </a:defRPr>
            </a:lvl1pPr>
          </a:lstStyle>
          <a:p>
            <a:r>
              <a:rPr lang="en-US" dirty="0"/>
              <a:t>Click to edit Master title style</a:t>
            </a:r>
          </a:p>
        </p:txBody>
      </p:sp>
    </p:spTree>
    <p:extLst>
      <p:ext uri="{BB962C8B-B14F-4D97-AF65-F5344CB8AC3E}">
        <p14:creationId xmlns:p14="http://schemas.microsoft.com/office/powerpoint/2010/main" val="2037028232"/>
      </p:ext>
    </p:extLst>
  </p:cSld>
  <p:clrMapOvr>
    <a:masterClrMapping/>
  </p:clrMapOvr>
</p:sldLayout>
</file>

<file path=ppt/slideLayouts/slideLayout208.xml><?xml version="1.0" encoding="utf-8"?>
<p:sldLayout xmlns:a="http://schemas.openxmlformats.org/drawingml/2006/main" xmlns:r="http://schemas.openxmlformats.org/officeDocument/2006/relationships" xmlns:p="http://schemas.openxmlformats.org/presentationml/2006/main" preserve="1" userDrawn="1">
  <p:cSld name="Divider page (single, black logo)">
    <p:spTree>
      <p:nvGrpSpPr>
        <p:cNvPr id="1" name=""/>
        <p:cNvGrpSpPr/>
        <p:nvPr/>
      </p:nvGrpSpPr>
      <p:grpSpPr>
        <a:xfrm>
          <a:off x="0" y="0"/>
          <a:ext cx="0" cy="0"/>
          <a:chOff x="0" y="0"/>
          <a:chExt cx="0" cy="0"/>
        </a:xfrm>
      </p:grpSpPr>
      <p:pic>
        <p:nvPicPr>
          <p:cNvPr id="4" name="Picture 3" descr="ACCA Brand Square (1 line).eps"/>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115060" y="2446020"/>
            <a:ext cx="1955800" cy="1955800"/>
          </a:xfrm>
          <a:prstGeom prst="rect">
            <a:avLst/>
          </a:prstGeom>
        </p:spPr>
      </p:pic>
      <p:sp>
        <p:nvSpPr>
          <p:cNvPr id="6" name="Title Placeholder 1"/>
          <p:cNvSpPr>
            <a:spLocks noGrp="1"/>
          </p:cNvSpPr>
          <p:nvPr>
            <p:ph type="title" hasCustomPrompt="1"/>
          </p:nvPr>
        </p:nvSpPr>
        <p:spPr>
          <a:xfrm>
            <a:off x="2133601" y="3248640"/>
            <a:ext cx="3797180" cy="348000"/>
          </a:xfrm>
          <a:prstGeom prst="rect">
            <a:avLst/>
          </a:prstGeom>
        </p:spPr>
        <p:txBody>
          <a:bodyPr vert="horz" lIns="0" tIns="0" rIns="0" bIns="0" rtlCol="0" anchor="t" anchorCtr="0">
            <a:noAutofit/>
          </a:bodyPr>
          <a:lstStyle>
            <a:lvl1pPr algn="l">
              <a:defRPr sz="2100" b="1" baseline="0">
                <a:solidFill>
                  <a:schemeClr val="tx1"/>
                </a:solidFill>
                <a:latin typeface="Arial (Headings)"/>
                <a:cs typeface="Arial (Headings)"/>
              </a:defRPr>
            </a:lvl1pPr>
          </a:lstStyle>
          <a:p>
            <a:r>
              <a:rPr lang="en-US" dirty="0"/>
              <a:t>Click to edit divider pages</a:t>
            </a:r>
          </a:p>
        </p:txBody>
      </p:sp>
    </p:spTree>
    <p:extLst>
      <p:ext uri="{BB962C8B-B14F-4D97-AF65-F5344CB8AC3E}">
        <p14:creationId xmlns:p14="http://schemas.microsoft.com/office/powerpoint/2010/main" val="1804561959"/>
      </p:ext>
    </p:extLst>
  </p:cSld>
  <p:clrMapOvr>
    <a:masterClrMapping/>
  </p:clrMapOvr>
</p:sldLayout>
</file>

<file path=ppt/slideLayouts/slideLayout209.xml><?xml version="1.0" encoding="utf-8"?>
<p:sldLayout xmlns:a="http://schemas.openxmlformats.org/drawingml/2006/main" xmlns:r="http://schemas.openxmlformats.org/officeDocument/2006/relationships" xmlns:p="http://schemas.openxmlformats.org/presentationml/2006/main" preserve="1" userDrawn="1">
  <p:cSld name="Divider page (double, black logo)">
    <p:spTree>
      <p:nvGrpSpPr>
        <p:cNvPr id="1" name=""/>
        <p:cNvGrpSpPr/>
        <p:nvPr/>
      </p:nvGrpSpPr>
      <p:grpSpPr>
        <a:xfrm>
          <a:off x="0" y="0"/>
          <a:ext cx="0" cy="0"/>
          <a:chOff x="0" y="0"/>
          <a:chExt cx="0" cy="0"/>
        </a:xfrm>
      </p:grpSpPr>
      <p:pic>
        <p:nvPicPr>
          <p:cNvPr id="4" name="Picture 3" descr="ACCA Brand Square (2 lines).eps"/>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115060" y="2446020"/>
            <a:ext cx="1955800" cy="1955800"/>
          </a:xfrm>
          <a:prstGeom prst="rect">
            <a:avLst/>
          </a:prstGeom>
        </p:spPr>
      </p:pic>
      <p:sp>
        <p:nvSpPr>
          <p:cNvPr id="6" name="Title Placeholder 1"/>
          <p:cNvSpPr>
            <a:spLocks noGrp="1"/>
          </p:cNvSpPr>
          <p:nvPr>
            <p:ph type="title" hasCustomPrompt="1"/>
          </p:nvPr>
        </p:nvSpPr>
        <p:spPr>
          <a:xfrm>
            <a:off x="2133601" y="3088832"/>
            <a:ext cx="2956560" cy="602000"/>
          </a:xfrm>
          <a:prstGeom prst="rect">
            <a:avLst/>
          </a:prstGeom>
        </p:spPr>
        <p:txBody>
          <a:bodyPr vert="horz" lIns="0" tIns="0" rIns="0" bIns="0" rtlCol="0" anchor="t" anchorCtr="0">
            <a:noAutofit/>
          </a:bodyPr>
          <a:lstStyle>
            <a:lvl1pPr algn="l">
              <a:defRPr sz="2100" b="1" baseline="0">
                <a:solidFill>
                  <a:schemeClr val="tx1"/>
                </a:solidFill>
                <a:latin typeface="Arial (Headings)"/>
                <a:cs typeface="Arial (Headings)"/>
              </a:defRPr>
            </a:lvl1pPr>
          </a:lstStyle>
          <a:p>
            <a:r>
              <a:rPr lang="en-US" dirty="0"/>
              <a:t>Click to edit divider pages with two lines</a:t>
            </a:r>
          </a:p>
        </p:txBody>
      </p:sp>
    </p:spTree>
    <p:extLst>
      <p:ext uri="{BB962C8B-B14F-4D97-AF65-F5344CB8AC3E}">
        <p14:creationId xmlns:p14="http://schemas.microsoft.com/office/powerpoint/2010/main" val="333973512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_Infographic Style (Red)">
    <p:spTree>
      <p:nvGrpSpPr>
        <p:cNvPr id="1" name=""/>
        <p:cNvGrpSpPr/>
        <p:nvPr/>
      </p:nvGrpSpPr>
      <p:grpSpPr>
        <a:xfrm>
          <a:off x="0" y="0"/>
          <a:ext cx="0" cy="0"/>
          <a:chOff x="0" y="0"/>
          <a:chExt cx="0" cy="0"/>
        </a:xfrm>
      </p:grpSpPr>
      <p:sp>
        <p:nvSpPr>
          <p:cNvPr id="4" name="Title Placeholder 1"/>
          <p:cNvSpPr>
            <a:spLocks noGrp="1"/>
          </p:cNvSpPr>
          <p:nvPr>
            <p:ph type="title" hasCustomPrompt="1"/>
          </p:nvPr>
        </p:nvSpPr>
        <p:spPr>
          <a:xfrm>
            <a:off x="2220276" y="2839386"/>
            <a:ext cx="2197899" cy="3074304"/>
          </a:xfrm>
          <a:prstGeom prst="rect">
            <a:avLst/>
          </a:prstGeom>
        </p:spPr>
        <p:txBody>
          <a:bodyPr vert="horz" lIns="0" tIns="0" rIns="0" bIns="0" rtlCol="0" anchor="t" anchorCtr="0">
            <a:normAutofit/>
          </a:bodyPr>
          <a:lstStyle>
            <a:lvl1pPr algn="l">
              <a:defRPr sz="2800" baseline="0">
                <a:solidFill>
                  <a:srgbClr val="C80000"/>
                </a:solidFill>
                <a:latin typeface="Arial (Headings)"/>
                <a:cs typeface="Arial (Headings)"/>
              </a:defRPr>
            </a:lvl1pPr>
          </a:lstStyle>
          <a:p>
            <a:r>
              <a:rPr lang="en-US" dirty="0"/>
              <a:t>Click to edit Master </a:t>
            </a:r>
            <a:r>
              <a:rPr lang="en-US" dirty="0" err="1"/>
              <a:t>infographic</a:t>
            </a:r>
            <a:r>
              <a:rPr lang="en-US" dirty="0"/>
              <a:t> body copy</a:t>
            </a:r>
          </a:p>
        </p:txBody>
      </p:sp>
      <p:sp>
        <p:nvSpPr>
          <p:cNvPr id="5" name="Title Placeholder 1"/>
          <p:cNvSpPr txBox="1">
            <a:spLocks/>
          </p:cNvSpPr>
          <p:nvPr userDrawn="1"/>
        </p:nvSpPr>
        <p:spPr>
          <a:xfrm>
            <a:off x="2204720" y="1524000"/>
            <a:ext cx="3911599" cy="1930400"/>
          </a:xfrm>
          <a:prstGeom prst="rect">
            <a:avLst/>
          </a:prstGeom>
        </p:spPr>
        <p:txBody>
          <a:bodyPr vert="horz" lIns="0" tIns="0" rIns="0" bIns="0" rtlCol="0" anchor="t" anchorCtr="0">
            <a:noAutofit/>
          </a:bodyPr>
          <a:lstStyle>
            <a:lvl1pPr algn="l" defTabSz="457200" rtl="0" eaLnBrk="1" latinLnBrk="0" hangingPunct="1">
              <a:spcBef>
                <a:spcPct val="0"/>
              </a:spcBef>
              <a:buNone/>
              <a:defRPr sz="2100" kern="1200" baseline="0">
                <a:solidFill>
                  <a:schemeClr val="tx1"/>
                </a:solidFill>
                <a:latin typeface="Arial (Headings)"/>
                <a:ea typeface="+mj-ea"/>
                <a:cs typeface="Arial (Headings)"/>
              </a:defRPr>
            </a:lvl1pPr>
          </a:lstStyle>
          <a:p>
            <a:endParaRPr lang="en-US" sz="12000" b="1" dirty="0"/>
          </a:p>
        </p:txBody>
      </p:sp>
      <p:sp>
        <p:nvSpPr>
          <p:cNvPr id="8" name="Text Placeholder 9"/>
          <p:cNvSpPr>
            <a:spLocks noGrp="1"/>
          </p:cNvSpPr>
          <p:nvPr>
            <p:ph type="body" sz="quarter" idx="10" hasCustomPrompt="1"/>
          </p:nvPr>
        </p:nvSpPr>
        <p:spPr>
          <a:xfrm>
            <a:off x="4563426" y="1615800"/>
            <a:ext cx="1979612" cy="1979613"/>
          </a:xfrm>
          <a:prstGeom prst="rect">
            <a:avLst/>
          </a:prstGeom>
          <a:solidFill>
            <a:schemeClr val="bg1"/>
          </a:solidFill>
        </p:spPr>
        <p:txBody>
          <a:bodyPr lIns="180000" tIns="144000" rIns="90000" bIns="46800"/>
          <a:lstStyle>
            <a:lvl1pPr marL="0" indent="0">
              <a:buNone/>
              <a:defRPr sz="2100" b="0" i="0" baseline="0">
                <a:latin typeface="Arial" charset="0"/>
                <a:ea typeface="Arial" charset="0"/>
                <a:cs typeface="Arial" charset="0"/>
              </a:defRPr>
            </a:lvl1pPr>
          </a:lstStyle>
          <a:p>
            <a:pPr lvl="0"/>
            <a:r>
              <a:rPr lang="en-GB" dirty="0"/>
              <a:t>Click to edit body copy</a:t>
            </a:r>
          </a:p>
        </p:txBody>
      </p:sp>
    </p:spTree>
    <p:extLst>
      <p:ext uri="{BB962C8B-B14F-4D97-AF65-F5344CB8AC3E}">
        <p14:creationId xmlns:p14="http://schemas.microsoft.com/office/powerpoint/2010/main" val="67404660"/>
      </p:ext>
    </p:extLst>
  </p:cSld>
  <p:clrMapOvr>
    <a:masterClrMapping/>
  </p:clrMapOvr>
  <p:extLst mod="1">
    <p:ext uri="{DCECCB84-F9BA-43D5-87BE-67443E8EF086}">
      <p15:sldGuideLst xmlns:p15="http://schemas.microsoft.com/office/powerpoint/2012/main">
        <p15:guide id="2" pos="1277">
          <p15:clr>
            <a:srgbClr val="FBAE40"/>
          </p15:clr>
        </p15:guide>
        <p15:guide id="3" orient="horz" pos="210">
          <p15:clr>
            <a:srgbClr val="FBAE40"/>
          </p15:clr>
        </p15:guide>
      </p15:sldGuideLst>
    </p:ext>
  </p:extLst>
</p:sldLayout>
</file>

<file path=ppt/slideLayouts/slideLayout210.xml><?xml version="1.0" encoding="utf-8"?>
<p:sldLayout xmlns:a="http://schemas.openxmlformats.org/drawingml/2006/main" xmlns:r="http://schemas.openxmlformats.org/officeDocument/2006/relationships" xmlns:p="http://schemas.openxmlformats.org/presentationml/2006/main" preserve="1" userDrawn="1">
  <p:cSld name="1_Divider page (single, white logo)">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a:xfrm>
            <a:off x="2629257" y="3207616"/>
            <a:ext cx="4361204" cy="381331"/>
          </a:xfrm>
          <a:prstGeom prst="rect">
            <a:avLst/>
          </a:prstGeom>
        </p:spPr>
        <p:txBody>
          <a:bodyPr vert="horz" lIns="0" tIns="0" rIns="0" bIns="0" rtlCol="0" anchor="t" anchorCtr="0">
            <a:noAutofit/>
          </a:bodyPr>
          <a:lstStyle>
            <a:lvl1pPr algn="l">
              <a:defRPr sz="2800" b="1" baseline="0">
                <a:solidFill>
                  <a:schemeClr val="tx1"/>
                </a:solidFill>
                <a:latin typeface="Arial (Headings)"/>
                <a:cs typeface="Arial (Headings)"/>
              </a:defRPr>
            </a:lvl1pPr>
          </a:lstStyle>
          <a:p>
            <a:r>
              <a:rPr lang="en-US" dirty="0"/>
              <a:t>Click to edit </a:t>
            </a:r>
            <a:r>
              <a:rPr lang="en-US"/>
              <a:t>divider page</a:t>
            </a:r>
            <a:endParaRPr lang="en-US" dirty="0"/>
          </a:p>
        </p:txBody>
      </p:sp>
      <p:pic>
        <p:nvPicPr>
          <p:cNvPr id="4" name="Picture 3"/>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990483" y="1828800"/>
            <a:ext cx="3188208" cy="3188208"/>
          </a:xfrm>
          <a:prstGeom prst="rect">
            <a:avLst/>
          </a:prstGeom>
        </p:spPr>
      </p:pic>
    </p:spTree>
    <p:extLst>
      <p:ext uri="{BB962C8B-B14F-4D97-AF65-F5344CB8AC3E}">
        <p14:creationId xmlns:p14="http://schemas.microsoft.com/office/powerpoint/2010/main" val="1098676628"/>
      </p:ext>
    </p:extLst>
  </p:cSld>
  <p:clrMapOvr>
    <a:masterClrMapping/>
  </p:clrMapOvr>
</p:sldLayout>
</file>

<file path=ppt/slideLayouts/slideLayout211.xml><?xml version="1.0" encoding="utf-8"?>
<p:sldLayout xmlns:a="http://schemas.openxmlformats.org/drawingml/2006/main" xmlns:r="http://schemas.openxmlformats.org/officeDocument/2006/relationships" xmlns:p="http://schemas.openxmlformats.org/presentationml/2006/main" preserve="1" userDrawn="1">
  <p:cSld name="1_Divider page (double, white logo)">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a:xfrm>
            <a:off x="2629257" y="2968620"/>
            <a:ext cx="4361204" cy="910600"/>
          </a:xfrm>
          <a:prstGeom prst="rect">
            <a:avLst/>
          </a:prstGeom>
        </p:spPr>
        <p:txBody>
          <a:bodyPr vert="horz" lIns="0" tIns="0" rIns="0" bIns="0" rtlCol="0" anchor="t" anchorCtr="0">
            <a:noAutofit/>
          </a:bodyPr>
          <a:lstStyle>
            <a:lvl1pPr algn="l">
              <a:defRPr sz="2800" b="1" baseline="0">
                <a:solidFill>
                  <a:schemeClr val="tx1"/>
                </a:solidFill>
                <a:latin typeface="Arial (Headings)"/>
                <a:cs typeface="Arial (Headings)"/>
              </a:defRPr>
            </a:lvl1pPr>
          </a:lstStyle>
          <a:p>
            <a:r>
              <a:rPr lang="en-US" dirty="0"/>
              <a:t>Click to edit divider pages with two lines</a:t>
            </a:r>
          </a:p>
        </p:txBody>
      </p:sp>
      <p:pic>
        <p:nvPicPr>
          <p:cNvPr id="7" name="Picture 6"/>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990483" y="1828800"/>
            <a:ext cx="3188208" cy="3188208"/>
          </a:xfrm>
          <a:prstGeom prst="rect">
            <a:avLst/>
          </a:prstGeom>
        </p:spPr>
      </p:pic>
    </p:spTree>
    <p:extLst>
      <p:ext uri="{BB962C8B-B14F-4D97-AF65-F5344CB8AC3E}">
        <p14:creationId xmlns:p14="http://schemas.microsoft.com/office/powerpoint/2010/main" val="270006798"/>
      </p:ext>
    </p:extLst>
  </p:cSld>
  <p:clrMapOvr>
    <a:masterClrMapping/>
  </p:clrMapOvr>
</p:sldLayout>
</file>

<file path=ppt/slideLayouts/slideLayout212.xml><?xml version="1.0" encoding="utf-8"?>
<p:sldLayout xmlns:a="http://schemas.openxmlformats.org/drawingml/2006/main" xmlns:r="http://schemas.openxmlformats.org/officeDocument/2006/relationships" xmlns:p="http://schemas.openxmlformats.org/presentationml/2006/main" preserve="1" userDrawn="1">
  <p:cSld name="Infographic Style (Red)">
    <p:spTree>
      <p:nvGrpSpPr>
        <p:cNvPr id="1" name=""/>
        <p:cNvGrpSpPr/>
        <p:nvPr/>
      </p:nvGrpSpPr>
      <p:grpSpPr>
        <a:xfrm>
          <a:off x="0" y="0"/>
          <a:ext cx="0" cy="0"/>
          <a:chOff x="0" y="0"/>
          <a:chExt cx="0" cy="0"/>
        </a:xfrm>
      </p:grpSpPr>
      <p:sp>
        <p:nvSpPr>
          <p:cNvPr id="7" name="Title 1"/>
          <p:cNvSpPr txBox="1">
            <a:spLocks/>
          </p:cNvSpPr>
          <p:nvPr userDrawn="1"/>
        </p:nvSpPr>
        <p:spPr bwMode="auto">
          <a:xfrm>
            <a:off x="2011681" y="1520291"/>
            <a:ext cx="4291229" cy="4291229"/>
          </a:xfrm>
          <a:prstGeom prst="rect">
            <a:avLst/>
          </a:prstGeom>
          <a:solidFill>
            <a:schemeClr val="bg1">
              <a:alpha val="80000"/>
            </a:schemeClr>
          </a:solidFill>
          <a:ln w="12700" cmpd="sng">
            <a:solidFill>
              <a:srgbClr val="C80000"/>
            </a:solidFill>
          </a:ln>
        </p:spPr>
        <p:txBody>
          <a:bodyPr lIns="234000" tIns="180000" rIns="180000" bIns="90000" anchor="b" anchorCtr="0">
            <a:normAutofit/>
          </a:bodyPr>
          <a:lstStyle>
            <a:lvl1pPr algn="l" defTabSz="457200" rtl="0" eaLnBrk="1" latinLnBrk="0" hangingPunct="1">
              <a:spcBef>
                <a:spcPct val="0"/>
              </a:spcBef>
              <a:buNone/>
              <a:defRPr sz="1800" kern="1200">
                <a:solidFill>
                  <a:schemeClr val="tx1"/>
                </a:solidFill>
                <a:latin typeface="+mj-lt"/>
                <a:ea typeface="+mj-ea"/>
                <a:cs typeface="+mj-cs"/>
              </a:defRPr>
            </a:lvl1pPr>
          </a:lstStyle>
          <a:p>
            <a:endParaRPr lang="en-US" dirty="0">
              <a:solidFill>
                <a:prstClr val="black"/>
              </a:solidFill>
            </a:endParaRPr>
          </a:p>
        </p:txBody>
      </p:sp>
      <p:sp>
        <p:nvSpPr>
          <p:cNvPr id="4" name="Title Placeholder 1"/>
          <p:cNvSpPr>
            <a:spLocks noGrp="1"/>
          </p:cNvSpPr>
          <p:nvPr>
            <p:ph type="title" hasCustomPrompt="1"/>
          </p:nvPr>
        </p:nvSpPr>
        <p:spPr>
          <a:xfrm>
            <a:off x="2204720" y="3241040"/>
            <a:ext cx="3911599" cy="2316480"/>
          </a:xfrm>
          <a:prstGeom prst="rect">
            <a:avLst/>
          </a:prstGeom>
        </p:spPr>
        <p:txBody>
          <a:bodyPr vert="horz" lIns="0" tIns="0" rIns="0" bIns="0" rtlCol="0" anchor="t" anchorCtr="0">
            <a:normAutofit/>
          </a:bodyPr>
          <a:lstStyle>
            <a:lvl1pPr algn="l">
              <a:defRPr sz="2100" baseline="0">
                <a:solidFill>
                  <a:srgbClr val="C80000"/>
                </a:solidFill>
                <a:latin typeface="Arial (Headings)"/>
                <a:cs typeface="Arial (Headings)"/>
              </a:defRPr>
            </a:lvl1pPr>
          </a:lstStyle>
          <a:p>
            <a:r>
              <a:rPr lang="en-US" dirty="0"/>
              <a:t>Click to edit Master </a:t>
            </a:r>
            <a:r>
              <a:rPr lang="en-US" dirty="0" err="1"/>
              <a:t>infographic</a:t>
            </a:r>
            <a:r>
              <a:rPr lang="en-US" dirty="0"/>
              <a:t> body copy</a:t>
            </a:r>
          </a:p>
        </p:txBody>
      </p:sp>
      <p:sp>
        <p:nvSpPr>
          <p:cNvPr id="5" name="Title Placeholder 1"/>
          <p:cNvSpPr txBox="1">
            <a:spLocks/>
          </p:cNvSpPr>
          <p:nvPr userDrawn="1"/>
        </p:nvSpPr>
        <p:spPr>
          <a:xfrm>
            <a:off x="2204720" y="1524000"/>
            <a:ext cx="3911599" cy="1930400"/>
          </a:xfrm>
          <a:prstGeom prst="rect">
            <a:avLst/>
          </a:prstGeom>
        </p:spPr>
        <p:txBody>
          <a:bodyPr vert="horz" lIns="0" tIns="0" rIns="0" bIns="0" rtlCol="0" anchor="t" anchorCtr="0">
            <a:noAutofit/>
          </a:bodyPr>
          <a:lstStyle>
            <a:lvl1pPr algn="l" defTabSz="457200" rtl="0" eaLnBrk="1" latinLnBrk="0" hangingPunct="1">
              <a:spcBef>
                <a:spcPct val="0"/>
              </a:spcBef>
              <a:buNone/>
              <a:defRPr sz="2100" kern="1200" baseline="0">
                <a:solidFill>
                  <a:schemeClr val="tx1"/>
                </a:solidFill>
                <a:latin typeface="Arial (Headings)"/>
                <a:ea typeface="+mj-ea"/>
                <a:cs typeface="Arial (Headings)"/>
              </a:defRPr>
            </a:lvl1pPr>
          </a:lstStyle>
          <a:p>
            <a:endParaRPr lang="en-US" sz="12000" b="1" dirty="0">
              <a:solidFill>
                <a:prstClr val="black"/>
              </a:solidFill>
            </a:endParaRPr>
          </a:p>
        </p:txBody>
      </p:sp>
      <p:sp>
        <p:nvSpPr>
          <p:cNvPr id="14" name="Text Placeholder 13"/>
          <p:cNvSpPr>
            <a:spLocks noGrp="1"/>
          </p:cNvSpPr>
          <p:nvPr>
            <p:ph type="body" sz="quarter" idx="10" hasCustomPrompt="1"/>
          </p:nvPr>
        </p:nvSpPr>
        <p:spPr>
          <a:xfrm>
            <a:off x="2102485" y="1311274"/>
            <a:ext cx="4044950" cy="1919605"/>
          </a:xfrm>
          <a:prstGeom prst="rect">
            <a:avLst/>
          </a:prstGeom>
        </p:spPr>
        <p:txBody>
          <a:bodyPr vert="horz"/>
          <a:lstStyle>
            <a:lvl1pPr marL="0" indent="0">
              <a:buFontTx/>
              <a:buNone/>
              <a:defRPr sz="12000" b="1">
                <a:solidFill>
                  <a:srgbClr val="C80000"/>
                </a:solidFill>
                <a:latin typeface="Arial (Body)"/>
                <a:cs typeface="Arial (Body)"/>
              </a:defRPr>
            </a:lvl1pPr>
          </a:lstStyle>
          <a:p>
            <a:pPr lvl="0"/>
            <a:r>
              <a:rPr lang="en-GB" dirty="0"/>
              <a:t>00%</a:t>
            </a:r>
            <a:endParaRPr lang="en-US" dirty="0"/>
          </a:p>
        </p:txBody>
      </p:sp>
    </p:spTree>
    <p:extLst>
      <p:ext uri="{BB962C8B-B14F-4D97-AF65-F5344CB8AC3E}">
        <p14:creationId xmlns:p14="http://schemas.microsoft.com/office/powerpoint/2010/main" val="1345811385"/>
      </p:ext>
    </p:extLst>
  </p:cSld>
  <p:clrMapOvr>
    <a:masterClrMapping/>
  </p:clrMapOvr>
  <p:extLst mod="1">
    <p:ext uri="{DCECCB84-F9BA-43D5-87BE-67443E8EF086}">
      <p15:sldGuideLst xmlns:p15="http://schemas.microsoft.com/office/powerpoint/2012/main">
        <p15:guide id="1" pos="1277">
          <p15:clr>
            <a:srgbClr val="FBAE40"/>
          </p15:clr>
        </p15:guide>
        <p15:guide id="2" orient="horz" pos="210">
          <p15:clr>
            <a:srgbClr val="FBAE40"/>
          </p15:clr>
        </p15:guide>
      </p15:sldGuideLst>
    </p:ext>
  </p:extLst>
</p:sldLayout>
</file>

<file path=ppt/slideLayouts/slideLayout213.xml><?xml version="1.0" encoding="utf-8"?>
<p:sldLayout xmlns:a="http://schemas.openxmlformats.org/drawingml/2006/main" xmlns:r="http://schemas.openxmlformats.org/officeDocument/2006/relationships" xmlns:p="http://schemas.openxmlformats.org/presentationml/2006/main" preserve="1" userDrawn="1">
  <p:cSld name="Infographic Style (Black)">
    <p:spTree>
      <p:nvGrpSpPr>
        <p:cNvPr id="1" name=""/>
        <p:cNvGrpSpPr/>
        <p:nvPr/>
      </p:nvGrpSpPr>
      <p:grpSpPr>
        <a:xfrm>
          <a:off x="0" y="0"/>
          <a:ext cx="0" cy="0"/>
          <a:chOff x="0" y="0"/>
          <a:chExt cx="0" cy="0"/>
        </a:xfrm>
      </p:grpSpPr>
      <p:sp>
        <p:nvSpPr>
          <p:cNvPr id="7" name="Title 1"/>
          <p:cNvSpPr txBox="1">
            <a:spLocks/>
          </p:cNvSpPr>
          <p:nvPr userDrawn="1"/>
        </p:nvSpPr>
        <p:spPr bwMode="auto">
          <a:xfrm>
            <a:off x="2011681" y="1520291"/>
            <a:ext cx="4291229" cy="4291229"/>
          </a:xfrm>
          <a:prstGeom prst="rect">
            <a:avLst/>
          </a:prstGeom>
          <a:noFill/>
          <a:ln w="12700" cmpd="sng">
            <a:solidFill>
              <a:schemeClr val="tx1"/>
            </a:solidFill>
          </a:ln>
        </p:spPr>
        <p:txBody>
          <a:bodyPr lIns="234000" tIns="180000" rIns="180000" bIns="90000" anchor="b" anchorCtr="0">
            <a:normAutofit/>
          </a:bodyPr>
          <a:lstStyle>
            <a:lvl1pPr algn="l" defTabSz="457200" rtl="0" eaLnBrk="1" latinLnBrk="0" hangingPunct="1">
              <a:spcBef>
                <a:spcPct val="0"/>
              </a:spcBef>
              <a:buNone/>
              <a:defRPr sz="1800" kern="1200">
                <a:solidFill>
                  <a:schemeClr val="tx1"/>
                </a:solidFill>
                <a:latin typeface="+mj-lt"/>
                <a:ea typeface="+mj-ea"/>
                <a:cs typeface="+mj-cs"/>
              </a:defRPr>
            </a:lvl1pPr>
          </a:lstStyle>
          <a:p>
            <a:endParaRPr lang="en-US" dirty="0">
              <a:solidFill>
                <a:srgbClr val="000000"/>
              </a:solidFill>
            </a:endParaRPr>
          </a:p>
        </p:txBody>
      </p:sp>
      <p:sp>
        <p:nvSpPr>
          <p:cNvPr id="4" name="Title Placeholder 1"/>
          <p:cNvSpPr>
            <a:spLocks noGrp="1"/>
          </p:cNvSpPr>
          <p:nvPr>
            <p:ph type="title" hasCustomPrompt="1"/>
          </p:nvPr>
        </p:nvSpPr>
        <p:spPr>
          <a:xfrm>
            <a:off x="2204720" y="3241040"/>
            <a:ext cx="3911599" cy="2316480"/>
          </a:xfrm>
          <a:prstGeom prst="rect">
            <a:avLst/>
          </a:prstGeom>
        </p:spPr>
        <p:txBody>
          <a:bodyPr vert="horz" lIns="0" tIns="0" rIns="0" bIns="0" rtlCol="0" anchor="t" anchorCtr="0">
            <a:normAutofit/>
          </a:bodyPr>
          <a:lstStyle>
            <a:lvl1pPr algn="l">
              <a:defRPr sz="2100" baseline="0">
                <a:solidFill>
                  <a:srgbClr val="000000"/>
                </a:solidFill>
                <a:latin typeface="Arial (Headings)"/>
                <a:cs typeface="Arial (Headings)"/>
              </a:defRPr>
            </a:lvl1pPr>
          </a:lstStyle>
          <a:p>
            <a:r>
              <a:rPr lang="en-US" dirty="0"/>
              <a:t>Click to edit Master </a:t>
            </a:r>
            <a:r>
              <a:rPr lang="en-US" dirty="0" err="1"/>
              <a:t>infographic</a:t>
            </a:r>
            <a:r>
              <a:rPr lang="en-US" dirty="0"/>
              <a:t> body copy</a:t>
            </a:r>
          </a:p>
        </p:txBody>
      </p:sp>
      <p:sp>
        <p:nvSpPr>
          <p:cNvPr id="5" name="Title Placeholder 1"/>
          <p:cNvSpPr txBox="1">
            <a:spLocks/>
          </p:cNvSpPr>
          <p:nvPr userDrawn="1"/>
        </p:nvSpPr>
        <p:spPr>
          <a:xfrm>
            <a:off x="2204720" y="1524000"/>
            <a:ext cx="3911599" cy="1930400"/>
          </a:xfrm>
          <a:prstGeom prst="rect">
            <a:avLst/>
          </a:prstGeom>
        </p:spPr>
        <p:txBody>
          <a:bodyPr vert="horz" lIns="0" tIns="0" rIns="0" bIns="0" rtlCol="0" anchor="t" anchorCtr="0">
            <a:noAutofit/>
          </a:bodyPr>
          <a:lstStyle>
            <a:lvl1pPr algn="l" defTabSz="457200" rtl="0" eaLnBrk="1" latinLnBrk="0" hangingPunct="1">
              <a:spcBef>
                <a:spcPct val="0"/>
              </a:spcBef>
              <a:buNone/>
              <a:defRPr sz="2100" kern="1200" baseline="0">
                <a:solidFill>
                  <a:schemeClr val="tx1"/>
                </a:solidFill>
                <a:latin typeface="Arial (Headings)"/>
                <a:ea typeface="+mj-ea"/>
                <a:cs typeface="Arial (Headings)"/>
              </a:defRPr>
            </a:lvl1pPr>
          </a:lstStyle>
          <a:p>
            <a:endParaRPr lang="en-US" sz="12000" b="1" dirty="0">
              <a:solidFill>
                <a:prstClr val="black"/>
              </a:solidFill>
            </a:endParaRPr>
          </a:p>
        </p:txBody>
      </p:sp>
      <p:sp>
        <p:nvSpPr>
          <p:cNvPr id="14" name="Text Placeholder 13"/>
          <p:cNvSpPr>
            <a:spLocks noGrp="1"/>
          </p:cNvSpPr>
          <p:nvPr>
            <p:ph type="body" sz="quarter" idx="10" hasCustomPrompt="1"/>
          </p:nvPr>
        </p:nvSpPr>
        <p:spPr>
          <a:xfrm>
            <a:off x="2102485" y="1311274"/>
            <a:ext cx="4044950" cy="1919605"/>
          </a:xfrm>
          <a:prstGeom prst="rect">
            <a:avLst/>
          </a:prstGeom>
        </p:spPr>
        <p:txBody>
          <a:bodyPr vert="horz"/>
          <a:lstStyle>
            <a:lvl1pPr marL="0" indent="0">
              <a:buFontTx/>
              <a:buNone/>
              <a:defRPr sz="12000" b="1">
                <a:solidFill>
                  <a:schemeClr val="tx1"/>
                </a:solidFill>
                <a:latin typeface="Arial (Body)"/>
                <a:cs typeface="Arial (Body)"/>
              </a:defRPr>
            </a:lvl1pPr>
          </a:lstStyle>
          <a:p>
            <a:pPr lvl="0"/>
            <a:r>
              <a:rPr lang="en-GB" dirty="0"/>
              <a:t>00%</a:t>
            </a:r>
            <a:endParaRPr lang="en-US" dirty="0"/>
          </a:p>
        </p:txBody>
      </p:sp>
    </p:spTree>
    <p:extLst>
      <p:ext uri="{BB962C8B-B14F-4D97-AF65-F5344CB8AC3E}">
        <p14:creationId xmlns:p14="http://schemas.microsoft.com/office/powerpoint/2010/main" val="4112370620"/>
      </p:ext>
    </p:extLst>
  </p:cSld>
  <p:clrMapOvr>
    <a:masterClrMapping/>
  </p:clrMapOvr>
  <p:extLst mod="1">
    <p:ext uri="{DCECCB84-F9BA-43D5-87BE-67443E8EF086}">
      <p15:sldGuideLst xmlns:p15="http://schemas.microsoft.com/office/powerpoint/2012/main">
        <p15:guide id="1" pos="1255">
          <p15:clr>
            <a:srgbClr val="FBAE40"/>
          </p15:clr>
        </p15:guide>
      </p15:sldGuideLst>
    </p:ext>
  </p:extLst>
</p:sldLayout>
</file>

<file path=ppt/slideLayouts/slideLayout214.xml><?xml version="1.0" encoding="utf-8"?>
<p:sldLayout xmlns:a="http://schemas.openxmlformats.org/drawingml/2006/main" xmlns:r="http://schemas.openxmlformats.org/officeDocument/2006/relationships" xmlns:p="http://schemas.openxmlformats.org/presentationml/2006/main" preserve="1" userDrawn="1">
  <p:cSld name="Infographic Style (White)">
    <p:spTree>
      <p:nvGrpSpPr>
        <p:cNvPr id="1" name=""/>
        <p:cNvGrpSpPr/>
        <p:nvPr/>
      </p:nvGrpSpPr>
      <p:grpSpPr>
        <a:xfrm>
          <a:off x="0" y="0"/>
          <a:ext cx="0" cy="0"/>
          <a:chOff x="0" y="0"/>
          <a:chExt cx="0" cy="0"/>
        </a:xfrm>
      </p:grpSpPr>
      <p:sp>
        <p:nvSpPr>
          <p:cNvPr id="7" name="Title 1"/>
          <p:cNvSpPr txBox="1">
            <a:spLocks/>
          </p:cNvSpPr>
          <p:nvPr userDrawn="1"/>
        </p:nvSpPr>
        <p:spPr bwMode="auto">
          <a:xfrm>
            <a:off x="2011681" y="1520291"/>
            <a:ext cx="4291229" cy="4291229"/>
          </a:xfrm>
          <a:prstGeom prst="rect">
            <a:avLst/>
          </a:prstGeom>
          <a:noFill/>
          <a:ln w="12700" cmpd="sng">
            <a:solidFill>
              <a:schemeClr val="bg1"/>
            </a:solidFill>
          </a:ln>
        </p:spPr>
        <p:txBody>
          <a:bodyPr lIns="234000" tIns="180000" rIns="180000" bIns="90000" anchor="b" anchorCtr="0">
            <a:normAutofit/>
          </a:bodyPr>
          <a:lstStyle>
            <a:lvl1pPr algn="l" defTabSz="457200" rtl="0" eaLnBrk="1" latinLnBrk="0" hangingPunct="1">
              <a:spcBef>
                <a:spcPct val="0"/>
              </a:spcBef>
              <a:buNone/>
              <a:defRPr sz="1800" kern="1200">
                <a:solidFill>
                  <a:schemeClr val="tx1"/>
                </a:solidFill>
                <a:latin typeface="+mj-lt"/>
                <a:ea typeface="+mj-ea"/>
                <a:cs typeface="+mj-cs"/>
              </a:defRPr>
            </a:lvl1pPr>
          </a:lstStyle>
          <a:p>
            <a:endParaRPr lang="en-US" dirty="0">
              <a:solidFill>
                <a:prstClr val="white"/>
              </a:solidFill>
            </a:endParaRPr>
          </a:p>
        </p:txBody>
      </p:sp>
      <p:sp>
        <p:nvSpPr>
          <p:cNvPr id="4" name="Title Placeholder 1"/>
          <p:cNvSpPr>
            <a:spLocks noGrp="1"/>
          </p:cNvSpPr>
          <p:nvPr>
            <p:ph type="title" hasCustomPrompt="1"/>
          </p:nvPr>
        </p:nvSpPr>
        <p:spPr>
          <a:xfrm>
            <a:off x="2204720" y="3241040"/>
            <a:ext cx="3911599" cy="2316480"/>
          </a:xfrm>
          <a:prstGeom prst="rect">
            <a:avLst/>
          </a:prstGeom>
        </p:spPr>
        <p:txBody>
          <a:bodyPr vert="horz" lIns="0" tIns="0" rIns="0" bIns="0" rtlCol="0" anchor="t" anchorCtr="0">
            <a:normAutofit/>
          </a:bodyPr>
          <a:lstStyle>
            <a:lvl1pPr algn="l">
              <a:defRPr sz="2100" baseline="0">
                <a:solidFill>
                  <a:schemeClr val="bg1"/>
                </a:solidFill>
                <a:latin typeface="Arial (Headings)"/>
                <a:cs typeface="Arial (Headings)"/>
              </a:defRPr>
            </a:lvl1pPr>
          </a:lstStyle>
          <a:p>
            <a:r>
              <a:rPr lang="en-US" dirty="0"/>
              <a:t>Click to edit Master </a:t>
            </a:r>
            <a:r>
              <a:rPr lang="en-US" dirty="0" err="1"/>
              <a:t>infographic</a:t>
            </a:r>
            <a:r>
              <a:rPr lang="en-US" dirty="0"/>
              <a:t> body copy</a:t>
            </a:r>
          </a:p>
        </p:txBody>
      </p:sp>
      <p:sp>
        <p:nvSpPr>
          <p:cNvPr id="5" name="Title Placeholder 1"/>
          <p:cNvSpPr txBox="1">
            <a:spLocks/>
          </p:cNvSpPr>
          <p:nvPr userDrawn="1"/>
        </p:nvSpPr>
        <p:spPr>
          <a:xfrm>
            <a:off x="2204720" y="1524000"/>
            <a:ext cx="3911599" cy="1930400"/>
          </a:xfrm>
          <a:prstGeom prst="rect">
            <a:avLst/>
          </a:prstGeom>
        </p:spPr>
        <p:txBody>
          <a:bodyPr vert="horz" lIns="0" tIns="0" rIns="0" bIns="0" rtlCol="0" anchor="t" anchorCtr="0">
            <a:noAutofit/>
          </a:bodyPr>
          <a:lstStyle>
            <a:lvl1pPr algn="l" defTabSz="457200" rtl="0" eaLnBrk="1" latinLnBrk="0" hangingPunct="1">
              <a:spcBef>
                <a:spcPct val="0"/>
              </a:spcBef>
              <a:buNone/>
              <a:defRPr sz="2100" kern="1200" baseline="0">
                <a:solidFill>
                  <a:schemeClr val="tx1"/>
                </a:solidFill>
                <a:latin typeface="Arial (Headings)"/>
                <a:ea typeface="+mj-ea"/>
                <a:cs typeface="Arial (Headings)"/>
              </a:defRPr>
            </a:lvl1pPr>
          </a:lstStyle>
          <a:p>
            <a:endParaRPr lang="en-US" sz="12000" b="1" dirty="0">
              <a:solidFill>
                <a:prstClr val="black"/>
              </a:solidFill>
            </a:endParaRPr>
          </a:p>
        </p:txBody>
      </p:sp>
      <p:sp>
        <p:nvSpPr>
          <p:cNvPr id="14" name="Text Placeholder 13"/>
          <p:cNvSpPr>
            <a:spLocks noGrp="1"/>
          </p:cNvSpPr>
          <p:nvPr>
            <p:ph type="body" sz="quarter" idx="10" hasCustomPrompt="1"/>
          </p:nvPr>
        </p:nvSpPr>
        <p:spPr>
          <a:xfrm>
            <a:off x="2102485" y="1311274"/>
            <a:ext cx="4044950" cy="1919605"/>
          </a:xfrm>
          <a:prstGeom prst="rect">
            <a:avLst/>
          </a:prstGeom>
        </p:spPr>
        <p:txBody>
          <a:bodyPr vert="horz"/>
          <a:lstStyle>
            <a:lvl1pPr marL="0" indent="0">
              <a:buFontTx/>
              <a:buNone/>
              <a:defRPr sz="12000" b="1">
                <a:solidFill>
                  <a:schemeClr val="bg1"/>
                </a:solidFill>
                <a:latin typeface="Arial (Body)"/>
                <a:cs typeface="Arial (Body)"/>
              </a:defRPr>
            </a:lvl1pPr>
          </a:lstStyle>
          <a:p>
            <a:pPr lvl="0"/>
            <a:r>
              <a:rPr lang="en-GB" dirty="0"/>
              <a:t>00%</a:t>
            </a:r>
            <a:endParaRPr lang="en-US" dirty="0"/>
          </a:p>
        </p:txBody>
      </p:sp>
    </p:spTree>
    <p:extLst>
      <p:ext uri="{BB962C8B-B14F-4D97-AF65-F5344CB8AC3E}">
        <p14:creationId xmlns:p14="http://schemas.microsoft.com/office/powerpoint/2010/main" val="2714073616"/>
      </p:ext>
    </p:extLst>
  </p:cSld>
  <p:clrMapOvr>
    <a:masterClrMapping/>
  </p:clrMapOvr>
  <p:extLst mod="1">
    <p:ext uri="{DCECCB84-F9BA-43D5-87BE-67443E8EF086}">
      <p15:sldGuideLst xmlns:p15="http://schemas.microsoft.com/office/powerpoint/2012/main">
        <p15:guide id="1" pos="1277">
          <p15:clr>
            <a:srgbClr val="FBAE40"/>
          </p15:clr>
        </p15:guide>
      </p15:sldGuideLst>
    </p:ext>
  </p:extLst>
</p:sldLayout>
</file>

<file path=ppt/slideLayouts/slideLayout215.xml><?xml version="1.0" encoding="utf-8"?>
<p:sldLayout xmlns:a="http://schemas.openxmlformats.org/drawingml/2006/main" xmlns:r="http://schemas.openxmlformats.org/officeDocument/2006/relationships" xmlns:p="http://schemas.openxmlformats.org/presentationml/2006/main" preserve="1" userDrawn="1">
  <p:cSld name="1_Infographic Style (Red)">
    <p:spTree>
      <p:nvGrpSpPr>
        <p:cNvPr id="1" name=""/>
        <p:cNvGrpSpPr/>
        <p:nvPr/>
      </p:nvGrpSpPr>
      <p:grpSpPr>
        <a:xfrm>
          <a:off x="0" y="0"/>
          <a:ext cx="0" cy="0"/>
          <a:chOff x="0" y="0"/>
          <a:chExt cx="0" cy="0"/>
        </a:xfrm>
      </p:grpSpPr>
      <p:sp>
        <p:nvSpPr>
          <p:cNvPr id="7" name="Title 1"/>
          <p:cNvSpPr txBox="1">
            <a:spLocks/>
          </p:cNvSpPr>
          <p:nvPr userDrawn="1"/>
        </p:nvSpPr>
        <p:spPr bwMode="auto">
          <a:xfrm>
            <a:off x="5370179" y="1524000"/>
            <a:ext cx="3525994" cy="3525994"/>
          </a:xfrm>
          <a:prstGeom prst="rect">
            <a:avLst/>
          </a:prstGeom>
          <a:solidFill>
            <a:schemeClr val="bg1">
              <a:alpha val="80000"/>
            </a:schemeClr>
          </a:solidFill>
          <a:ln w="12700" cmpd="sng">
            <a:solidFill>
              <a:srgbClr val="C80000"/>
            </a:solidFill>
          </a:ln>
        </p:spPr>
        <p:txBody>
          <a:bodyPr lIns="234000" tIns="180000" rIns="180000" bIns="90000" anchor="b" anchorCtr="0">
            <a:normAutofit/>
          </a:bodyPr>
          <a:lstStyle>
            <a:lvl1pPr algn="l" defTabSz="457200" rtl="0" eaLnBrk="1" latinLnBrk="0" hangingPunct="1">
              <a:spcBef>
                <a:spcPct val="0"/>
              </a:spcBef>
              <a:buNone/>
              <a:defRPr sz="1800" kern="1200">
                <a:solidFill>
                  <a:schemeClr val="tx1"/>
                </a:solidFill>
                <a:latin typeface="+mj-lt"/>
                <a:ea typeface="+mj-ea"/>
                <a:cs typeface="+mj-cs"/>
              </a:defRPr>
            </a:lvl1pPr>
          </a:lstStyle>
          <a:p>
            <a:endParaRPr lang="en-US" dirty="0">
              <a:solidFill>
                <a:prstClr val="black"/>
              </a:solidFill>
            </a:endParaRPr>
          </a:p>
        </p:txBody>
      </p:sp>
      <p:sp>
        <p:nvSpPr>
          <p:cNvPr id="4" name="Title Placeholder 1"/>
          <p:cNvSpPr>
            <a:spLocks noGrp="1"/>
          </p:cNvSpPr>
          <p:nvPr>
            <p:ph type="title" hasCustomPrompt="1"/>
          </p:nvPr>
        </p:nvSpPr>
        <p:spPr>
          <a:xfrm>
            <a:off x="5563218" y="1757779"/>
            <a:ext cx="3153492" cy="2194085"/>
          </a:xfrm>
          <a:prstGeom prst="rect">
            <a:avLst/>
          </a:prstGeom>
        </p:spPr>
        <p:txBody>
          <a:bodyPr vert="horz" lIns="0" tIns="0" rIns="0" bIns="0" rtlCol="0" anchor="t" anchorCtr="0">
            <a:normAutofit/>
          </a:bodyPr>
          <a:lstStyle>
            <a:lvl1pPr algn="l">
              <a:defRPr sz="2800" baseline="0">
                <a:solidFill>
                  <a:srgbClr val="C80000"/>
                </a:solidFill>
                <a:latin typeface="Arial (Headings)"/>
                <a:cs typeface="Arial (Headings)"/>
              </a:defRPr>
            </a:lvl1pPr>
          </a:lstStyle>
          <a:p>
            <a:r>
              <a:rPr lang="en-US" dirty="0"/>
              <a:t>Click to edit </a:t>
            </a:r>
            <a:br>
              <a:rPr lang="en-US" dirty="0"/>
            </a:br>
            <a:r>
              <a:rPr lang="en-US" dirty="0"/>
              <a:t>Master infographic body copy</a:t>
            </a:r>
          </a:p>
        </p:txBody>
      </p:sp>
      <p:sp>
        <p:nvSpPr>
          <p:cNvPr id="5" name="Title Placeholder 1"/>
          <p:cNvSpPr txBox="1">
            <a:spLocks/>
          </p:cNvSpPr>
          <p:nvPr userDrawn="1"/>
        </p:nvSpPr>
        <p:spPr>
          <a:xfrm>
            <a:off x="2204720" y="1524000"/>
            <a:ext cx="3911599" cy="1930400"/>
          </a:xfrm>
          <a:prstGeom prst="rect">
            <a:avLst/>
          </a:prstGeom>
        </p:spPr>
        <p:txBody>
          <a:bodyPr vert="horz" lIns="0" tIns="0" rIns="0" bIns="0" rtlCol="0" anchor="t" anchorCtr="0">
            <a:noAutofit/>
          </a:bodyPr>
          <a:lstStyle>
            <a:lvl1pPr algn="l" defTabSz="457200" rtl="0" eaLnBrk="1" latinLnBrk="0" hangingPunct="1">
              <a:spcBef>
                <a:spcPct val="0"/>
              </a:spcBef>
              <a:buNone/>
              <a:defRPr sz="2100" kern="1200" baseline="0">
                <a:solidFill>
                  <a:schemeClr val="tx1"/>
                </a:solidFill>
                <a:latin typeface="Arial (Headings)"/>
                <a:ea typeface="+mj-ea"/>
                <a:cs typeface="Arial (Headings)"/>
              </a:defRPr>
            </a:lvl1pPr>
          </a:lstStyle>
          <a:p>
            <a:endParaRPr lang="en-US" sz="12000" b="1" dirty="0">
              <a:solidFill>
                <a:prstClr val="black"/>
              </a:solidFill>
            </a:endParaRPr>
          </a:p>
        </p:txBody>
      </p:sp>
      <p:sp>
        <p:nvSpPr>
          <p:cNvPr id="11" name="Text Placeholder 9"/>
          <p:cNvSpPr>
            <a:spLocks noGrp="1"/>
          </p:cNvSpPr>
          <p:nvPr>
            <p:ph type="body" sz="quarter" idx="10" hasCustomPrompt="1"/>
          </p:nvPr>
        </p:nvSpPr>
        <p:spPr>
          <a:xfrm>
            <a:off x="7999413" y="4159783"/>
            <a:ext cx="1979612" cy="1979613"/>
          </a:xfrm>
          <a:prstGeom prst="rect">
            <a:avLst/>
          </a:prstGeom>
          <a:solidFill>
            <a:srgbClr val="BEBEBE"/>
          </a:solidFill>
        </p:spPr>
        <p:txBody>
          <a:bodyPr lIns="180000" tIns="144000" rIns="90000" bIns="46800"/>
          <a:lstStyle>
            <a:lvl1pPr marL="0" indent="0">
              <a:buNone/>
              <a:defRPr sz="2100" b="0" i="0" baseline="0">
                <a:latin typeface="Arial" charset="0"/>
                <a:ea typeface="Arial" charset="0"/>
                <a:cs typeface="Arial" charset="0"/>
              </a:defRPr>
            </a:lvl1pPr>
          </a:lstStyle>
          <a:p>
            <a:pPr lvl="0"/>
            <a:r>
              <a:rPr lang="en-GB" dirty="0"/>
              <a:t>Click to edit body copy</a:t>
            </a:r>
          </a:p>
        </p:txBody>
      </p:sp>
    </p:spTree>
    <p:extLst>
      <p:ext uri="{BB962C8B-B14F-4D97-AF65-F5344CB8AC3E}">
        <p14:creationId xmlns:p14="http://schemas.microsoft.com/office/powerpoint/2010/main" val="1568942440"/>
      </p:ext>
    </p:extLst>
  </p:cSld>
  <p:clrMapOvr>
    <a:masterClrMapping/>
  </p:clrMapOvr>
  <p:extLst mod="1">
    <p:ext uri="{DCECCB84-F9BA-43D5-87BE-67443E8EF086}">
      <p15:sldGuideLst xmlns:p15="http://schemas.microsoft.com/office/powerpoint/2012/main">
        <p15:guide id="1" pos="1277">
          <p15:clr>
            <a:srgbClr val="FBAE40"/>
          </p15:clr>
        </p15:guide>
        <p15:guide id="2" orient="horz" pos="210">
          <p15:clr>
            <a:srgbClr val="FBAE40"/>
          </p15:clr>
        </p15:guide>
      </p15:sldGuideLst>
    </p:ext>
  </p:extLst>
</p:sldLayout>
</file>

<file path=ppt/slideLayouts/slideLayout216.xml><?xml version="1.0" encoding="utf-8"?>
<p:sldLayout xmlns:a="http://schemas.openxmlformats.org/drawingml/2006/main" xmlns:r="http://schemas.openxmlformats.org/officeDocument/2006/relationships" xmlns:p="http://schemas.openxmlformats.org/presentationml/2006/main" preserve="1" userDrawn="1">
  <p:cSld name="2_Infographic Style (Red)">
    <p:spTree>
      <p:nvGrpSpPr>
        <p:cNvPr id="1" name=""/>
        <p:cNvGrpSpPr/>
        <p:nvPr/>
      </p:nvGrpSpPr>
      <p:grpSpPr>
        <a:xfrm>
          <a:off x="0" y="0"/>
          <a:ext cx="0" cy="0"/>
          <a:chOff x="0" y="0"/>
          <a:chExt cx="0" cy="0"/>
        </a:xfrm>
      </p:grpSpPr>
      <p:sp>
        <p:nvSpPr>
          <p:cNvPr id="7" name="Title 1"/>
          <p:cNvSpPr txBox="1">
            <a:spLocks noChangeAspect="1"/>
          </p:cNvSpPr>
          <p:nvPr userDrawn="1"/>
        </p:nvSpPr>
        <p:spPr bwMode="auto">
          <a:xfrm>
            <a:off x="1483925" y="2217698"/>
            <a:ext cx="3996000" cy="3996000"/>
          </a:xfrm>
          <a:prstGeom prst="rect">
            <a:avLst/>
          </a:prstGeom>
          <a:solidFill>
            <a:schemeClr val="bg1">
              <a:alpha val="88000"/>
            </a:schemeClr>
          </a:solidFill>
          <a:ln w="12700" cmpd="sng">
            <a:solidFill>
              <a:srgbClr val="C80000"/>
            </a:solidFill>
          </a:ln>
        </p:spPr>
        <p:txBody>
          <a:bodyPr lIns="234000" tIns="180000" rIns="180000" bIns="90000" anchor="b" anchorCtr="0">
            <a:normAutofit/>
          </a:bodyPr>
          <a:lstStyle>
            <a:lvl1pPr algn="l" defTabSz="457200" rtl="0" eaLnBrk="1" latinLnBrk="0" hangingPunct="1">
              <a:spcBef>
                <a:spcPct val="0"/>
              </a:spcBef>
              <a:buNone/>
              <a:defRPr sz="1800" kern="1200">
                <a:solidFill>
                  <a:schemeClr val="tx1"/>
                </a:solidFill>
                <a:latin typeface="+mj-lt"/>
                <a:ea typeface="+mj-ea"/>
                <a:cs typeface="+mj-cs"/>
              </a:defRPr>
            </a:lvl1pPr>
          </a:lstStyle>
          <a:p>
            <a:endParaRPr lang="en-US" dirty="0">
              <a:solidFill>
                <a:prstClr val="black"/>
              </a:solidFill>
            </a:endParaRPr>
          </a:p>
        </p:txBody>
      </p:sp>
      <p:sp>
        <p:nvSpPr>
          <p:cNvPr id="4" name="Title Placeholder 1"/>
          <p:cNvSpPr>
            <a:spLocks noGrp="1"/>
          </p:cNvSpPr>
          <p:nvPr>
            <p:ph type="title" hasCustomPrompt="1"/>
          </p:nvPr>
        </p:nvSpPr>
        <p:spPr>
          <a:xfrm>
            <a:off x="1722734" y="2489200"/>
            <a:ext cx="2197899" cy="3074304"/>
          </a:xfrm>
          <a:prstGeom prst="rect">
            <a:avLst/>
          </a:prstGeom>
        </p:spPr>
        <p:txBody>
          <a:bodyPr vert="horz" lIns="0" tIns="0" rIns="0" bIns="0" rtlCol="0" anchor="t" anchorCtr="0">
            <a:normAutofit/>
          </a:bodyPr>
          <a:lstStyle>
            <a:lvl1pPr algn="l">
              <a:defRPr sz="2800" baseline="0">
                <a:solidFill>
                  <a:srgbClr val="C80000"/>
                </a:solidFill>
                <a:latin typeface="Arial (Headings)"/>
                <a:cs typeface="Arial (Headings)"/>
              </a:defRPr>
            </a:lvl1pPr>
          </a:lstStyle>
          <a:p>
            <a:r>
              <a:rPr lang="en-US" dirty="0"/>
              <a:t>Click to edit Master </a:t>
            </a:r>
            <a:r>
              <a:rPr lang="en-US" dirty="0" err="1"/>
              <a:t>infographic</a:t>
            </a:r>
            <a:r>
              <a:rPr lang="en-US" dirty="0"/>
              <a:t> body copy</a:t>
            </a:r>
          </a:p>
        </p:txBody>
      </p:sp>
      <p:sp>
        <p:nvSpPr>
          <p:cNvPr id="5" name="Title Placeholder 1"/>
          <p:cNvSpPr txBox="1">
            <a:spLocks/>
          </p:cNvSpPr>
          <p:nvPr userDrawn="1"/>
        </p:nvSpPr>
        <p:spPr>
          <a:xfrm>
            <a:off x="2204720" y="1524000"/>
            <a:ext cx="3911599" cy="1930400"/>
          </a:xfrm>
          <a:prstGeom prst="rect">
            <a:avLst/>
          </a:prstGeom>
        </p:spPr>
        <p:txBody>
          <a:bodyPr vert="horz" lIns="0" tIns="0" rIns="0" bIns="0" rtlCol="0" anchor="t" anchorCtr="0">
            <a:noAutofit/>
          </a:bodyPr>
          <a:lstStyle>
            <a:lvl1pPr algn="l" defTabSz="457200" rtl="0" eaLnBrk="1" latinLnBrk="0" hangingPunct="1">
              <a:spcBef>
                <a:spcPct val="0"/>
              </a:spcBef>
              <a:buNone/>
              <a:defRPr sz="2100" kern="1200" baseline="0">
                <a:solidFill>
                  <a:schemeClr val="tx1"/>
                </a:solidFill>
                <a:latin typeface="Arial (Headings)"/>
                <a:ea typeface="+mj-ea"/>
                <a:cs typeface="Arial (Headings)"/>
              </a:defRPr>
            </a:lvl1pPr>
          </a:lstStyle>
          <a:p>
            <a:endParaRPr lang="en-US" sz="12000" b="1" dirty="0">
              <a:solidFill>
                <a:prstClr val="black"/>
              </a:solidFill>
            </a:endParaRPr>
          </a:p>
        </p:txBody>
      </p:sp>
      <p:sp>
        <p:nvSpPr>
          <p:cNvPr id="8" name="Text Placeholder 9"/>
          <p:cNvSpPr>
            <a:spLocks noGrp="1"/>
          </p:cNvSpPr>
          <p:nvPr>
            <p:ph type="body" sz="quarter" idx="10" hasCustomPrompt="1"/>
          </p:nvPr>
        </p:nvSpPr>
        <p:spPr>
          <a:xfrm>
            <a:off x="4759130" y="1198941"/>
            <a:ext cx="1979612" cy="1979613"/>
          </a:xfrm>
          <a:prstGeom prst="rect">
            <a:avLst/>
          </a:prstGeom>
          <a:solidFill>
            <a:schemeClr val="bg1"/>
          </a:solidFill>
        </p:spPr>
        <p:txBody>
          <a:bodyPr lIns="180000" tIns="144000" rIns="90000" bIns="46800"/>
          <a:lstStyle>
            <a:lvl1pPr marL="0" indent="0">
              <a:buNone/>
              <a:defRPr sz="2100" b="0" i="0" baseline="0">
                <a:latin typeface="Arial" charset="0"/>
                <a:ea typeface="Arial" charset="0"/>
                <a:cs typeface="Arial" charset="0"/>
              </a:defRPr>
            </a:lvl1pPr>
          </a:lstStyle>
          <a:p>
            <a:pPr lvl="0"/>
            <a:r>
              <a:rPr lang="en-GB" dirty="0"/>
              <a:t>Click to edit body copy</a:t>
            </a:r>
          </a:p>
        </p:txBody>
      </p:sp>
    </p:spTree>
    <p:extLst>
      <p:ext uri="{BB962C8B-B14F-4D97-AF65-F5344CB8AC3E}">
        <p14:creationId xmlns:p14="http://schemas.microsoft.com/office/powerpoint/2010/main" val="2394127756"/>
      </p:ext>
    </p:extLst>
  </p:cSld>
  <p:clrMapOvr>
    <a:masterClrMapping/>
  </p:clrMapOvr>
  <p:extLst mod="1">
    <p:ext uri="{DCECCB84-F9BA-43D5-87BE-67443E8EF086}">
      <p15:sldGuideLst xmlns:p15="http://schemas.microsoft.com/office/powerpoint/2012/main">
        <p15:guide id="1" pos="1277">
          <p15:clr>
            <a:srgbClr val="FBAE40"/>
          </p15:clr>
        </p15:guide>
        <p15:guide id="2" orient="horz" pos="210">
          <p15:clr>
            <a:srgbClr val="FBAE40"/>
          </p15:clr>
        </p15:guide>
      </p15:sldGuideLst>
    </p:ext>
  </p:extLst>
</p:sldLayout>
</file>

<file path=ppt/slideLayouts/slideLayout217.xml><?xml version="1.0" encoding="utf-8"?>
<p:sldLayout xmlns:a="http://schemas.openxmlformats.org/drawingml/2006/main" xmlns:r="http://schemas.openxmlformats.org/officeDocument/2006/relationships" xmlns:p="http://schemas.openxmlformats.org/presentationml/2006/main" preserve="1" userDrawn="1">
  <p:cSld name="Text (Brand Frame)">
    <p:spTree>
      <p:nvGrpSpPr>
        <p:cNvPr id="1" name=""/>
        <p:cNvGrpSpPr/>
        <p:nvPr/>
      </p:nvGrpSpPr>
      <p:grpSpPr>
        <a:xfrm>
          <a:off x="0" y="0"/>
          <a:ext cx="0" cy="0"/>
          <a:chOff x="0" y="0"/>
          <a:chExt cx="0" cy="0"/>
        </a:xfrm>
      </p:grpSpPr>
      <p:sp>
        <p:nvSpPr>
          <p:cNvPr id="10" name="Title 1"/>
          <p:cNvSpPr txBox="1">
            <a:spLocks noChangeAspect="1"/>
          </p:cNvSpPr>
          <p:nvPr userDrawn="1"/>
        </p:nvSpPr>
        <p:spPr bwMode="auto">
          <a:xfrm>
            <a:off x="1216550" y="1152542"/>
            <a:ext cx="2340000" cy="2340000"/>
          </a:xfrm>
          <a:prstGeom prst="rect">
            <a:avLst/>
          </a:prstGeom>
          <a:solidFill>
            <a:schemeClr val="bg1">
              <a:alpha val="75000"/>
            </a:schemeClr>
          </a:solidFill>
          <a:ln w="12700" cmpd="sng">
            <a:solidFill>
              <a:srgbClr val="C80000"/>
            </a:solidFill>
          </a:ln>
        </p:spPr>
        <p:txBody>
          <a:bodyPr lIns="234000" tIns="180000" rIns="180000" bIns="90000" anchor="b" anchorCtr="0">
            <a:normAutofit/>
          </a:bodyPr>
          <a:lstStyle>
            <a:lvl1pPr algn="l" defTabSz="457200" rtl="0" eaLnBrk="1" latinLnBrk="0" hangingPunct="1">
              <a:spcBef>
                <a:spcPct val="0"/>
              </a:spcBef>
              <a:buNone/>
              <a:defRPr sz="1800" kern="1200">
                <a:solidFill>
                  <a:schemeClr val="tx1"/>
                </a:solidFill>
                <a:latin typeface="+mj-lt"/>
                <a:ea typeface="+mj-ea"/>
                <a:cs typeface="+mj-cs"/>
              </a:defRPr>
            </a:lvl1pPr>
          </a:lstStyle>
          <a:p>
            <a:endParaRPr lang="en-US" dirty="0">
              <a:solidFill>
                <a:prstClr val="black"/>
              </a:solidFill>
            </a:endParaRPr>
          </a:p>
        </p:txBody>
      </p:sp>
      <p:sp>
        <p:nvSpPr>
          <p:cNvPr id="4" name="Title Placeholder 1"/>
          <p:cNvSpPr>
            <a:spLocks noGrp="1" noChangeAspect="1"/>
          </p:cNvSpPr>
          <p:nvPr>
            <p:ph type="title"/>
          </p:nvPr>
        </p:nvSpPr>
        <p:spPr>
          <a:xfrm>
            <a:off x="1417848" y="1332542"/>
            <a:ext cx="1978732" cy="2016000"/>
          </a:xfrm>
          <a:prstGeom prst="rect">
            <a:avLst/>
          </a:prstGeom>
        </p:spPr>
        <p:txBody>
          <a:bodyPr vert="horz" lIns="0" tIns="0" rIns="0" bIns="0" rtlCol="0" anchor="t" anchorCtr="0">
            <a:normAutofit/>
          </a:bodyPr>
          <a:lstStyle>
            <a:lvl1pPr algn="l">
              <a:defRPr sz="2100" baseline="0">
                <a:solidFill>
                  <a:schemeClr val="tx1"/>
                </a:solidFill>
                <a:latin typeface="Arial (Headings)"/>
                <a:cs typeface="Arial (Headings)"/>
              </a:defRPr>
            </a:lvl1pPr>
          </a:lstStyle>
          <a:p>
            <a:r>
              <a:rPr lang="en-US" dirty="0"/>
              <a:t>Click to edit Master title</a:t>
            </a:r>
          </a:p>
        </p:txBody>
      </p:sp>
    </p:spTree>
    <p:extLst>
      <p:ext uri="{BB962C8B-B14F-4D97-AF65-F5344CB8AC3E}">
        <p14:creationId xmlns:p14="http://schemas.microsoft.com/office/powerpoint/2010/main" val="260354445"/>
      </p:ext>
    </p:extLst>
  </p:cSld>
  <p:clrMapOvr>
    <a:masterClrMapping/>
  </p:clrMapOvr>
  <p:extLst mod="1">
    <p:ext uri="{DCECCB84-F9BA-43D5-87BE-67443E8EF086}">
      <p15:sldGuideLst xmlns:p15="http://schemas.microsoft.com/office/powerpoint/2012/main">
        <p15:guide id="1" pos="1255">
          <p15:clr>
            <a:srgbClr val="FBAE40"/>
          </p15:clr>
        </p15:guide>
      </p15:sldGuideLst>
    </p:ext>
  </p:extLst>
</p:sldLayout>
</file>

<file path=ppt/slideLayouts/slideLayout218.xml><?xml version="1.0" encoding="utf-8"?>
<p:sldLayout xmlns:a="http://schemas.openxmlformats.org/drawingml/2006/main" xmlns:r="http://schemas.openxmlformats.org/officeDocument/2006/relationships" xmlns:p="http://schemas.openxmlformats.org/presentationml/2006/main" preserve="1" userDrawn="1">
  <p:cSld name="2 columns (Brand Frame)">
    <p:spTree>
      <p:nvGrpSpPr>
        <p:cNvPr id="1" name=""/>
        <p:cNvGrpSpPr/>
        <p:nvPr/>
      </p:nvGrpSpPr>
      <p:grpSpPr>
        <a:xfrm>
          <a:off x="0" y="0"/>
          <a:ext cx="0" cy="0"/>
          <a:chOff x="0" y="0"/>
          <a:chExt cx="0" cy="0"/>
        </a:xfrm>
      </p:grpSpPr>
      <p:sp>
        <p:nvSpPr>
          <p:cNvPr id="6" name="Content Placeholder 2"/>
          <p:cNvSpPr>
            <a:spLocks noGrp="1"/>
          </p:cNvSpPr>
          <p:nvPr>
            <p:ph idx="14"/>
          </p:nvPr>
        </p:nvSpPr>
        <p:spPr>
          <a:xfrm>
            <a:off x="6299199" y="2352056"/>
            <a:ext cx="4729163" cy="3960000"/>
          </a:xfrm>
          <a:prstGeom prst="rect">
            <a:avLst/>
          </a:prstGeom>
        </p:spPr>
        <p:txBody>
          <a:bodyPr/>
          <a:lstStyle>
            <a:lvl1pPr marL="342900" indent="-342900">
              <a:buClr>
                <a:srgbClr val="C80000"/>
              </a:buClr>
              <a:buFont typeface="Wingdings" charset="2"/>
              <a:buChar char="§"/>
              <a:defRPr sz="2100">
                <a:solidFill>
                  <a:srgbClr val="000000"/>
                </a:solidFill>
                <a:latin typeface="Arial (Body)"/>
                <a:cs typeface="Arial (Body)"/>
              </a:defRPr>
            </a:lvl1pPr>
            <a:lvl2pPr marL="742950" indent="-285750">
              <a:buClr>
                <a:srgbClr val="C80000"/>
              </a:buClr>
              <a:buFont typeface="Wingdings" charset="2"/>
              <a:buChar char="§"/>
              <a:defRPr sz="2100">
                <a:solidFill>
                  <a:srgbClr val="000000"/>
                </a:solidFill>
                <a:latin typeface="Arial (Body)"/>
                <a:cs typeface="Arial (Body)"/>
              </a:defRPr>
            </a:lvl2pPr>
            <a:lvl3pPr marL="1143000" indent="-228600">
              <a:buClr>
                <a:srgbClr val="C80000"/>
              </a:buClr>
              <a:buFont typeface="Wingdings" charset="2"/>
              <a:buChar char="§"/>
              <a:defRPr sz="1800">
                <a:solidFill>
                  <a:srgbClr val="000000"/>
                </a:solidFill>
                <a:latin typeface="Arial (Body)"/>
                <a:cs typeface="Arial (Body)"/>
              </a:defRPr>
            </a:lvl3pPr>
            <a:lvl4pPr marL="1600200" indent="-228600">
              <a:buClr>
                <a:srgbClr val="C80000"/>
              </a:buClr>
              <a:buFont typeface="Wingdings" charset="2"/>
              <a:buChar char="§"/>
              <a:defRPr sz="1800">
                <a:solidFill>
                  <a:srgbClr val="000000"/>
                </a:solidFill>
                <a:latin typeface="Arial (Body)"/>
                <a:cs typeface="Arial (Body)"/>
              </a:defRPr>
            </a:lvl4pPr>
            <a:lvl5pPr marL="2057400" indent="-228600">
              <a:buClr>
                <a:srgbClr val="C80000"/>
              </a:buClr>
              <a:buFont typeface="Wingdings" charset="2"/>
              <a:buChar char="§"/>
              <a:defRPr sz="1800">
                <a:solidFill>
                  <a:srgbClr val="000000"/>
                </a:solidFill>
                <a:latin typeface="Arial (Body)"/>
                <a:cs typeface="Arial (Body)"/>
              </a:defRPr>
            </a:lvl5pPr>
          </a:lstStyle>
          <a:p>
            <a:pPr lvl="0"/>
            <a:r>
              <a:rPr lang="en-US" dirty="0"/>
              <a:t>Click to edit Master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 hasCustomPrompt="1"/>
          </p:nvPr>
        </p:nvSpPr>
        <p:spPr bwMode="ltGray">
          <a:xfrm>
            <a:off x="1332864" y="2352056"/>
            <a:ext cx="3960000" cy="3960000"/>
          </a:xfrm>
          <a:prstGeom prst="rect">
            <a:avLst/>
          </a:prstGeom>
          <a:noFill/>
          <a:ln w="12700">
            <a:solidFill>
              <a:srgbClr val="C80000"/>
            </a:solidFill>
          </a:ln>
        </p:spPr>
        <p:txBody>
          <a:bodyPr lIns="180000" tIns="180000" rIns="180000" bIns="360000"/>
          <a:lstStyle>
            <a:lvl1pPr marL="342900" indent="-342900">
              <a:buClr>
                <a:srgbClr val="C80000"/>
              </a:buClr>
              <a:buFont typeface="Wingdings" charset="2"/>
              <a:buChar char="§"/>
              <a:defRPr sz="2100" baseline="0">
                <a:solidFill>
                  <a:schemeClr val="tx1"/>
                </a:solidFill>
                <a:latin typeface="Arial (Body)"/>
                <a:cs typeface="Arial (Body)"/>
              </a:defRPr>
            </a:lvl1pPr>
            <a:lvl2pPr marL="742950" indent="-285750">
              <a:buClr>
                <a:srgbClr val="C80000"/>
              </a:buClr>
              <a:buFont typeface="Wingdings" charset="2"/>
              <a:buChar char="§"/>
              <a:defRPr sz="2100">
                <a:solidFill>
                  <a:srgbClr val="000000"/>
                </a:solidFill>
                <a:latin typeface="Arial (Body)"/>
                <a:cs typeface="Arial (Body)"/>
              </a:defRPr>
            </a:lvl2pPr>
            <a:lvl3pPr marL="1143000" indent="-228600">
              <a:buClr>
                <a:srgbClr val="C80000"/>
              </a:buClr>
              <a:buFont typeface="Wingdings" charset="2"/>
              <a:buChar char="§"/>
              <a:defRPr sz="1800">
                <a:solidFill>
                  <a:srgbClr val="000000"/>
                </a:solidFill>
                <a:latin typeface="Arial (Body)"/>
                <a:cs typeface="Arial (Body)"/>
              </a:defRPr>
            </a:lvl3pPr>
            <a:lvl4pPr marL="1600200" indent="-228600">
              <a:buClr>
                <a:srgbClr val="C80000"/>
              </a:buClr>
              <a:buFont typeface="Wingdings" charset="2"/>
              <a:buChar char="§"/>
              <a:defRPr sz="1800">
                <a:solidFill>
                  <a:srgbClr val="000000"/>
                </a:solidFill>
                <a:latin typeface="Arial (Body)"/>
                <a:cs typeface="Arial (Body)"/>
              </a:defRPr>
            </a:lvl4pPr>
            <a:lvl5pPr marL="2057400" indent="-228600">
              <a:buClr>
                <a:srgbClr val="C80000"/>
              </a:buClr>
              <a:buFont typeface="Wingdings" charset="2"/>
              <a:buChar char="§"/>
              <a:defRPr sz="1600">
                <a:solidFill>
                  <a:srgbClr val="000000"/>
                </a:solidFill>
                <a:latin typeface="Arial (Body)"/>
                <a:cs typeface="Arial (Body)"/>
              </a:defRPr>
            </a:lvl5pPr>
          </a:lstStyle>
          <a:p>
            <a:pPr lvl="0"/>
            <a:r>
              <a:rPr lang="en-US" dirty="0"/>
              <a:t>Remember the Brand square and Brand frame should never be used together</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Title 1"/>
          <p:cNvSpPr>
            <a:spLocks noGrp="1"/>
          </p:cNvSpPr>
          <p:nvPr>
            <p:ph type="title"/>
          </p:nvPr>
        </p:nvSpPr>
        <p:spPr>
          <a:xfrm>
            <a:off x="1233054" y="1239520"/>
            <a:ext cx="9795307" cy="1062000"/>
          </a:xfrm>
          <a:prstGeom prst="rect">
            <a:avLst/>
          </a:prstGeom>
        </p:spPr>
        <p:txBody>
          <a:bodyPr/>
          <a:lstStyle>
            <a:lvl1pPr algn="l">
              <a:defRPr sz="2800">
                <a:solidFill>
                  <a:srgbClr val="C80000"/>
                </a:solidFill>
                <a:latin typeface="arial (Headings)"/>
                <a:cs typeface="arial (Headings)"/>
              </a:defRPr>
            </a:lvl1pPr>
          </a:lstStyle>
          <a:p>
            <a:r>
              <a:rPr lang="en-US" dirty="0"/>
              <a:t>Click to edit Master title style</a:t>
            </a:r>
          </a:p>
        </p:txBody>
      </p:sp>
    </p:spTree>
    <p:extLst>
      <p:ext uri="{BB962C8B-B14F-4D97-AF65-F5344CB8AC3E}">
        <p14:creationId xmlns:p14="http://schemas.microsoft.com/office/powerpoint/2010/main" val="1911495069"/>
      </p:ext>
    </p:extLst>
  </p:cSld>
  <p:clrMapOvr>
    <a:masterClrMapping/>
  </p:clrMapOvr>
</p:sldLayout>
</file>

<file path=ppt/slideLayouts/slideLayout219.xml><?xml version="1.0" encoding="utf-8"?>
<p:sldLayout xmlns:a="http://schemas.openxmlformats.org/drawingml/2006/main" xmlns:r="http://schemas.openxmlformats.org/officeDocument/2006/relationships" xmlns:p="http://schemas.openxmlformats.org/presentationml/2006/main" preserve="1" userDrawn="1">
  <p:cSld name="Divider page (single, black logo)">
    <p:spTree>
      <p:nvGrpSpPr>
        <p:cNvPr id="1" name=""/>
        <p:cNvGrpSpPr/>
        <p:nvPr/>
      </p:nvGrpSpPr>
      <p:grpSpPr>
        <a:xfrm>
          <a:off x="0" y="0"/>
          <a:ext cx="0" cy="0"/>
          <a:chOff x="0" y="0"/>
          <a:chExt cx="0" cy="0"/>
        </a:xfrm>
      </p:grpSpPr>
      <p:pic>
        <p:nvPicPr>
          <p:cNvPr id="4" name="Picture 3" descr="ACCA Brand Square (1 line).eps"/>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155701" y="1949063"/>
            <a:ext cx="1955800" cy="1955800"/>
          </a:xfrm>
          <a:prstGeom prst="rect">
            <a:avLst/>
          </a:prstGeom>
        </p:spPr>
      </p:pic>
      <p:sp>
        <p:nvSpPr>
          <p:cNvPr id="6" name="Title Placeholder 1"/>
          <p:cNvSpPr>
            <a:spLocks noGrp="1"/>
          </p:cNvSpPr>
          <p:nvPr>
            <p:ph type="title" hasCustomPrompt="1"/>
          </p:nvPr>
        </p:nvSpPr>
        <p:spPr>
          <a:xfrm>
            <a:off x="2133601" y="2324300"/>
            <a:ext cx="3797180" cy="348000"/>
          </a:xfrm>
          <a:prstGeom prst="rect">
            <a:avLst/>
          </a:prstGeom>
        </p:spPr>
        <p:txBody>
          <a:bodyPr vert="horz" lIns="0" tIns="0" rIns="0" bIns="0" rtlCol="0" anchor="t" anchorCtr="0">
            <a:noAutofit/>
          </a:bodyPr>
          <a:lstStyle>
            <a:lvl1pPr algn="l">
              <a:defRPr sz="2100" b="1" baseline="0">
                <a:solidFill>
                  <a:schemeClr val="tx1"/>
                </a:solidFill>
                <a:latin typeface="Arial (Headings)"/>
                <a:cs typeface="Arial (Headings)"/>
              </a:defRPr>
            </a:lvl1pPr>
          </a:lstStyle>
          <a:p>
            <a:r>
              <a:rPr lang="en-US" dirty="0"/>
              <a:t>Click to edit divider pages</a:t>
            </a:r>
          </a:p>
        </p:txBody>
      </p:sp>
    </p:spTree>
    <p:extLst>
      <p:ext uri="{BB962C8B-B14F-4D97-AF65-F5344CB8AC3E}">
        <p14:creationId xmlns:p14="http://schemas.microsoft.com/office/powerpoint/2010/main" val="262627149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ext (Brand Frame)">
    <p:spTree>
      <p:nvGrpSpPr>
        <p:cNvPr id="1" name=""/>
        <p:cNvGrpSpPr/>
        <p:nvPr/>
      </p:nvGrpSpPr>
      <p:grpSpPr>
        <a:xfrm>
          <a:off x="0" y="0"/>
          <a:ext cx="0" cy="0"/>
          <a:chOff x="0" y="0"/>
          <a:chExt cx="0" cy="0"/>
        </a:xfrm>
      </p:grpSpPr>
      <p:sp>
        <p:nvSpPr>
          <p:cNvPr id="10" name="Title 1"/>
          <p:cNvSpPr txBox="1">
            <a:spLocks/>
          </p:cNvSpPr>
          <p:nvPr userDrawn="1"/>
        </p:nvSpPr>
        <p:spPr bwMode="auto">
          <a:xfrm>
            <a:off x="2011681" y="1520291"/>
            <a:ext cx="4291229" cy="4291229"/>
          </a:xfrm>
          <a:prstGeom prst="rect">
            <a:avLst/>
          </a:prstGeom>
          <a:solidFill>
            <a:schemeClr val="bg1">
              <a:alpha val="60000"/>
            </a:schemeClr>
          </a:solidFill>
          <a:ln w="12700" cmpd="sng">
            <a:solidFill>
              <a:srgbClr val="C80000"/>
            </a:solidFill>
          </a:ln>
        </p:spPr>
        <p:txBody>
          <a:bodyPr lIns="234000" tIns="180000" rIns="180000" bIns="90000" anchor="b" anchorCtr="0">
            <a:normAutofit/>
          </a:bodyPr>
          <a:lstStyle>
            <a:lvl1pPr algn="l" defTabSz="457200" rtl="0" eaLnBrk="1" latinLnBrk="0" hangingPunct="1">
              <a:spcBef>
                <a:spcPct val="0"/>
              </a:spcBef>
              <a:buNone/>
              <a:defRPr sz="1800" kern="1200">
                <a:solidFill>
                  <a:schemeClr val="tx1"/>
                </a:solidFill>
                <a:latin typeface="+mj-lt"/>
                <a:ea typeface="+mj-ea"/>
                <a:cs typeface="+mj-cs"/>
              </a:defRPr>
            </a:lvl1pPr>
          </a:lstStyle>
          <a:p>
            <a:endParaRPr lang="en-US" dirty="0"/>
          </a:p>
        </p:txBody>
      </p:sp>
      <p:sp>
        <p:nvSpPr>
          <p:cNvPr id="4" name="Title Placeholder 1"/>
          <p:cNvSpPr>
            <a:spLocks noGrp="1"/>
          </p:cNvSpPr>
          <p:nvPr>
            <p:ph type="title"/>
          </p:nvPr>
        </p:nvSpPr>
        <p:spPr>
          <a:xfrm>
            <a:off x="2204720" y="1643360"/>
            <a:ext cx="3911599" cy="3985280"/>
          </a:xfrm>
          <a:prstGeom prst="rect">
            <a:avLst/>
          </a:prstGeom>
        </p:spPr>
        <p:txBody>
          <a:bodyPr vert="horz" lIns="0" tIns="0" rIns="0" bIns="0" rtlCol="0" anchor="t" anchorCtr="0">
            <a:normAutofit/>
          </a:bodyPr>
          <a:lstStyle>
            <a:lvl1pPr algn="l">
              <a:defRPr sz="2100" baseline="0">
                <a:solidFill>
                  <a:schemeClr val="tx1"/>
                </a:solidFill>
                <a:latin typeface="Arial (Headings)"/>
                <a:cs typeface="Arial (Headings)"/>
              </a:defRPr>
            </a:lvl1pPr>
          </a:lstStyle>
          <a:p>
            <a:r>
              <a:rPr lang="en-US" dirty="0"/>
              <a:t>Click to edit Master title</a:t>
            </a:r>
          </a:p>
        </p:txBody>
      </p:sp>
    </p:spTree>
    <p:extLst>
      <p:ext uri="{BB962C8B-B14F-4D97-AF65-F5344CB8AC3E}">
        <p14:creationId xmlns:p14="http://schemas.microsoft.com/office/powerpoint/2010/main" val="229562286"/>
      </p:ext>
    </p:extLst>
  </p:cSld>
  <p:clrMapOvr>
    <a:masterClrMapping/>
  </p:clrMapOvr>
  <p:extLst mod="1">
    <p:ext uri="{DCECCB84-F9BA-43D5-87BE-67443E8EF086}">
      <p15:sldGuideLst xmlns:p15="http://schemas.microsoft.com/office/powerpoint/2012/main">
        <p15:guide id="2" pos="1255" userDrawn="1">
          <p15:clr>
            <a:srgbClr val="FBAE40"/>
          </p15:clr>
        </p15:guide>
      </p15:sldGuideLst>
    </p:ext>
  </p:extLst>
</p:sldLayout>
</file>

<file path=ppt/slideLayouts/slideLayout220.xml><?xml version="1.0" encoding="utf-8"?>
<p:sldLayout xmlns:a="http://schemas.openxmlformats.org/drawingml/2006/main" xmlns:r="http://schemas.openxmlformats.org/officeDocument/2006/relationships" xmlns:p="http://schemas.openxmlformats.org/presentationml/2006/main" preserve="1" userDrawn="1">
  <p:cSld name="Divider page (double, black logo)">
    <p:spTree>
      <p:nvGrpSpPr>
        <p:cNvPr id="1" name=""/>
        <p:cNvGrpSpPr/>
        <p:nvPr/>
      </p:nvGrpSpPr>
      <p:grpSpPr>
        <a:xfrm>
          <a:off x="0" y="0"/>
          <a:ext cx="0" cy="0"/>
          <a:chOff x="0" y="0"/>
          <a:chExt cx="0" cy="0"/>
        </a:xfrm>
      </p:grpSpPr>
      <p:pic>
        <p:nvPicPr>
          <p:cNvPr id="4" name="Picture 3" descr="ACCA Brand Square (2 lines).eps"/>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115060" y="2446020"/>
            <a:ext cx="1955800" cy="1955800"/>
          </a:xfrm>
          <a:prstGeom prst="rect">
            <a:avLst/>
          </a:prstGeom>
        </p:spPr>
      </p:pic>
      <p:sp>
        <p:nvSpPr>
          <p:cNvPr id="6" name="Title Placeholder 1"/>
          <p:cNvSpPr>
            <a:spLocks noGrp="1"/>
          </p:cNvSpPr>
          <p:nvPr>
            <p:ph type="title" hasCustomPrompt="1"/>
          </p:nvPr>
        </p:nvSpPr>
        <p:spPr>
          <a:xfrm>
            <a:off x="2133601" y="3088832"/>
            <a:ext cx="2956560" cy="602000"/>
          </a:xfrm>
          <a:prstGeom prst="rect">
            <a:avLst/>
          </a:prstGeom>
        </p:spPr>
        <p:txBody>
          <a:bodyPr vert="horz" lIns="0" tIns="0" rIns="0" bIns="0" rtlCol="0" anchor="t" anchorCtr="0">
            <a:noAutofit/>
          </a:bodyPr>
          <a:lstStyle>
            <a:lvl1pPr algn="l">
              <a:defRPr sz="2100" b="1" baseline="0">
                <a:solidFill>
                  <a:schemeClr val="tx1"/>
                </a:solidFill>
                <a:latin typeface="Arial (Headings)"/>
                <a:cs typeface="Arial (Headings)"/>
              </a:defRPr>
            </a:lvl1pPr>
          </a:lstStyle>
          <a:p>
            <a:r>
              <a:rPr lang="en-US" dirty="0"/>
              <a:t>Click to edit divider pages with two lines</a:t>
            </a:r>
          </a:p>
        </p:txBody>
      </p:sp>
    </p:spTree>
    <p:extLst>
      <p:ext uri="{BB962C8B-B14F-4D97-AF65-F5344CB8AC3E}">
        <p14:creationId xmlns:p14="http://schemas.microsoft.com/office/powerpoint/2010/main" val="3040555082"/>
      </p:ext>
    </p:extLst>
  </p:cSld>
  <p:clrMapOvr>
    <a:masterClrMapping/>
  </p:clrMapOvr>
</p:sldLayout>
</file>

<file path=ppt/slideLayouts/slideLayout221.xml><?xml version="1.0" encoding="utf-8"?>
<p:sldLayout xmlns:a="http://schemas.openxmlformats.org/drawingml/2006/main" xmlns:r="http://schemas.openxmlformats.org/officeDocument/2006/relationships" xmlns:p="http://schemas.openxmlformats.org/presentationml/2006/main" preserve="1" userDrawn="1">
  <p:cSld name="1_Divider page (single, white logo)">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a:xfrm>
            <a:off x="2629257" y="3207616"/>
            <a:ext cx="4361204" cy="381331"/>
          </a:xfrm>
          <a:prstGeom prst="rect">
            <a:avLst/>
          </a:prstGeom>
        </p:spPr>
        <p:txBody>
          <a:bodyPr vert="horz" lIns="0" tIns="0" rIns="0" bIns="0" rtlCol="0" anchor="t" anchorCtr="0">
            <a:noAutofit/>
          </a:bodyPr>
          <a:lstStyle>
            <a:lvl1pPr algn="l">
              <a:defRPr sz="2800" b="1" baseline="0">
                <a:solidFill>
                  <a:schemeClr val="tx1"/>
                </a:solidFill>
                <a:latin typeface="Arial (Headings)"/>
                <a:cs typeface="Arial (Headings)"/>
              </a:defRPr>
            </a:lvl1pPr>
          </a:lstStyle>
          <a:p>
            <a:r>
              <a:rPr lang="en-US" dirty="0"/>
              <a:t>Click to edit </a:t>
            </a:r>
            <a:r>
              <a:rPr lang="en-US"/>
              <a:t>divider page</a:t>
            </a:r>
            <a:endParaRPr lang="en-US" dirty="0"/>
          </a:p>
        </p:txBody>
      </p:sp>
      <p:pic>
        <p:nvPicPr>
          <p:cNvPr id="4" name="Picture 3"/>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990483" y="1828800"/>
            <a:ext cx="3188208" cy="3188208"/>
          </a:xfrm>
          <a:prstGeom prst="rect">
            <a:avLst/>
          </a:prstGeom>
        </p:spPr>
      </p:pic>
    </p:spTree>
    <p:extLst>
      <p:ext uri="{BB962C8B-B14F-4D97-AF65-F5344CB8AC3E}">
        <p14:creationId xmlns:p14="http://schemas.microsoft.com/office/powerpoint/2010/main" val="1757312600"/>
      </p:ext>
    </p:extLst>
  </p:cSld>
  <p:clrMapOvr>
    <a:masterClrMapping/>
  </p:clrMapOvr>
</p:sldLayout>
</file>

<file path=ppt/slideLayouts/slideLayout222.xml><?xml version="1.0" encoding="utf-8"?>
<p:sldLayout xmlns:a="http://schemas.openxmlformats.org/drawingml/2006/main" xmlns:r="http://schemas.openxmlformats.org/officeDocument/2006/relationships" xmlns:p="http://schemas.openxmlformats.org/presentationml/2006/main" preserve="1" userDrawn="1">
  <p:cSld name="1_Divider page (double, white logo)">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a:xfrm>
            <a:off x="2629257" y="2968620"/>
            <a:ext cx="4361204" cy="910600"/>
          </a:xfrm>
          <a:prstGeom prst="rect">
            <a:avLst/>
          </a:prstGeom>
        </p:spPr>
        <p:txBody>
          <a:bodyPr vert="horz" lIns="0" tIns="0" rIns="0" bIns="0" rtlCol="0" anchor="t" anchorCtr="0">
            <a:noAutofit/>
          </a:bodyPr>
          <a:lstStyle>
            <a:lvl1pPr algn="l">
              <a:defRPr sz="2800" b="1" baseline="0">
                <a:solidFill>
                  <a:schemeClr val="tx1"/>
                </a:solidFill>
                <a:latin typeface="Arial (Headings)"/>
                <a:cs typeface="Arial (Headings)"/>
              </a:defRPr>
            </a:lvl1pPr>
          </a:lstStyle>
          <a:p>
            <a:r>
              <a:rPr lang="en-US" dirty="0"/>
              <a:t>Click to edit divider pages with two lines</a:t>
            </a:r>
          </a:p>
        </p:txBody>
      </p:sp>
      <p:pic>
        <p:nvPicPr>
          <p:cNvPr id="7" name="Picture 6"/>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990483" y="1828800"/>
            <a:ext cx="3188208" cy="3188208"/>
          </a:xfrm>
          <a:prstGeom prst="rect">
            <a:avLst/>
          </a:prstGeom>
        </p:spPr>
      </p:pic>
    </p:spTree>
    <p:extLst>
      <p:ext uri="{BB962C8B-B14F-4D97-AF65-F5344CB8AC3E}">
        <p14:creationId xmlns:p14="http://schemas.microsoft.com/office/powerpoint/2010/main" val="4101217392"/>
      </p:ext>
    </p:extLst>
  </p:cSld>
  <p:clrMapOvr>
    <a:masterClrMapping/>
  </p:clrMapOvr>
</p:sldLayout>
</file>

<file path=ppt/slideLayouts/slideLayout223.xml><?xml version="1.0" encoding="utf-8"?>
<p:sldLayout xmlns:a="http://schemas.openxmlformats.org/drawingml/2006/main" xmlns:r="http://schemas.openxmlformats.org/officeDocument/2006/relationships" xmlns:p="http://schemas.openxmlformats.org/presentationml/2006/main" type="obj">
  <p:cSld name="1 Column (Title &amp; Bullets)">
    <p:spTree>
      <p:nvGrpSpPr>
        <p:cNvPr id="1" name=""/>
        <p:cNvGrpSpPr/>
        <p:nvPr/>
      </p:nvGrpSpPr>
      <p:grpSpPr>
        <a:xfrm>
          <a:off x="0" y="0"/>
          <a:ext cx="0" cy="0"/>
          <a:chOff x="0" y="0"/>
          <a:chExt cx="0" cy="0"/>
        </a:xfrm>
      </p:grpSpPr>
      <p:sp>
        <p:nvSpPr>
          <p:cNvPr id="2" name="Title 1"/>
          <p:cNvSpPr>
            <a:spLocks noGrp="1"/>
          </p:cNvSpPr>
          <p:nvPr>
            <p:ph type="title"/>
          </p:nvPr>
        </p:nvSpPr>
        <p:spPr>
          <a:xfrm>
            <a:off x="1324610" y="1295416"/>
            <a:ext cx="9703753" cy="1056640"/>
          </a:xfrm>
          <a:prstGeom prst="rect">
            <a:avLst/>
          </a:prstGeom>
        </p:spPr>
        <p:txBody>
          <a:bodyPr/>
          <a:lstStyle/>
          <a:p>
            <a:r>
              <a:rPr lang="en-US"/>
              <a:t>Click to edit Master title style</a:t>
            </a:r>
            <a:endParaRPr lang="en-US" dirty="0"/>
          </a:p>
        </p:txBody>
      </p:sp>
      <p:sp>
        <p:nvSpPr>
          <p:cNvPr id="3" name="Content Placeholder 2"/>
          <p:cNvSpPr>
            <a:spLocks noGrp="1"/>
          </p:cNvSpPr>
          <p:nvPr>
            <p:ph idx="1"/>
          </p:nvPr>
        </p:nvSpPr>
        <p:spPr>
          <a:xfrm>
            <a:off x="1330960" y="2352056"/>
            <a:ext cx="9702800" cy="3669332"/>
          </a:xfrm>
          <a:prstGeom prst="rect">
            <a:avLst/>
          </a:prstGeom>
        </p:spPr>
        <p:txBody>
          <a:bodyPr/>
          <a:lstStyle>
            <a:lvl1pPr>
              <a:spcBef>
                <a:spcPts val="800"/>
              </a:spcBef>
              <a:spcAft>
                <a:spcPts val="0"/>
              </a:spcAft>
              <a:defRPr sz="2100"/>
            </a:lvl1pPr>
            <a:lvl2pPr marL="307975" indent="-307975">
              <a:spcBef>
                <a:spcPts val="800"/>
              </a:spcBef>
              <a:spcAft>
                <a:spcPts val="0"/>
              </a:spcAft>
              <a:defRPr sz="2100"/>
            </a:lvl2pPr>
            <a:lvl3pPr marL="539750" indent="-231775">
              <a:spcBef>
                <a:spcPts val="800"/>
              </a:spcBef>
              <a:spcAft>
                <a:spcPts val="0"/>
              </a:spcAft>
              <a:defRPr sz="1800"/>
            </a:lvl3pPr>
            <a:lvl4pPr marL="779463" indent="-250825">
              <a:spcBef>
                <a:spcPts val="800"/>
              </a:spcBef>
              <a:spcAft>
                <a:spcPts val="0"/>
              </a:spcAft>
              <a:defRPr sz="1800"/>
            </a:lvl4pPr>
            <a:lvl5pPr marL="962025" indent="-182563">
              <a:spcBef>
                <a:spcPts val="800"/>
              </a:spcBef>
              <a:spcAft>
                <a:spcPts val="0"/>
              </a:spcAft>
              <a:defRPr sz="1800"/>
            </a:lvl5pPr>
          </a:lstStyle>
          <a:p>
            <a:pPr lvl="0"/>
            <a:r>
              <a:rPr lang="en-US"/>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1588208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4.xml><?xml version="1.0" encoding="utf-8"?>
<p:sldLayout xmlns:a="http://schemas.openxmlformats.org/drawingml/2006/main" xmlns:r="http://schemas.openxmlformats.org/officeDocument/2006/relationships" xmlns:p="http://schemas.openxmlformats.org/presentationml/2006/main" userDrawn="1">
  <p:cSld name="Title and Video">
    <p:spTree>
      <p:nvGrpSpPr>
        <p:cNvPr id="1" name=""/>
        <p:cNvGrpSpPr/>
        <p:nvPr/>
      </p:nvGrpSpPr>
      <p:grpSpPr>
        <a:xfrm>
          <a:off x="0" y="0"/>
          <a:ext cx="0" cy="0"/>
          <a:chOff x="0" y="0"/>
          <a:chExt cx="0" cy="0"/>
        </a:xfrm>
      </p:grpSpPr>
      <p:sp>
        <p:nvSpPr>
          <p:cNvPr id="2" name="Title 1"/>
          <p:cNvSpPr>
            <a:spLocks noGrp="1"/>
          </p:cNvSpPr>
          <p:nvPr>
            <p:ph type="title"/>
          </p:nvPr>
        </p:nvSpPr>
        <p:spPr>
          <a:xfrm>
            <a:off x="1324610" y="1295416"/>
            <a:ext cx="9703753" cy="1056640"/>
          </a:xfrm>
          <a:prstGeom prst="rect">
            <a:avLst/>
          </a:prstGeom>
        </p:spPr>
        <p:txBody>
          <a:bodyPr/>
          <a:lstStyle/>
          <a:p>
            <a:r>
              <a:rPr lang="en-US" dirty="0"/>
              <a:t>Click to edit Master title style</a:t>
            </a:r>
          </a:p>
        </p:txBody>
      </p:sp>
      <p:sp>
        <p:nvSpPr>
          <p:cNvPr id="10" name="Media Placeholder 9"/>
          <p:cNvSpPr>
            <a:spLocks noGrp="1"/>
          </p:cNvSpPr>
          <p:nvPr>
            <p:ph type="media" sz="quarter" idx="13"/>
          </p:nvPr>
        </p:nvSpPr>
        <p:spPr>
          <a:xfrm>
            <a:off x="1330960" y="2352056"/>
            <a:ext cx="9702800" cy="3669332"/>
          </a:xfrm>
          <a:prstGeom prst="rect">
            <a:avLst/>
          </a:prstGeom>
        </p:spPr>
        <p:txBody>
          <a:bodyPr/>
          <a:lstStyle/>
          <a:p>
            <a:r>
              <a:rPr lang="en-US" dirty="0"/>
              <a:t>Click icon to add media</a:t>
            </a:r>
            <a:endParaRPr lang="en-GB" dirty="0"/>
          </a:p>
        </p:txBody>
      </p:sp>
    </p:spTree>
    <p:extLst>
      <p:ext uri="{BB962C8B-B14F-4D97-AF65-F5344CB8AC3E}">
        <p14:creationId xmlns:p14="http://schemas.microsoft.com/office/powerpoint/2010/main" val="27734178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5.xml><?xml version="1.0" encoding="utf-8"?>
<p:sldLayout xmlns:a="http://schemas.openxmlformats.org/drawingml/2006/main" xmlns:r="http://schemas.openxmlformats.org/officeDocument/2006/relationships" xmlns:p="http://schemas.openxmlformats.org/presentationml/2006/main" preserve="1" userDrawn="1">
  <p:cSld name="Infographic Style (Red)">
    <p:spTree>
      <p:nvGrpSpPr>
        <p:cNvPr id="1" name=""/>
        <p:cNvGrpSpPr/>
        <p:nvPr/>
      </p:nvGrpSpPr>
      <p:grpSpPr>
        <a:xfrm>
          <a:off x="0" y="0"/>
          <a:ext cx="0" cy="0"/>
          <a:chOff x="0" y="0"/>
          <a:chExt cx="0" cy="0"/>
        </a:xfrm>
      </p:grpSpPr>
      <p:sp>
        <p:nvSpPr>
          <p:cNvPr id="7" name="Title 1"/>
          <p:cNvSpPr txBox="1">
            <a:spLocks/>
          </p:cNvSpPr>
          <p:nvPr userDrawn="1"/>
        </p:nvSpPr>
        <p:spPr bwMode="auto">
          <a:xfrm>
            <a:off x="2011681" y="1520292"/>
            <a:ext cx="4291229" cy="4291229"/>
          </a:xfrm>
          <a:prstGeom prst="rect">
            <a:avLst/>
          </a:prstGeom>
          <a:noFill/>
          <a:ln w="12700" cmpd="sng">
            <a:solidFill>
              <a:srgbClr val="C80000"/>
            </a:solidFill>
          </a:ln>
        </p:spPr>
        <p:txBody>
          <a:bodyPr lIns="233983" tIns="179988" rIns="179988" bIns="89994" anchor="b" anchorCtr="0">
            <a:normAutofit/>
          </a:bodyPr>
          <a:lstStyle>
            <a:lvl1pPr algn="l" defTabSz="457200" rtl="0" eaLnBrk="1" latinLnBrk="0" hangingPunct="1">
              <a:spcBef>
                <a:spcPct val="0"/>
              </a:spcBef>
              <a:buNone/>
              <a:defRPr sz="1800" kern="1200">
                <a:solidFill>
                  <a:schemeClr val="tx1"/>
                </a:solidFill>
                <a:latin typeface="+mj-lt"/>
                <a:ea typeface="+mj-ea"/>
                <a:cs typeface="+mj-cs"/>
              </a:defRPr>
            </a:lvl1pPr>
          </a:lstStyle>
          <a:p>
            <a:endParaRPr lang="en-US" dirty="0">
              <a:solidFill>
                <a:prstClr val="black"/>
              </a:solidFill>
            </a:endParaRPr>
          </a:p>
        </p:txBody>
      </p:sp>
      <p:sp>
        <p:nvSpPr>
          <p:cNvPr id="4" name="Title Placeholder 1"/>
          <p:cNvSpPr>
            <a:spLocks noGrp="1"/>
          </p:cNvSpPr>
          <p:nvPr>
            <p:ph type="title" hasCustomPrompt="1"/>
          </p:nvPr>
        </p:nvSpPr>
        <p:spPr>
          <a:xfrm>
            <a:off x="2204724" y="3241040"/>
            <a:ext cx="3911599" cy="2316480"/>
          </a:xfrm>
          <a:prstGeom prst="rect">
            <a:avLst/>
          </a:prstGeom>
        </p:spPr>
        <p:txBody>
          <a:bodyPr vert="horz" lIns="0" tIns="0" rIns="0" bIns="0" rtlCol="0" anchor="t" anchorCtr="0">
            <a:normAutofit/>
          </a:bodyPr>
          <a:lstStyle>
            <a:lvl1pPr algn="l">
              <a:defRPr sz="2100" baseline="0">
                <a:solidFill>
                  <a:srgbClr val="C80000"/>
                </a:solidFill>
                <a:latin typeface="Arial (Headings)"/>
                <a:cs typeface="Arial (Headings)"/>
              </a:defRPr>
            </a:lvl1pPr>
          </a:lstStyle>
          <a:p>
            <a:r>
              <a:rPr lang="en-US" dirty="0"/>
              <a:t>Click to edit Master </a:t>
            </a:r>
            <a:r>
              <a:rPr lang="en-US" dirty="0" err="1"/>
              <a:t>infographic</a:t>
            </a:r>
            <a:r>
              <a:rPr lang="en-US" dirty="0"/>
              <a:t> body copy</a:t>
            </a:r>
          </a:p>
        </p:txBody>
      </p:sp>
      <p:sp>
        <p:nvSpPr>
          <p:cNvPr id="5" name="Title Placeholder 1"/>
          <p:cNvSpPr txBox="1">
            <a:spLocks/>
          </p:cNvSpPr>
          <p:nvPr userDrawn="1"/>
        </p:nvSpPr>
        <p:spPr>
          <a:xfrm>
            <a:off x="2204724" y="1524000"/>
            <a:ext cx="3911599" cy="1930400"/>
          </a:xfrm>
          <a:prstGeom prst="rect">
            <a:avLst/>
          </a:prstGeom>
        </p:spPr>
        <p:txBody>
          <a:bodyPr vert="horz" lIns="0" tIns="0" rIns="0" bIns="0" rtlCol="0" anchor="t" anchorCtr="0">
            <a:noAutofit/>
          </a:bodyPr>
          <a:lstStyle>
            <a:lvl1pPr algn="l" defTabSz="457200" rtl="0" eaLnBrk="1" latinLnBrk="0" hangingPunct="1">
              <a:spcBef>
                <a:spcPct val="0"/>
              </a:spcBef>
              <a:buNone/>
              <a:defRPr sz="2100" kern="1200" baseline="0">
                <a:solidFill>
                  <a:schemeClr val="tx1"/>
                </a:solidFill>
                <a:latin typeface="Arial (Headings)"/>
                <a:ea typeface="+mj-ea"/>
                <a:cs typeface="Arial (Headings)"/>
              </a:defRPr>
            </a:lvl1pPr>
          </a:lstStyle>
          <a:p>
            <a:endParaRPr lang="en-US" sz="12000" b="1" dirty="0">
              <a:solidFill>
                <a:prstClr val="black"/>
              </a:solidFill>
            </a:endParaRPr>
          </a:p>
        </p:txBody>
      </p:sp>
      <p:sp>
        <p:nvSpPr>
          <p:cNvPr id="14" name="Text Placeholder 13"/>
          <p:cNvSpPr>
            <a:spLocks noGrp="1"/>
          </p:cNvSpPr>
          <p:nvPr>
            <p:ph type="body" sz="quarter" idx="10" hasCustomPrompt="1"/>
          </p:nvPr>
        </p:nvSpPr>
        <p:spPr>
          <a:xfrm>
            <a:off x="2102489" y="1311276"/>
            <a:ext cx="4044951" cy="1919605"/>
          </a:xfrm>
          <a:prstGeom prst="rect">
            <a:avLst/>
          </a:prstGeom>
        </p:spPr>
        <p:txBody>
          <a:bodyPr vert="horz" lIns="91434" tIns="45718" rIns="91434" bIns="45718"/>
          <a:lstStyle>
            <a:lvl1pPr marL="0" indent="0">
              <a:buFontTx/>
              <a:buNone/>
              <a:defRPr sz="12000" b="1">
                <a:solidFill>
                  <a:srgbClr val="C80000"/>
                </a:solidFill>
                <a:latin typeface="Arial (Body)"/>
                <a:cs typeface="Arial (Body)"/>
              </a:defRPr>
            </a:lvl1pPr>
          </a:lstStyle>
          <a:p>
            <a:pPr lvl="0"/>
            <a:r>
              <a:rPr lang="en-GB" dirty="0"/>
              <a:t>00%</a:t>
            </a:r>
            <a:endParaRPr lang="en-US" dirty="0"/>
          </a:p>
        </p:txBody>
      </p:sp>
    </p:spTree>
    <p:extLst>
      <p:ext uri="{BB962C8B-B14F-4D97-AF65-F5344CB8AC3E}">
        <p14:creationId xmlns:p14="http://schemas.microsoft.com/office/powerpoint/2010/main" val="2192874165"/>
      </p:ext>
    </p:extLst>
  </p:cSld>
  <p:clrMapOvr>
    <a:masterClrMapping/>
  </p:clrMapOvr>
  <p:extLst mod="1">
    <p:ext uri="{DCECCB84-F9BA-43D5-87BE-67443E8EF086}">
      <p15:sldGuideLst xmlns:p15="http://schemas.microsoft.com/office/powerpoint/2012/main">
        <p15:guide id="1" pos="1277">
          <p15:clr>
            <a:srgbClr val="FBAE40"/>
          </p15:clr>
        </p15:guide>
        <p15:guide id="2" orient="horz" pos="210">
          <p15:clr>
            <a:srgbClr val="FBAE40"/>
          </p15:clr>
        </p15:guide>
      </p15:sldGuideLst>
    </p:ext>
  </p:extLst>
</p:sldLayout>
</file>

<file path=ppt/slideLayouts/slideLayout226.xml><?xml version="1.0" encoding="utf-8"?>
<p:sldLayout xmlns:a="http://schemas.openxmlformats.org/drawingml/2006/main" xmlns:r="http://schemas.openxmlformats.org/officeDocument/2006/relationships" xmlns:p="http://schemas.openxmlformats.org/presentationml/2006/main" preserve="1" userDrawn="1">
  <p:cSld name="Infographic Style (Black)">
    <p:spTree>
      <p:nvGrpSpPr>
        <p:cNvPr id="1" name=""/>
        <p:cNvGrpSpPr/>
        <p:nvPr/>
      </p:nvGrpSpPr>
      <p:grpSpPr>
        <a:xfrm>
          <a:off x="0" y="0"/>
          <a:ext cx="0" cy="0"/>
          <a:chOff x="0" y="0"/>
          <a:chExt cx="0" cy="0"/>
        </a:xfrm>
      </p:grpSpPr>
      <p:sp>
        <p:nvSpPr>
          <p:cNvPr id="7" name="Title 1"/>
          <p:cNvSpPr txBox="1">
            <a:spLocks/>
          </p:cNvSpPr>
          <p:nvPr userDrawn="1"/>
        </p:nvSpPr>
        <p:spPr bwMode="auto">
          <a:xfrm>
            <a:off x="2011681" y="1520292"/>
            <a:ext cx="4291229" cy="4291229"/>
          </a:xfrm>
          <a:prstGeom prst="rect">
            <a:avLst/>
          </a:prstGeom>
          <a:noFill/>
          <a:ln w="12700" cmpd="sng">
            <a:solidFill>
              <a:schemeClr val="tx1"/>
            </a:solidFill>
          </a:ln>
        </p:spPr>
        <p:txBody>
          <a:bodyPr lIns="233983" tIns="179988" rIns="179988" bIns="89994" anchor="b" anchorCtr="0">
            <a:normAutofit/>
          </a:bodyPr>
          <a:lstStyle>
            <a:lvl1pPr algn="l" defTabSz="457200" rtl="0" eaLnBrk="1" latinLnBrk="0" hangingPunct="1">
              <a:spcBef>
                <a:spcPct val="0"/>
              </a:spcBef>
              <a:buNone/>
              <a:defRPr sz="1800" kern="1200">
                <a:solidFill>
                  <a:schemeClr val="tx1"/>
                </a:solidFill>
                <a:latin typeface="+mj-lt"/>
                <a:ea typeface="+mj-ea"/>
                <a:cs typeface="+mj-cs"/>
              </a:defRPr>
            </a:lvl1pPr>
          </a:lstStyle>
          <a:p>
            <a:endParaRPr lang="en-US" dirty="0">
              <a:solidFill>
                <a:srgbClr val="000000"/>
              </a:solidFill>
            </a:endParaRPr>
          </a:p>
        </p:txBody>
      </p:sp>
      <p:sp>
        <p:nvSpPr>
          <p:cNvPr id="4" name="Title Placeholder 1"/>
          <p:cNvSpPr>
            <a:spLocks noGrp="1"/>
          </p:cNvSpPr>
          <p:nvPr>
            <p:ph type="title" hasCustomPrompt="1"/>
          </p:nvPr>
        </p:nvSpPr>
        <p:spPr>
          <a:xfrm>
            <a:off x="2204724" y="3241040"/>
            <a:ext cx="3911599" cy="2316480"/>
          </a:xfrm>
          <a:prstGeom prst="rect">
            <a:avLst/>
          </a:prstGeom>
        </p:spPr>
        <p:txBody>
          <a:bodyPr vert="horz" lIns="0" tIns="0" rIns="0" bIns="0" rtlCol="0" anchor="t" anchorCtr="0">
            <a:normAutofit/>
          </a:bodyPr>
          <a:lstStyle>
            <a:lvl1pPr algn="l">
              <a:defRPr sz="2100" baseline="0">
                <a:solidFill>
                  <a:srgbClr val="000000"/>
                </a:solidFill>
                <a:latin typeface="Arial (Headings)"/>
                <a:cs typeface="Arial (Headings)"/>
              </a:defRPr>
            </a:lvl1pPr>
          </a:lstStyle>
          <a:p>
            <a:r>
              <a:rPr lang="en-US" dirty="0"/>
              <a:t>Click to edit Master </a:t>
            </a:r>
            <a:r>
              <a:rPr lang="en-US" dirty="0" err="1"/>
              <a:t>infographic</a:t>
            </a:r>
            <a:r>
              <a:rPr lang="en-US" dirty="0"/>
              <a:t> body copy</a:t>
            </a:r>
          </a:p>
        </p:txBody>
      </p:sp>
      <p:sp>
        <p:nvSpPr>
          <p:cNvPr id="5" name="Title Placeholder 1"/>
          <p:cNvSpPr txBox="1">
            <a:spLocks/>
          </p:cNvSpPr>
          <p:nvPr userDrawn="1"/>
        </p:nvSpPr>
        <p:spPr>
          <a:xfrm>
            <a:off x="2204724" y="1524000"/>
            <a:ext cx="3911599" cy="1930400"/>
          </a:xfrm>
          <a:prstGeom prst="rect">
            <a:avLst/>
          </a:prstGeom>
        </p:spPr>
        <p:txBody>
          <a:bodyPr vert="horz" lIns="0" tIns="0" rIns="0" bIns="0" rtlCol="0" anchor="t" anchorCtr="0">
            <a:noAutofit/>
          </a:bodyPr>
          <a:lstStyle>
            <a:lvl1pPr algn="l" defTabSz="457200" rtl="0" eaLnBrk="1" latinLnBrk="0" hangingPunct="1">
              <a:spcBef>
                <a:spcPct val="0"/>
              </a:spcBef>
              <a:buNone/>
              <a:defRPr sz="2100" kern="1200" baseline="0">
                <a:solidFill>
                  <a:schemeClr val="tx1"/>
                </a:solidFill>
                <a:latin typeface="Arial (Headings)"/>
                <a:ea typeface="+mj-ea"/>
                <a:cs typeface="Arial (Headings)"/>
              </a:defRPr>
            </a:lvl1pPr>
          </a:lstStyle>
          <a:p>
            <a:endParaRPr lang="en-US" sz="12000" b="1" dirty="0">
              <a:solidFill>
                <a:prstClr val="black"/>
              </a:solidFill>
            </a:endParaRPr>
          </a:p>
        </p:txBody>
      </p:sp>
      <p:sp>
        <p:nvSpPr>
          <p:cNvPr id="14" name="Text Placeholder 13"/>
          <p:cNvSpPr>
            <a:spLocks noGrp="1"/>
          </p:cNvSpPr>
          <p:nvPr>
            <p:ph type="body" sz="quarter" idx="10" hasCustomPrompt="1"/>
          </p:nvPr>
        </p:nvSpPr>
        <p:spPr>
          <a:xfrm>
            <a:off x="2102489" y="1311276"/>
            <a:ext cx="4044951" cy="1919605"/>
          </a:xfrm>
          <a:prstGeom prst="rect">
            <a:avLst/>
          </a:prstGeom>
        </p:spPr>
        <p:txBody>
          <a:bodyPr vert="horz" lIns="91434" tIns="45718" rIns="91434" bIns="45718"/>
          <a:lstStyle>
            <a:lvl1pPr marL="0" indent="0">
              <a:buFontTx/>
              <a:buNone/>
              <a:defRPr sz="12000" b="1">
                <a:solidFill>
                  <a:schemeClr val="tx1"/>
                </a:solidFill>
                <a:latin typeface="Arial (Body)"/>
                <a:cs typeface="Arial (Body)"/>
              </a:defRPr>
            </a:lvl1pPr>
          </a:lstStyle>
          <a:p>
            <a:pPr lvl="0"/>
            <a:r>
              <a:rPr lang="en-GB" dirty="0"/>
              <a:t>00%</a:t>
            </a:r>
            <a:endParaRPr lang="en-US" dirty="0"/>
          </a:p>
        </p:txBody>
      </p:sp>
    </p:spTree>
    <p:extLst>
      <p:ext uri="{BB962C8B-B14F-4D97-AF65-F5344CB8AC3E}">
        <p14:creationId xmlns:p14="http://schemas.microsoft.com/office/powerpoint/2010/main" val="507333554"/>
      </p:ext>
    </p:extLst>
  </p:cSld>
  <p:clrMapOvr>
    <a:masterClrMapping/>
  </p:clrMapOvr>
  <p:extLst mod="1">
    <p:ext uri="{DCECCB84-F9BA-43D5-87BE-67443E8EF086}">
      <p15:sldGuideLst xmlns:p15="http://schemas.microsoft.com/office/powerpoint/2012/main">
        <p15:guide id="1" pos="1255">
          <p15:clr>
            <a:srgbClr val="FBAE40"/>
          </p15:clr>
        </p15:guide>
      </p15:sldGuideLst>
    </p:ext>
  </p:extLst>
</p:sldLayout>
</file>

<file path=ppt/slideLayouts/slideLayout227.xml><?xml version="1.0" encoding="utf-8"?>
<p:sldLayout xmlns:a="http://schemas.openxmlformats.org/drawingml/2006/main" xmlns:r="http://schemas.openxmlformats.org/officeDocument/2006/relationships" xmlns:p="http://schemas.openxmlformats.org/presentationml/2006/main" preserve="1" userDrawn="1">
  <p:cSld name="Infographic Style (White)">
    <p:spTree>
      <p:nvGrpSpPr>
        <p:cNvPr id="1" name=""/>
        <p:cNvGrpSpPr/>
        <p:nvPr/>
      </p:nvGrpSpPr>
      <p:grpSpPr>
        <a:xfrm>
          <a:off x="0" y="0"/>
          <a:ext cx="0" cy="0"/>
          <a:chOff x="0" y="0"/>
          <a:chExt cx="0" cy="0"/>
        </a:xfrm>
      </p:grpSpPr>
      <p:sp>
        <p:nvSpPr>
          <p:cNvPr id="7" name="Title 1"/>
          <p:cNvSpPr txBox="1">
            <a:spLocks/>
          </p:cNvSpPr>
          <p:nvPr userDrawn="1"/>
        </p:nvSpPr>
        <p:spPr bwMode="auto">
          <a:xfrm>
            <a:off x="2011681" y="1520292"/>
            <a:ext cx="4291229" cy="4291229"/>
          </a:xfrm>
          <a:prstGeom prst="rect">
            <a:avLst/>
          </a:prstGeom>
          <a:noFill/>
          <a:ln w="12700" cmpd="sng">
            <a:solidFill>
              <a:schemeClr val="bg1"/>
            </a:solidFill>
          </a:ln>
        </p:spPr>
        <p:txBody>
          <a:bodyPr lIns="233983" tIns="179988" rIns="179988" bIns="89994" anchor="b" anchorCtr="0">
            <a:normAutofit/>
          </a:bodyPr>
          <a:lstStyle>
            <a:lvl1pPr algn="l" defTabSz="457200" rtl="0" eaLnBrk="1" latinLnBrk="0" hangingPunct="1">
              <a:spcBef>
                <a:spcPct val="0"/>
              </a:spcBef>
              <a:buNone/>
              <a:defRPr sz="1800" kern="1200">
                <a:solidFill>
                  <a:schemeClr val="tx1"/>
                </a:solidFill>
                <a:latin typeface="+mj-lt"/>
                <a:ea typeface="+mj-ea"/>
                <a:cs typeface="+mj-cs"/>
              </a:defRPr>
            </a:lvl1pPr>
          </a:lstStyle>
          <a:p>
            <a:endParaRPr lang="en-US" dirty="0">
              <a:solidFill>
                <a:prstClr val="white"/>
              </a:solidFill>
            </a:endParaRPr>
          </a:p>
        </p:txBody>
      </p:sp>
      <p:sp>
        <p:nvSpPr>
          <p:cNvPr id="4" name="Title Placeholder 1"/>
          <p:cNvSpPr>
            <a:spLocks noGrp="1"/>
          </p:cNvSpPr>
          <p:nvPr>
            <p:ph type="title" hasCustomPrompt="1"/>
          </p:nvPr>
        </p:nvSpPr>
        <p:spPr>
          <a:xfrm>
            <a:off x="2204724" y="3241040"/>
            <a:ext cx="3911599" cy="2316480"/>
          </a:xfrm>
          <a:prstGeom prst="rect">
            <a:avLst/>
          </a:prstGeom>
        </p:spPr>
        <p:txBody>
          <a:bodyPr vert="horz" lIns="0" tIns="0" rIns="0" bIns="0" rtlCol="0" anchor="t" anchorCtr="0">
            <a:normAutofit/>
          </a:bodyPr>
          <a:lstStyle>
            <a:lvl1pPr algn="l">
              <a:defRPr sz="2100" baseline="0">
                <a:solidFill>
                  <a:schemeClr val="bg1"/>
                </a:solidFill>
                <a:latin typeface="Arial (Headings)"/>
                <a:cs typeface="Arial (Headings)"/>
              </a:defRPr>
            </a:lvl1pPr>
          </a:lstStyle>
          <a:p>
            <a:r>
              <a:rPr lang="en-US" dirty="0"/>
              <a:t>Click to edit Master </a:t>
            </a:r>
            <a:r>
              <a:rPr lang="en-US" dirty="0" err="1"/>
              <a:t>infographic</a:t>
            </a:r>
            <a:r>
              <a:rPr lang="en-US" dirty="0"/>
              <a:t> body copy</a:t>
            </a:r>
          </a:p>
        </p:txBody>
      </p:sp>
      <p:sp>
        <p:nvSpPr>
          <p:cNvPr id="5" name="Title Placeholder 1"/>
          <p:cNvSpPr txBox="1">
            <a:spLocks/>
          </p:cNvSpPr>
          <p:nvPr userDrawn="1"/>
        </p:nvSpPr>
        <p:spPr>
          <a:xfrm>
            <a:off x="2204724" y="1524000"/>
            <a:ext cx="3911599" cy="1930400"/>
          </a:xfrm>
          <a:prstGeom prst="rect">
            <a:avLst/>
          </a:prstGeom>
        </p:spPr>
        <p:txBody>
          <a:bodyPr vert="horz" lIns="0" tIns="0" rIns="0" bIns="0" rtlCol="0" anchor="t" anchorCtr="0">
            <a:noAutofit/>
          </a:bodyPr>
          <a:lstStyle>
            <a:lvl1pPr algn="l" defTabSz="457200" rtl="0" eaLnBrk="1" latinLnBrk="0" hangingPunct="1">
              <a:spcBef>
                <a:spcPct val="0"/>
              </a:spcBef>
              <a:buNone/>
              <a:defRPr sz="2100" kern="1200" baseline="0">
                <a:solidFill>
                  <a:schemeClr val="tx1"/>
                </a:solidFill>
                <a:latin typeface="Arial (Headings)"/>
                <a:ea typeface="+mj-ea"/>
                <a:cs typeface="Arial (Headings)"/>
              </a:defRPr>
            </a:lvl1pPr>
          </a:lstStyle>
          <a:p>
            <a:endParaRPr lang="en-US" sz="12000" b="1" dirty="0">
              <a:solidFill>
                <a:prstClr val="black"/>
              </a:solidFill>
            </a:endParaRPr>
          </a:p>
        </p:txBody>
      </p:sp>
      <p:sp>
        <p:nvSpPr>
          <p:cNvPr id="14" name="Text Placeholder 13"/>
          <p:cNvSpPr>
            <a:spLocks noGrp="1"/>
          </p:cNvSpPr>
          <p:nvPr>
            <p:ph type="body" sz="quarter" idx="10" hasCustomPrompt="1"/>
          </p:nvPr>
        </p:nvSpPr>
        <p:spPr>
          <a:xfrm>
            <a:off x="2102489" y="1311276"/>
            <a:ext cx="4044951" cy="1919605"/>
          </a:xfrm>
          <a:prstGeom prst="rect">
            <a:avLst/>
          </a:prstGeom>
        </p:spPr>
        <p:txBody>
          <a:bodyPr vert="horz" lIns="91434" tIns="45718" rIns="91434" bIns="45718"/>
          <a:lstStyle>
            <a:lvl1pPr marL="0" indent="0">
              <a:buFontTx/>
              <a:buNone/>
              <a:defRPr sz="12000" b="1">
                <a:solidFill>
                  <a:schemeClr val="bg1"/>
                </a:solidFill>
                <a:latin typeface="Arial (Body)"/>
                <a:cs typeface="Arial (Body)"/>
              </a:defRPr>
            </a:lvl1pPr>
          </a:lstStyle>
          <a:p>
            <a:pPr lvl="0"/>
            <a:r>
              <a:rPr lang="en-GB" dirty="0"/>
              <a:t>00%</a:t>
            </a:r>
            <a:endParaRPr lang="en-US" dirty="0"/>
          </a:p>
        </p:txBody>
      </p:sp>
    </p:spTree>
    <p:extLst>
      <p:ext uri="{BB962C8B-B14F-4D97-AF65-F5344CB8AC3E}">
        <p14:creationId xmlns:p14="http://schemas.microsoft.com/office/powerpoint/2010/main" val="2860423508"/>
      </p:ext>
    </p:extLst>
  </p:cSld>
  <p:clrMapOvr>
    <a:masterClrMapping/>
  </p:clrMapOvr>
  <p:extLst mod="1">
    <p:ext uri="{DCECCB84-F9BA-43D5-87BE-67443E8EF086}">
      <p15:sldGuideLst xmlns:p15="http://schemas.microsoft.com/office/powerpoint/2012/main">
        <p15:guide id="1" pos="1277">
          <p15:clr>
            <a:srgbClr val="FBAE40"/>
          </p15:clr>
        </p15:guide>
      </p15:sldGuideLst>
    </p:ext>
  </p:extLst>
</p:sldLayout>
</file>

<file path=ppt/slideLayouts/slideLayout228.xml><?xml version="1.0" encoding="utf-8"?>
<p:sldLayout xmlns:a="http://schemas.openxmlformats.org/drawingml/2006/main" xmlns:r="http://schemas.openxmlformats.org/officeDocument/2006/relationships" xmlns:p="http://schemas.openxmlformats.org/presentationml/2006/main" preserve="1" userDrawn="1">
  <p:cSld name="1_Infographic Style (Red)">
    <p:spTree>
      <p:nvGrpSpPr>
        <p:cNvPr id="1" name=""/>
        <p:cNvGrpSpPr/>
        <p:nvPr/>
      </p:nvGrpSpPr>
      <p:grpSpPr>
        <a:xfrm>
          <a:off x="0" y="0"/>
          <a:ext cx="0" cy="0"/>
          <a:chOff x="0" y="0"/>
          <a:chExt cx="0" cy="0"/>
        </a:xfrm>
      </p:grpSpPr>
      <p:sp>
        <p:nvSpPr>
          <p:cNvPr id="11" name="Text Placeholder 9"/>
          <p:cNvSpPr>
            <a:spLocks noGrp="1"/>
          </p:cNvSpPr>
          <p:nvPr>
            <p:ph type="body" sz="quarter" idx="10" hasCustomPrompt="1"/>
          </p:nvPr>
        </p:nvSpPr>
        <p:spPr>
          <a:xfrm>
            <a:off x="7999415" y="4159784"/>
            <a:ext cx="1979612" cy="1979613"/>
          </a:xfrm>
          <a:prstGeom prst="rect">
            <a:avLst/>
          </a:prstGeom>
          <a:solidFill>
            <a:schemeClr val="bg1"/>
          </a:solidFill>
        </p:spPr>
        <p:txBody>
          <a:bodyPr lIns="179988" tIns="143988" rIns="89994" bIns="46796"/>
          <a:lstStyle>
            <a:lvl1pPr marL="0" indent="0">
              <a:buNone/>
              <a:defRPr sz="2100" b="0" i="0" baseline="0">
                <a:latin typeface="Arial" charset="0"/>
                <a:ea typeface="Arial" charset="0"/>
                <a:cs typeface="Arial" charset="0"/>
              </a:defRPr>
            </a:lvl1pPr>
          </a:lstStyle>
          <a:p>
            <a:pPr lvl="0"/>
            <a:r>
              <a:rPr lang="en-GB" dirty="0"/>
              <a:t>Click to edit body copy</a:t>
            </a:r>
          </a:p>
        </p:txBody>
      </p:sp>
    </p:spTree>
    <p:extLst>
      <p:ext uri="{BB962C8B-B14F-4D97-AF65-F5344CB8AC3E}">
        <p14:creationId xmlns:p14="http://schemas.microsoft.com/office/powerpoint/2010/main" val="1468031472"/>
      </p:ext>
    </p:extLst>
  </p:cSld>
  <p:clrMapOvr>
    <a:masterClrMapping/>
  </p:clrMapOvr>
  <p:extLst mod="1">
    <p:ext uri="{DCECCB84-F9BA-43D5-87BE-67443E8EF086}">
      <p15:sldGuideLst xmlns:p15="http://schemas.microsoft.com/office/powerpoint/2012/main">
        <p15:guide id="1" pos="1277">
          <p15:clr>
            <a:srgbClr val="FBAE40"/>
          </p15:clr>
        </p15:guide>
        <p15:guide id="2" orient="horz" pos="210">
          <p15:clr>
            <a:srgbClr val="FBAE40"/>
          </p15:clr>
        </p15:guide>
      </p15:sldGuideLst>
    </p:ext>
  </p:extLst>
</p:sldLayout>
</file>

<file path=ppt/slideLayouts/slideLayout229.xml><?xml version="1.0" encoding="utf-8"?>
<p:sldLayout xmlns:a="http://schemas.openxmlformats.org/drawingml/2006/main" xmlns:r="http://schemas.openxmlformats.org/officeDocument/2006/relationships" xmlns:p="http://schemas.openxmlformats.org/presentationml/2006/main" preserve="1" userDrawn="1">
  <p:cSld name="2_Infographic Style (Red)">
    <p:spTree>
      <p:nvGrpSpPr>
        <p:cNvPr id="1" name=""/>
        <p:cNvGrpSpPr/>
        <p:nvPr/>
      </p:nvGrpSpPr>
      <p:grpSpPr>
        <a:xfrm>
          <a:off x="0" y="0"/>
          <a:ext cx="0" cy="0"/>
          <a:chOff x="0" y="0"/>
          <a:chExt cx="0" cy="0"/>
        </a:xfrm>
      </p:grpSpPr>
      <p:sp>
        <p:nvSpPr>
          <p:cNvPr id="7" name="Title 1"/>
          <p:cNvSpPr txBox="1">
            <a:spLocks/>
          </p:cNvSpPr>
          <p:nvPr userDrawn="1"/>
        </p:nvSpPr>
        <p:spPr bwMode="auto">
          <a:xfrm>
            <a:off x="2027237" y="2605609"/>
            <a:ext cx="3525995" cy="3525995"/>
          </a:xfrm>
          <a:prstGeom prst="rect">
            <a:avLst/>
          </a:prstGeom>
          <a:noFill/>
          <a:ln w="12700" cmpd="sng">
            <a:solidFill>
              <a:srgbClr val="C80000"/>
            </a:solidFill>
          </a:ln>
        </p:spPr>
        <p:txBody>
          <a:bodyPr lIns="233983" tIns="179988" rIns="179988" bIns="89994" anchor="b" anchorCtr="0">
            <a:normAutofit/>
          </a:bodyPr>
          <a:lstStyle>
            <a:lvl1pPr algn="l" defTabSz="457200" rtl="0" eaLnBrk="1" latinLnBrk="0" hangingPunct="1">
              <a:spcBef>
                <a:spcPct val="0"/>
              </a:spcBef>
              <a:buNone/>
              <a:defRPr sz="1800" kern="1200">
                <a:solidFill>
                  <a:schemeClr val="tx1"/>
                </a:solidFill>
                <a:latin typeface="+mj-lt"/>
                <a:ea typeface="+mj-ea"/>
                <a:cs typeface="+mj-cs"/>
              </a:defRPr>
            </a:lvl1pPr>
          </a:lstStyle>
          <a:p>
            <a:endParaRPr lang="en-US" dirty="0">
              <a:solidFill>
                <a:prstClr val="black"/>
              </a:solidFill>
            </a:endParaRPr>
          </a:p>
        </p:txBody>
      </p:sp>
      <p:sp>
        <p:nvSpPr>
          <p:cNvPr id="4" name="Title Placeholder 1"/>
          <p:cNvSpPr>
            <a:spLocks noGrp="1"/>
          </p:cNvSpPr>
          <p:nvPr>
            <p:ph type="title" hasCustomPrompt="1"/>
          </p:nvPr>
        </p:nvSpPr>
        <p:spPr>
          <a:xfrm>
            <a:off x="2220277" y="2839387"/>
            <a:ext cx="2197899" cy="3074304"/>
          </a:xfrm>
          <a:prstGeom prst="rect">
            <a:avLst/>
          </a:prstGeom>
        </p:spPr>
        <p:txBody>
          <a:bodyPr vert="horz" lIns="0" tIns="0" rIns="0" bIns="0" rtlCol="0" anchor="t" anchorCtr="0">
            <a:normAutofit/>
          </a:bodyPr>
          <a:lstStyle>
            <a:lvl1pPr algn="l">
              <a:defRPr sz="2800" baseline="0">
                <a:solidFill>
                  <a:srgbClr val="C80000"/>
                </a:solidFill>
                <a:latin typeface="Arial (Headings)"/>
                <a:cs typeface="Arial (Headings)"/>
              </a:defRPr>
            </a:lvl1pPr>
          </a:lstStyle>
          <a:p>
            <a:r>
              <a:rPr lang="en-US" dirty="0"/>
              <a:t>Click to edit Master </a:t>
            </a:r>
            <a:r>
              <a:rPr lang="en-US" dirty="0" err="1"/>
              <a:t>infographic</a:t>
            </a:r>
            <a:r>
              <a:rPr lang="en-US" dirty="0"/>
              <a:t> body copy</a:t>
            </a:r>
          </a:p>
        </p:txBody>
      </p:sp>
      <p:sp>
        <p:nvSpPr>
          <p:cNvPr id="5" name="Title Placeholder 1"/>
          <p:cNvSpPr txBox="1">
            <a:spLocks/>
          </p:cNvSpPr>
          <p:nvPr userDrawn="1"/>
        </p:nvSpPr>
        <p:spPr>
          <a:xfrm>
            <a:off x="2204724" y="1524000"/>
            <a:ext cx="3911599" cy="1930400"/>
          </a:xfrm>
          <a:prstGeom prst="rect">
            <a:avLst/>
          </a:prstGeom>
        </p:spPr>
        <p:txBody>
          <a:bodyPr vert="horz" lIns="0" tIns="0" rIns="0" bIns="0" rtlCol="0" anchor="t" anchorCtr="0">
            <a:noAutofit/>
          </a:bodyPr>
          <a:lstStyle>
            <a:lvl1pPr algn="l" defTabSz="457200" rtl="0" eaLnBrk="1" latinLnBrk="0" hangingPunct="1">
              <a:spcBef>
                <a:spcPct val="0"/>
              </a:spcBef>
              <a:buNone/>
              <a:defRPr sz="2100" kern="1200" baseline="0">
                <a:solidFill>
                  <a:schemeClr val="tx1"/>
                </a:solidFill>
                <a:latin typeface="Arial (Headings)"/>
                <a:ea typeface="+mj-ea"/>
                <a:cs typeface="Arial (Headings)"/>
              </a:defRPr>
            </a:lvl1pPr>
          </a:lstStyle>
          <a:p>
            <a:endParaRPr lang="en-US" sz="12000" b="1" dirty="0">
              <a:solidFill>
                <a:prstClr val="black"/>
              </a:solidFill>
            </a:endParaRPr>
          </a:p>
        </p:txBody>
      </p:sp>
      <p:sp>
        <p:nvSpPr>
          <p:cNvPr id="8" name="Text Placeholder 9"/>
          <p:cNvSpPr>
            <a:spLocks noGrp="1"/>
          </p:cNvSpPr>
          <p:nvPr>
            <p:ph type="body" sz="quarter" idx="10" hasCustomPrompt="1"/>
          </p:nvPr>
        </p:nvSpPr>
        <p:spPr>
          <a:xfrm>
            <a:off x="4563427" y="1615800"/>
            <a:ext cx="1979612" cy="1979613"/>
          </a:xfrm>
          <a:prstGeom prst="rect">
            <a:avLst/>
          </a:prstGeom>
          <a:solidFill>
            <a:schemeClr val="bg1"/>
          </a:solidFill>
        </p:spPr>
        <p:txBody>
          <a:bodyPr lIns="179988" tIns="143988" rIns="89994" bIns="46796"/>
          <a:lstStyle>
            <a:lvl1pPr marL="0" indent="0">
              <a:buNone/>
              <a:defRPr sz="2100" b="0" i="0" baseline="0">
                <a:latin typeface="Arial" charset="0"/>
                <a:ea typeface="Arial" charset="0"/>
                <a:cs typeface="Arial" charset="0"/>
              </a:defRPr>
            </a:lvl1pPr>
          </a:lstStyle>
          <a:p>
            <a:pPr lvl="0"/>
            <a:r>
              <a:rPr lang="en-GB" dirty="0"/>
              <a:t>Click to edit body copy</a:t>
            </a:r>
          </a:p>
        </p:txBody>
      </p:sp>
    </p:spTree>
    <p:extLst>
      <p:ext uri="{BB962C8B-B14F-4D97-AF65-F5344CB8AC3E}">
        <p14:creationId xmlns:p14="http://schemas.microsoft.com/office/powerpoint/2010/main" val="1751303011"/>
      </p:ext>
    </p:extLst>
  </p:cSld>
  <p:clrMapOvr>
    <a:masterClrMapping/>
  </p:clrMapOvr>
  <p:extLst mod="1">
    <p:ext uri="{DCECCB84-F9BA-43D5-87BE-67443E8EF086}">
      <p15:sldGuideLst xmlns:p15="http://schemas.microsoft.com/office/powerpoint/2012/main">
        <p15:guide id="1" pos="1277">
          <p15:clr>
            <a:srgbClr val="FBAE40"/>
          </p15:clr>
        </p15:guide>
        <p15:guide id="2" orient="horz" pos="210">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2 columns (Brand Frame)">
    <p:spTree>
      <p:nvGrpSpPr>
        <p:cNvPr id="1" name=""/>
        <p:cNvGrpSpPr/>
        <p:nvPr/>
      </p:nvGrpSpPr>
      <p:grpSpPr>
        <a:xfrm>
          <a:off x="0" y="0"/>
          <a:ext cx="0" cy="0"/>
          <a:chOff x="0" y="0"/>
          <a:chExt cx="0" cy="0"/>
        </a:xfrm>
      </p:grpSpPr>
      <p:sp>
        <p:nvSpPr>
          <p:cNvPr id="6" name="Content Placeholder 2"/>
          <p:cNvSpPr>
            <a:spLocks noGrp="1"/>
          </p:cNvSpPr>
          <p:nvPr>
            <p:ph idx="14"/>
          </p:nvPr>
        </p:nvSpPr>
        <p:spPr>
          <a:xfrm>
            <a:off x="6299199" y="2352056"/>
            <a:ext cx="4729163" cy="3960000"/>
          </a:xfrm>
          <a:prstGeom prst="rect">
            <a:avLst/>
          </a:prstGeom>
        </p:spPr>
        <p:txBody>
          <a:bodyPr/>
          <a:lstStyle>
            <a:lvl1pPr marL="342900" indent="-342900">
              <a:buClr>
                <a:srgbClr val="C80000"/>
              </a:buClr>
              <a:buFont typeface="Wingdings" charset="2"/>
              <a:buChar char="§"/>
              <a:defRPr sz="2100">
                <a:solidFill>
                  <a:srgbClr val="000000"/>
                </a:solidFill>
                <a:latin typeface="Arial (Body)"/>
                <a:cs typeface="Arial (Body)"/>
              </a:defRPr>
            </a:lvl1pPr>
            <a:lvl2pPr marL="742950" indent="-285750">
              <a:buClr>
                <a:srgbClr val="C80000"/>
              </a:buClr>
              <a:buFont typeface="Wingdings" charset="2"/>
              <a:buChar char="§"/>
              <a:defRPr sz="2100">
                <a:solidFill>
                  <a:srgbClr val="000000"/>
                </a:solidFill>
                <a:latin typeface="Arial (Body)"/>
                <a:cs typeface="Arial (Body)"/>
              </a:defRPr>
            </a:lvl2pPr>
            <a:lvl3pPr marL="1143000" indent="-228600">
              <a:buClr>
                <a:srgbClr val="C80000"/>
              </a:buClr>
              <a:buFont typeface="Wingdings" charset="2"/>
              <a:buChar char="§"/>
              <a:defRPr sz="1800">
                <a:solidFill>
                  <a:srgbClr val="000000"/>
                </a:solidFill>
                <a:latin typeface="Arial (Body)"/>
                <a:cs typeface="Arial (Body)"/>
              </a:defRPr>
            </a:lvl3pPr>
            <a:lvl4pPr marL="1600200" indent="-228600">
              <a:buClr>
                <a:srgbClr val="C80000"/>
              </a:buClr>
              <a:buFont typeface="Wingdings" charset="2"/>
              <a:buChar char="§"/>
              <a:defRPr sz="1800">
                <a:solidFill>
                  <a:srgbClr val="000000"/>
                </a:solidFill>
                <a:latin typeface="Arial (Body)"/>
                <a:cs typeface="Arial (Body)"/>
              </a:defRPr>
            </a:lvl4pPr>
            <a:lvl5pPr marL="2057400" indent="-228600">
              <a:buClr>
                <a:srgbClr val="C80000"/>
              </a:buClr>
              <a:buFont typeface="Wingdings" charset="2"/>
              <a:buChar char="§"/>
              <a:defRPr sz="1800">
                <a:solidFill>
                  <a:srgbClr val="000000"/>
                </a:solidFill>
                <a:latin typeface="Arial (Body)"/>
                <a:cs typeface="Arial (Body)"/>
              </a:defRPr>
            </a:lvl5pPr>
          </a:lstStyle>
          <a:p>
            <a:pPr lvl="0"/>
            <a:r>
              <a:rPr lang="en-US" dirty="0"/>
              <a:t>Click to edit Master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 hasCustomPrompt="1"/>
          </p:nvPr>
        </p:nvSpPr>
        <p:spPr bwMode="ltGray">
          <a:xfrm>
            <a:off x="1332864" y="2352056"/>
            <a:ext cx="3960000" cy="3960000"/>
          </a:xfrm>
          <a:prstGeom prst="rect">
            <a:avLst/>
          </a:prstGeom>
          <a:noFill/>
          <a:ln w="12700">
            <a:solidFill>
              <a:srgbClr val="C80000"/>
            </a:solidFill>
          </a:ln>
        </p:spPr>
        <p:txBody>
          <a:bodyPr lIns="180000" tIns="180000" rIns="180000" bIns="360000"/>
          <a:lstStyle>
            <a:lvl1pPr marL="342900" indent="-342900">
              <a:buClr>
                <a:srgbClr val="C80000"/>
              </a:buClr>
              <a:buFont typeface="Wingdings" charset="2"/>
              <a:buChar char="§"/>
              <a:defRPr sz="2100" baseline="0">
                <a:solidFill>
                  <a:schemeClr val="tx1"/>
                </a:solidFill>
                <a:latin typeface="Arial (Body)"/>
                <a:cs typeface="Arial (Body)"/>
              </a:defRPr>
            </a:lvl1pPr>
            <a:lvl2pPr marL="742950" indent="-285750">
              <a:buClr>
                <a:srgbClr val="C80000"/>
              </a:buClr>
              <a:buFont typeface="Wingdings" charset="2"/>
              <a:buChar char="§"/>
              <a:defRPr sz="2100">
                <a:solidFill>
                  <a:srgbClr val="000000"/>
                </a:solidFill>
                <a:latin typeface="Arial (Body)"/>
                <a:cs typeface="Arial (Body)"/>
              </a:defRPr>
            </a:lvl2pPr>
            <a:lvl3pPr marL="1143000" indent="-228600">
              <a:buClr>
                <a:srgbClr val="C80000"/>
              </a:buClr>
              <a:buFont typeface="Wingdings" charset="2"/>
              <a:buChar char="§"/>
              <a:defRPr sz="1800">
                <a:solidFill>
                  <a:srgbClr val="000000"/>
                </a:solidFill>
                <a:latin typeface="Arial (Body)"/>
                <a:cs typeface="Arial (Body)"/>
              </a:defRPr>
            </a:lvl3pPr>
            <a:lvl4pPr marL="1600200" indent="-228600">
              <a:buClr>
                <a:srgbClr val="C80000"/>
              </a:buClr>
              <a:buFont typeface="Wingdings" charset="2"/>
              <a:buChar char="§"/>
              <a:defRPr sz="1800">
                <a:solidFill>
                  <a:srgbClr val="000000"/>
                </a:solidFill>
                <a:latin typeface="Arial (Body)"/>
                <a:cs typeface="Arial (Body)"/>
              </a:defRPr>
            </a:lvl4pPr>
            <a:lvl5pPr marL="2057400" indent="-228600">
              <a:buClr>
                <a:srgbClr val="C80000"/>
              </a:buClr>
              <a:buFont typeface="Wingdings" charset="2"/>
              <a:buChar char="§"/>
              <a:defRPr sz="1600">
                <a:solidFill>
                  <a:srgbClr val="000000"/>
                </a:solidFill>
                <a:latin typeface="Arial (Body)"/>
                <a:cs typeface="Arial (Body)"/>
              </a:defRPr>
            </a:lvl5pPr>
          </a:lstStyle>
          <a:p>
            <a:pPr lvl="0"/>
            <a:r>
              <a:rPr lang="en-US" dirty="0"/>
              <a:t>Remember the Brand square and Brand frame should never be used together</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Title 1"/>
          <p:cNvSpPr>
            <a:spLocks noGrp="1"/>
          </p:cNvSpPr>
          <p:nvPr>
            <p:ph type="title"/>
          </p:nvPr>
        </p:nvSpPr>
        <p:spPr>
          <a:xfrm>
            <a:off x="1233054" y="1239520"/>
            <a:ext cx="9795307" cy="1062000"/>
          </a:xfrm>
          <a:prstGeom prst="rect">
            <a:avLst/>
          </a:prstGeom>
        </p:spPr>
        <p:txBody>
          <a:bodyPr/>
          <a:lstStyle>
            <a:lvl1pPr algn="l">
              <a:defRPr sz="2800">
                <a:solidFill>
                  <a:srgbClr val="C80000"/>
                </a:solidFill>
                <a:latin typeface="arial (Headings)"/>
                <a:cs typeface="arial (Headings)"/>
              </a:defRPr>
            </a:lvl1pPr>
          </a:lstStyle>
          <a:p>
            <a:r>
              <a:rPr lang="en-US" dirty="0"/>
              <a:t>Click to edit Master title style</a:t>
            </a:r>
          </a:p>
        </p:txBody>
      </p:sp>
    </p:spTree>
    <p:extLst>
      <p:ext uri="{BB962C8B-B14F-4D97-AF65-F5344CB8AC3E}">
        <p14:creationId xmlns:p14="http://schemas.microsoft.com/office/powerpoint/2010/main" val="201125674"/>
      </p:ext>
    </p:extLst>
  </p:cSld>
  <p:clrMapOvr>
    <a:masterClrMapping/>
  </p:clrMapOvr>
</p:sldLayout>
</file>

<file path=ppt/slideLayouts/slideLayout230.xml><?xml version="1.0" encoding="utf-8"?>
<p:sldLayout xmlns:a="http://schemas.openxmlformats.org/drawingml/2006/main" xmlns:r="http://schemas.openxmlformats.org/officeDocument/2006/relationships" xmlns:p="http://schemas.openxmlformats.org/presentationml/2006/main" preserve="1" userDrawn="1">
  <p:cSld name="Text (Brand Frame)">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2204724" y="1643360"/>
            <a:ext cx="3911599" cy="3985280"/>
          </a:xfrm>
          <a:prstGeom prst="rect">
            <a:avLst/>
          </a:prstGeom>
        </p:spPr>
        <p:txBody>
          <a:bodyPr vert="horz" lIns="0" tIns="0" rIns="0" bIns="0" rtlCol="0" anchor="t" anchorCtr="0">
            <a:normAutofit/>
          </a:bodyPr>
          <a:lstStyle>
            <a:lvl1pPr algn="l">
              <a:defRPr sz="2100" baseline="0">
                <a:solidFill>
                  <a:schemeClr val="tx1"/>
                </a:solidFill>
                <a:latin typeface="Arial (Headings)"/>
                <a:cs typeface="Arial (Headings)"/>
              </a:defRPr>
            </a:lvl1pPr>
          </a:lstStyle>
          <a:p>
            <a:r>
              <a:rPr lang="en-US" dirty="0"/>
              <a:t>Click to edit Master title</a:t>
            </a:r>
          </a:p>
        </p:txBody>
      </p:sp>
    </p:spTree>
    <p:extLst>
      <p:ext uri="{BB962C8B-B14F-4D97-AF65-F5344CB8AC3E}">
        <p14:creationId xmlns:p14="http://schemas.microsoft.com/office/powerpoint/2010/main" val="1520230314"/>
      </p:ext>
    </p:extLst>
  </p:cSld>
  <p:clrMapOvr>
    <a:masterClrMapping/>
  </p:clrMapOvr>
  <p:extLst mod="1">
    <p:ext uri="{DCECCB84-F9BA-43D5-87BE-67443E8EF086}">
      <p15:sldGuideLst xmlns:p15="http://schemas.microsoft.com/office/powerpoint/2012/main">
        <p15:guide id="1" pos="1255">
          <p15:clr>
            <a:srgbClr val="FBAE40"/>
          </p15:clr>
        </p15:guide>
      </p15:sldGuideLst>
    </p:ext>
  </p:extLst>
</p:sldLayout>
</file>

<file path=ppt/slideLayouts/slideLayout231.xml><?xml version="1.0" encoding="utf-8"?>
<p:sldLayout xmlns:a="http://schemas.openxmlformats.org/drawingml/2006/main" xmlns:r="http://schemas.openxmlformats.org/officeDocument/2006/relationships" xmlns:p="http://schemas.openxmlformats.org/presentationml/2006/main" preserve="1" userDrawn="1">
  <p:cSld name="2 columns (Brand Frame)">
    <p:spTree>
      <p:nvGrpSpPr>
        <p:cNvPr id="1" name=""/>
        <p:cNvGrpSpPr/>
        <p:nvPr/>
      </p:nvGrpSpPr>
      <p:grpSpPr>
        <a:xfrm>
          <a:off x="0" y="0"/>
          <a:ext cx="0" cy="0"/>
          <a:chOff x="0" y="0"/>
          <a:chExt cx="0" cy="0"/>
        </a:xfrm>
      </p:grpSpPr>
      <p:sp>
        <p:nvSpPr>
          <p:cNvPr id="6" name="Content Placeholder 2"/>
          <p:cNvSpPr>
            <a:spLocks noGrp="1"/>
          </p:cNvSpPr>
          <p:nvPr>
            <p:ph idx="14"/>
          </p:nvPr>
        </p:nvSpPr>
        <p:spPr>
          <a:xfrm>
            <a:off x="6299201" y="2352056"/>
            <a:ext cx="4729163" cy="3960000"/>
          </a:xfrm>
          <a:prstGeom prst="rect">
            <a:avLst/>
          </a:prstGeom>
        </p:spPr>
        <p:txBody>
          <a:bodyPr lIns="91434" tIns="45718" rIns="91434" bIns="45718"/>
          <a:lstStyle>
            <a:lvl1pPr marL="342874" indent="-342874">
              <a:buClr>
                <a:srgbClr val="C80000"/>
              </a:buClr>
              <a:buFont typeface="Wingdings" charset="2"/>
              <a:buChar char="§"/>
              <a:defRPr sz="2100">
                <a:solidFill>
                  <a:srgbClr val="000000"/>
                </a:solidFill>
                <a:latin typeface="Arial (Body)"/>
                <a:cs typeface="Arial (Body)"/>
              </a:defRPr>
            </a:lvl1pPr>
            <a:lvl2pPr marL="742895" indent="-285730">
              <a:buClr>
                <a:srgbClr val="C80000"/>
              </a:buClr>
              <a:buFont typeface="Wingdings" charset="2"/>
              <a:buChar char="§"/>
              <a:defRPr sz="2100">
                <a:solidFill>
                  <a:srgbClr val="000000"/>
                </a:solidFill>
                <a:latin typeface="Arial (Body)"/>
                <a:cs typeface="Arial (Body)"/>
              </a:defRPr>
            </a:lvl2pPr>
            <a:lvl3pPr marL="1142914" indent="-228584">
              <a:buClr>
                <a:srgbClr val="C80000"/>
              </a:buClr>
              <a:buFont typeface="Wingdings" charset="2"/>
              <a:buChar char="§"/>
              <a:defRPr sz="1900">
                <a:solidFill>
                  <a:srgbClr val="000000"/>
                </a:solidFill>
                <a:latin typeface="Arial (Body)"/>
                <a:cs typeface="Arial (Body)"/>
              </a:defRPr>
            </a:lvl3pPr>
            <a:lvl4pPr marL="1600080" indent="-228584">
              <a:buClr>
                <a:srgbClr val="C80000"/>
              </a:buClr>
              <a:buFont typeface="Wingdings" charset="2"/>
              <a:buChar char="§"/>
              <a:defRPr sz="1900">
                <a:solidFill>
                  <a:srgbClr val="000000"/>
                </a:solidFill>
                <a:latin typeface="Arial (Body)"/>
                <a:cs typeface="Arial (Body)"/>
              </a:defRPr>
            </a:lvl4pPr>
            <a:lvl5pPr marL="2057247" indent="-228584">
              <a:buClr>
                <a:srgbClr val="C80000"/>
              </a:buClr>
              <a:buFont typeface="Wingdings" charset="2"/>
              <a:buChar char="§"/>
              <a:defRPr sz="1900">
                <a:solidFill>
                  <a:srgbClr val="000000"/>
                </a:solidFill>
                <a:latin typeface="Arial (Body)"/>
                <a:cs typeface="Arial (Body)"/>
              </a:defRPr>
            </a:lvl5pPr>
          </a:lstStyle>
          <a:p>
            <a:pPr lvl="0"/>
            <a:r>
              <a:rPr lang="en-US" dirty="0"/>
              <a:t>Click to edit Master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 hasCustomPrompt="1"/>
          </p:nvPr>
        </p:nvSpPr>
        <p:spPr bwMode="ltGray">
          <a:xfrm>
            <a:off x="1332864" y="2352056"/>
            <a:ext cx="3960000" cy="3960000"/>
          </a:xfrm>
          <a:prstGeom prst="rect">
            <a:avLst/>
          </a:prstGeom>
          <a:noFill/>
          <a:ln w="12700">
            <a:solidFill>
              <a:srgbClr val="C80000"/>
            </a:solidFill>
          </a:ln>
        </p:spPr>
        <p:txBody>
          <a:bodyPr lIns="179988" tIns="179988" rIns="179988" bIns="359974"/>
          <a:lstStyle>
            <a:lvl1pPr marL="342874" indent="-342874">
              <a:buClr>
                <a:srgbClr val="C80000"/>
              </a:buClr>
              <a:buFont typeface="Wingdings" charset="2"/>
              <a:buChar char="§"/>
              <a:defRPr sz="2100" baseline="0">
                <a:solidFill>
                  <a:schemeClr val="tx1"/>
                </a:solidFill>
                <a:latin typeface="Arial (Body)"/>
                <a:cs typeface="Arial (Body)"/>
              </a:defRPr>
            </a:lvl1pPr>
            <a:lvl2pPr marL="742895" indent="-285730">
              <a:buClr>
                <a:srgbClr val="C80000"/>
              </a:buClr>
              <a:buFont typeface="Wingdings" charset="2"/>
              <a:buChar char="§"/>
              <a:defRPr sz="2100">
                <a:solidFill>
                  <a:srgbClr val="000000"/>
                </a:solidFill>
                <a:latin typeface="Arial (Body)"/>
                <a:cs typeface="Arial (Body)"/>
              </a:defRPr>
            </a:lvl2pPr>
            <a:lvl3pPr marL="1142914" indent="-228584">
              <a:buClr>
                <a:srgbClr val="C80000"/>
              </a:buClr>
              <a:buFont typeface="Wingdings" charset="2"/>
              <a:buChar char="§"/>
              <a:defRPr sz="1900">
                <a:solidFill>
                  <a:srgbClr val="000000"/>
                </a:solidFill>
                <a:latin typeface="Arial (Body)"/>
                <a:cs typeface="Arial (Body)"/>
              </a:defRPr>
            </a:lvl3pPr>
            <a:lvl4pPr marL="1600080" indent="-228584">
              <a:buClr>
                <a:srgbClr val="C80000"/>
              </a:buClr>
              <a:buFont typeface="Wingdings" charset="2"/>
              <a:buChar char="§"/>
              <a:defRPr sz="1900">
                <a:solidFill>
                  <a:srgbClr val="000000"/>
                </a:solidFill>
                <a:latin typeface="Arial (Body)"/>
                <a:cs typeface="Arial (Body)"/>
              </a:defRPr>
            </a:lvl4pPr>
            <a:lvl5pPr marL="2057247" indent="-228584">
              <a:buClr>
                <a:srgbClr val="C80000"/>
              </a:buClr>
              <a:buFont typeface="Wingdings" charset="2"/>
              <a:buChar char="§"/>
              <a:defRPr sz="1600">
                <a:solidFill>
                  <a:srgbClr val="000000"/>
                </a:solidFill>
                <a:latin typeface="Arial (Body)"/>
                <a:cs typeface="Arial (Body)"/>
              </a:defRPr>
            </a:lvl5pPr>
          </a:lstStyle>
          <a:p>
            <a:pPr lvl="0"/>
            <a:r>
              <a:rPr lang="en-US" dirty="0"/>
              <a:t>Remember the Brand square and Brand frame should never be used together</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Title 1"/>
          <p:cNvSpPr>
            <a:spLocks noGrp="1"/>
          </p:cNvSpPr>
          <p:nvPr>
            <p:ph type="title"/>
          </p:nvPr>
        </p:nvSpPr>
        <p:spPr>
          <a:xfrm>
            <a:off x="1233057" y="1239520"/>
            <a:ext cx="9795307" cy="1062000"/>
          </a:xfrm>
          <a:prstGeom prst="rect">
            <a:avLst/>
          </a:prstGeom>
        </p:spPr>
        <p:txBody>
          <a:bodyPr lIns="91434" tIns="45718" rIns="91434" bIns="45718"/>
          <a:lstStyle>
            <a:lvl1pPr algn="l">
              <a:defRPr sz="2800">
                <a:solidFill>
                  <a:srgbClr val="C80000"/>
                </a:solidFill>
                <a:latin typeface="arial (Headings)"/>
                <a:cs typeface="arial (Headings)"/>
              </a:defRPr>
            </a:lvl1pPr>
          </a:lstStyle>
          <a:p>
            <a:r>
              <a:rPr lang="en-US" dirty="0"/>
              <a:t>Click to edit Master title style</a:t>
            </a:r>
          </a:p>
        </p:txBody>
      </p:sp>
    </p:spTree>
    <p:extLst>
      <p:ext uri="{BB962C8B-B14F-4D97-AF65-F5344CB8AC3E}">
        <p14:creationId xmlns:p14="http://schemas.microsoft.com/office/powerpoint/2010/main" val="1860172866"/>
      </p:ext>
    </p:extLst>
  </p:cSld>
  <p:clrMapOvr>
    <a:masterClrMapping/>
  </p:clrMapOvr>
</p:sldLayout>
</file>

<file path=ppt/slideLayouts/slideLayout232.xml><?xml version="1.0" encoding="utf-8"?>
<p:sldLayout xmlns:a="http://schemas.openxmlformats.org/drawingml/2006/main" xmlns:r="http://schemas.openxmlformats.org/officeDocument/2006/relationships" xmlns:p="http://schemas.openxmlformats.org/presentationml/2006/main" preserve="1" userDrawn="1">
  <p:cSld name="Divider page (single, black logo)">
    <p:spTree>
      <p:nvGrpSpPr>
        <p:cNvPr id="1" name=""/>
        <p:cNvGrpSpPr/>
        <p:nvPr/>
      </p:nvGrpSpPr>
      <p:grpSpPr>
        <a:xfrm>
          <a:off x="0" y="0"/>
          <a:ext cx="0" cy="0"/>
          <a:chOff x="0" y="0"/>
          <a:chExt cx="0" cy="0"/>
        </a:xfrm>
      </p:grpSpPr>
      <p:pic>
        <p:nvPicPr>
          <p:cNvPr id="4" name="Picture 3" descr="ACCA Brand Square (1 line).eps"/>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115060" y="2446020"/>
            <a:ext cx="1955800" cy="1955800"/>
          </a:xfrm>
          <a:prstGeom prst="rect">
            <a:avLst/>
          </a:prstGeom>
        </p:spPr>
      </p:pic>
      <p:sp>
        <p:nvSpPr>
          <p:cNvPr id="6" name="Title Placeholder 1"/>
          <p:cNvSpPr>
            <a:spLocks noGrp="1"/>
          </p:cNvSpPr>
          <p:nvPr>
            <p:ph type="title" hasCustomPrompt="1"/>
          </p:nvPr>
        </p:nvSpPr>
        <p:spPr>
          <a:xfrm>
            <a:off x="2133603" y="3248640"/>
            <a:ext cx="3797180" cy="348000"/>
          </a:xfrm>
          <a:prstGeom prst="rect">
            <a:avLst/>
          </a:prstGeom>
        </p:spPr>
        <p:txBody>
          <a:bodyPr vert="horz" lIns="0" tIns="0" rIns="0" bIns="0" rtlCol="0" anchor="t" anchorCtr="0">
            <a:noAutofit/>
          </a:bodyPr>
          <a:lstStyle>
            <a:lvl1pPr algn="l">
              <a:defRPr sz="2100" b="1" baseline="0">
                <a:solidFill>
                  <a:schemeClr val="tx1"/>
                </a:solidFill>
                <a:latin typeface="Arial (Headings)"/>
                <a:cs typeface="Arial (Headings)"/>
              </a:defRPr>
            </a:lvl1pPr>
          </a:lstStyle>
          <a:p>
            <a:r>
              <a:rPr lang="en-US" dirty="0"/>
              <a:t>Click to edit divider pages</a:t>
            </a:r>
          </a:p>
        </p:txBody>
      </p:sp>
    </p:spTree>
    <p:extLst>
      <p:ext uri="{BB962C8B-B14F-4D97-AF65-F5344CB8AC3E}">
        <p14:creationId xmlns:p14="http://schemas.microsoft.com/office/powerpoint/2010/main" val="1558395792"/>
      </p:ext>
    </p:extLst>
  </p:cSld>
  <p:clrMapOvr>
    <a:masterClrMapping/>
  </p:clrMapOvr>
</p:sldLayout>
</file>

<file path=ppt/slideLayouts/slideLayout233.xml><?xml version="1.0" encoding="utf-8"?>
<p:sldLayout xmlns:a="http://schemas.openxmlformats.org/drawingml/2006/main" xmlns:r="http://schemas.openxmlformats.org/officeDocument/2006/relationships" xmlns:p="http://schemas.openxmlformats.org/presentationml/2006/main" preserve="1" userDrawn="1">
  <p:cSld name="Divider page (double, black logo)">
    <p:spTree>
      <p:nvGrpSpPr>
        <p:cNvPr id="1" name=""/>
        <p:cNvGrpSpPr/>
        <p:nvPr/>
      </p:nvGrpSpPr>
      <p:grpSpPr>
        <a:xfrm>
          <a:off x="0" y="0"/>
          <a:ext cx="0" cy="0"/>
          <a:chOff x="0" y="0"/>
          <a:chExt cx="0" cy="0"/>
        </a:xfrm>
      </p:grpSpPr>
      <p:pic>
        <p:nvPicPr>
          <p:cNvPr id="4" name="Picture 3" descr="ACCA Brand Square (2 lines).eps"/>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115060" y="2446020"/>
            <a:ext cx="1955800" cy="1955800"/>
          </a:xfrm>
          <a:prstGeom prst="rect">
            <a:avLst/>
          </a:prstGeom>
        </p:spPr>
      </p:pic>
      <p:sp>
        <p:nvSpPr>
          <p:cNvPr id="6" name="Title Placeholder 1"/>
          <p:cNvSpPr>
            <a:spLocks noGrp="1"/>
          </p:cNvSpPr>
          <p:nvPr>
            <p:ph type="title" hasCustomPrompt="1"/>
          </p:nvPr>
        </p:nvSpPr>
        <p:spPr>
          <a:xfrm>
            <a:off x="2133601" y="3088832"/>
            <a:ext cx="2956560" cy="602000"/>
          </a:xfrm>
          <a:prstGeom prst="rect">
            <a:avLst/>
          </a:prstGeom>
        </p:spPr>
        <p:txBody>
          <a:bodyPr vert="horz" lIns="0" tIns="0" rIns="0" bIns="0" rtlCol="0" anchor="t" anchorCtr="0">
            <a:noAutofit/>
          </a:bodyPr>
          <a:lstStyle>
            <a:lvl1pPr algn="l">
              <a:defRPr sz="2100" b="1" baseline="0">
                <a:solidFill>
                  <a:schemeClr val="tx1"/>
                </a:solidFill>
                <a:latin typeface="Arial (Headings)"/>
                <a:cs typeface="Arial (Headings)"/>
              </a:defRPr>
            </a:lvl1pPr>
          </a:lstStyle>
          <a:p>
            <a:r>
              <a:rPr lang="en-US" dirty="0"/>
              <a:t>Click to edit divider pages with two lines</a:t>
            </a:r>
          </a:p>
        </p:txBody>
      </p:sp>
    </p:spTree>
    <p:extLst>
      <p:ext uri="{BB962C8B-B14F-4D97-AF65-F5344CB8AC3E}">
        <p14:creationId xmlns:p14="http://schemas.microsoft.com/office/powerpoint/2010/main" val="3823134785"/>
      </p:ext>
    </p:extLst>
  </p:cSld>
  <p:clrMapOvr>
    <a:masterClrMapping/>
  </p:clrMapOvr>
</p:sldLayout>
</file>

<file path=ppt/slideLayouts/slideLayout234.xml><?xml version="1.0" encoding="utf-8"?>
<p:sldLayout xmlns:a="http://schemas.openxmlformats.org/drawingml/2006/main" xmlns:r="http://schemas.openxmlformats.org/officeDocument/2006/relationships" xmlns:p="http://schemas.openxmlformats.org/presentationml/2006/main" preserve="1" userDrawn="1">
  <p:cSld name="1_Divider page (single, white logo)">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a:xfrm>
            <a:off x="2629259" y="3207617"/>
            <a:ext cx="4361204" cy="381331"/>
          </a:xfrm>
          <a:prstGeom prst="rect">
            <a:avLst/>
          </a:prstGeom>
        </p:spPr>
        <p:txBody>
          <a:bodyPr vert="horz" lIns="0" tIns="0" rIns="0" bIns="0" rtlCol="0" anchor="t" anchorCtr="0">
            <a:noAutofit/>
          </a:bodyPr>
          <a:lstStyle>
            <a:lvl1pPr algn="l">
              <a:defRPr sz="2800" b="1" baseline="0">
                <a:solidFill>
                  <a:schemeClr val="tx1"/>
                </a:solidFill>
                <a:latin typeface="Arial (Headings)"/>
                <a:cs typeface="Arial (Headings)"/>
              </a:defRPr>
            </a:lvl1pPr>
          </a:lstStyle>
          <a:p>
            <a:r>
              <a:rPr lang="en-US" dirty="0"/>
              <a:t>Click to edit </a:t>
            </a:r>
            <a:r>
              <a:rPr lang="en-US"/>
              <a:t>divider page</a:t>
            </a:r>
            <a:endParaRPr lang="en-US" dirty="0"/>
          </a:p>
        </p:txBody>
      </p:sp>
      <p:pic>
        <p:nvPicPr>
          <p:cNvPr id="4" name="Picture 3"/>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990483" y="1828800"/>
            <a:ext cx="3188208" cy="3188208"/>
          </a:xfrm>
          <a:prstGeom prst="rect">
            <a:avLst/>
          </a:prstGeom>
        </p:spPr>
      </p:pic>
    </p:spTree>
    <p:extLst>
      <p:ext uri="{BB962C8B-B14F-4D97-AF65-F5344CB8AC3E}">
        <p14:creationId xmlns:p14="http://schemas.microsoft.com/office/powerpoint/2010/main" val="637292721"/>
      </p:ext>
    </p:extLst>
  </p:cSld>
  <p:clrMapOvr>
    <a:masterClrMapping/>
  </p:clrMapOvr>
</p:sldLayout>
</file>

<file path=ppt/slideLayouts/slideLayout235.xml><?xml version="1.0" encoding="utf-8"?>
<p:sldLayout xmlns:a="http://schemas.openxmlformats.org/drawingml/2006/main" xmlns:r="http://schemas.openxmlformats.org/officeDocument/2006/relationships" xmlns:p="http://schemas.openxmlformats.org/presentationml/2006/main" preserve="1" userDrawn="1">
  <p:cSld name="1_Divider page (double, white logo)">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a:xfrm>
            <a:off x="2629259" y="2968620"/>
            <a:ext cx="4361204" cy="910600"/>
          </a:xfrm>
          <a:prstGeom prst="rect">
            <a:avLst/>
          </a:prstGeom>
        </p:spPr>
        <p:txBody>
          <a:bodyPr vert="horz" lIns="0" tIns="0" rIns="0" bIns="0" rtlCol="0" anchor="t" anchorCtr="0">
            <a:noAutofit/>
          </a:bodyPr>
          <a:lstStyle>
            <a:lvl1pPr algn="l">
              <a:defRPr sz="2800" b="1" baseline="0">
                <a:solidFill>
                  <a:schemeClr val="tx1"/>
                </a:solidFill>
                <a:latin typeface="Arial (Headings)"/>
                <a:cs typeface="Arial (Headings)"/>
              </a:defRPr>
            </a:lvl1pPr>
          </a:lstStyle>
          <a:p>
            <a:r>
              <a:rPr lang="en-US" dirty="0"/>
              <a:t>Click to edit divider pages with two lines</a:t>
            </a:r>
          </a:p>
        </p:txBody>
      </p:sp>
      <p:pic>
        <p:nvPicPr>
          <p:cNvPr id="7" name="Picture 6"/>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990483" y="1828800"/>
            <a:ext cx="3188208" cy="3188208"/>
          </a:xfrm>
          <a:prstGeom prst="rect">
            <a:avLst/>
          </a:prstGeom>
        </p:spPr>
      </p:pic>
    </p:spTree>
    <p:extLst>
      <p:ext uri="{BB962C8B-B14F-4D97-AF65-F5344CB8AC3E}">
        <p14:creationId xmlns:p14="http://schemas.microsoft.com/office/powerpoint/2010/main" val="2351635598"/>
      </p:ext>
    </p:extLst>
  </p:cSld>
  <p:clrMapOvr>
    <a:masterClrMapping/>
  </p:clrMapOvr>
</p:sldLayout>
</file>

<file path=ppt/slideLayouts/slideLayout236.xml><?xml version="1.0" encoding="utf-8"?>
<p:sldLayout xmlns:a="http://schemas.openxmlformats.org/drawingml/2006/main" xmlns:r="http://schemas.openxmlformats.org/officeDocument/2006/relationships" xmlns:p="http://schemas.openxmlformats.org/presentationml/2006/main" type="obj" preserve="1">
  <p:cSld name="1 Column (Title &amp; Bulle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330960" y="2352056"/>
            <a:ext cx="9702800" cy="3669332"/>
          </a:xfrm>
        </p:spPr>
        <p:txBody>
          <a:bodyPr/>
          <a:lstStyle>
            <a:lvl1pPr>
              <a:spcBef>
                <a:spcPts val="800"/>
              </a:spcBef>
              <a:spcAft>
                <a:spcPts val="0"/>
              </a:spcAft>
              <a:defRPr sz="2100"/>
            </a:lvl1pPr>
            <a:lvl2pPr marL="307975" indent="-307975">
              <a:spcBef>
                <a:spcPts val="800"/>
              </a:spcBef>
              <a:spcAft>
                <a:spcPts val="0"/>
              </a:spcAft>
              <a:defRPr sz="2100"/>
            </a:lvl2pPr>
            <a:lvl3pPr marL="539750" indent="-231775">
              <a:spcBef>
                <a:spcPts val="800"/>
              </a:spcBef>
              <a:spcAft>
                <a:spcPts val="0"/>
              </a:spcAft>
              <a:defRPr sz="1800"/>
            </a:lvl3pPr>
            <a:lvl4pPr marL="779463" indent="-250825">
              <a:spcBef>
                <a:spcPts val="800"/>
              </a:spcBef>
              <a:spcAft>
                <a:spcPts val="0"/>
              </a:spcAft>
              <a:defRPr sz="1800"/>
            </a:lvl4pPr>
            <a:lvl5pPr marL="962025" indent="-182563">
              <a:spcBef>
                <a:spcPts val="800"/>
              </a:spcBef>
              <a:spcAft>
                <a:spcPts val="0"/>
              </a:spcAft>
              <a:defRPr sz="1800"/>
            </a:lvl5pPr>
          </a:lstStyle>
          <a:p>
            <a:pPr lvl="0"/>
            <a:r>
              <a:rPr lang="en-US"/>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5154296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7.xml><?xml version="1.0" encoding="utf-8"?>
<p:sldLayout xmlns:a="http://schemas.openxmlformats.org/drawingml/2006/main" xmlns:r="http://schemas.openxmlformats.org/officeDocument/2006/relationships" xmlns:p="http://schemas.openxmlformats.org/presentationml/2006/main" preserve="1" userDrawn="1">
  <p:cSld name="2 Columns (Title &amp; Bulle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1330960" y="2352056"/>
            <a:ext cx="4724400" cy="366933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idx="10"/>
          </p:nvPr>
        </p:nvSpPr>
        <p:spPr>
          <a:xfrm>
            <a:off x="6309360" y="2352056"/>
            <a:ext cx="4724400" cy="36693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1356720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8.xml><?xml version="1.0" encoding="utf-8"?>
<p:sldLayout xmlns:a="http://schemas.openxmlformats.org/drawingml/2006/main" xmlns:r="http://schemas.openxmlformats.org/officeDocument/2006/relationships" xmlns:p="http://schemas.openxmlformats.org/presentationml/2006/main" preserve="1" userDrawn="1">
  <p:cSld name="Image &amp;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8" name="Picture Placeholder 7"/>
          <p:cNvSpPr>
            <a:spLocks noGrp="1"/>
          </p:cNvSpPr>
          <p:nvPr>
            <p:ph type="pic" sz="quarter" idx="14" hasCustomPrompt="1"/>
          </p:nvPr>
        </p:nvSpPr>
        <p:spPr>
          <a:xfrm>
            <a:off x="1343026" y="2349653"/>
            <a:ext cx="3671736" cy="3671736"/>
          </a:xfrm>
          <a:solidFill>
            <a:srgbClr val="BEBEBE"/>
          </a:solidFill>
        </p:spPr>
        <p:txBody>
          <a:bodyPr/>
          <a:lstStyle>
            <a:lvl1pPr>
              <a:defRPr baseline="0"/>
            </a:lvl1pPr>
          </a:lstStyle>
          <a:p>
            <a:r>
              <a:rPr lang="en-GB" dirty="0"/>
              <a:t>Insert picture here</a:t>
            </a:r>
          </a:p>
        </p:txBody>
      </p:sp>
      <p:sp>
        <p:nvSpPr>
          <p:cNvPr id="5" name="Content Placeholder 2"/>
          <p:cNvSpPr>
            <a:spLocks noGrp="1"/>
          </p:cNvSpPr>
          <p:nvPr>
            <p:ph idx="1"/>
          </p:nvPr>
        </p:nvSpPr>
        <p:spPr>
          <a:xfrm>
            <a:off x="6309360" y="2352056"/>
            <a:ext cx="4724400" cy="3669332"/>
          </a:xfrm>
        </p:spPr>
        <p:txBody>
          <a:bodyPr/>
          <a:lstStyle/>
          <a:p>
            <a:pPr lvl="0"/>
            <a:r>
              <a:rPr lang="en-US"/>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8923130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9.xml><?xml version="1.0" encoding="utf-8"?>
<p:sldLayout xmlns:a="http://schemas.openxmlformats.org/drawingml/2006/main" xmlns:r="http://schemas.openxmlformats.org/officeDocument/2006/relationships" xmlns:p="http://schemas.openxmlformats.org/presentationml/2006/main" preserve="1" userDrawn="1">
  <p:cSld name="Chart &amp;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0"/>
          </p:nvPr>
        </p:nvSpPr>
        <p:spPr>
          <a:xfrm>
            <a:off x="6310313" y="2352056"/>
            <a:ext cx="4724400" cy="36693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Content Placeholder 2"/>
          <p:cNvSpPr>
            <a:spLocks noGrp="1"/>
          </p:cNvSpPr>
          <p:nvPr>
            <p:ph idx="11" hasCustomPrompt="1"/>
          </p:nvPr>
        </p:nvSpPr>
        <p:spPr>
          <a:xfrm>
            <a:off x="1326198" y="2352056"/>
            <a:ext cx="4724400" cy="3669332"/>
          </a:xfrm>
        </p:spPr>
        <p:txBody>
          <a:bodyPr/>
          <a:lstStyle/>
          <a:p>
            <a:pPr lvl="0"/>
            <a:r>
              <a:rPr lang="en-US" dirty="0"/>
              <a:t>Chart</a:t>
            </a:r>
          </a:p>
        </p:txBody>
      </p:sp>
    </p:spTree>
    <p:extLst>
      <p:ext uri="{BB962C8B-B14F-4D97-AF65-F5344CB8AC3E}">
        <p14:creationId xmlns:p14="http://schemas.microsoft.com/office/powerpoint/2010/main" val="28115964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Divider page (single, black logo)">
    <p:spTree>
      <p:nvGrpSpPr>
        <p:cNvPr id="1" name=""/>
        <p:cNvGrpSpPr/>
        <p:nvPr/>
      </p:nvGrpSpPr>
      <p:grpSpPr>
        <a:xfrm>
          <a:off x="0" y="0"/>
          <a:ext cx="0" cy="0"/>
          <a:chOff x="0" y="0"/>
          <a:chExt cx="0" cy="0"/>
        </a:xfrm>
      </p:grpSpPr>
      <p:pic>
        <p:nvPicPr>
          <p:cNvPr id="4" name="Picture 3" descr="ACCA Brand Square (1 line).eps"/>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115060" y="2446020"/>
            <a:ext cx="1955800" cy="1955800"/>
          </a:xfrm>
          <a:prstGeom prst="rect">
            <a:avLst/>
          </a:prstGeom>
        </p:spPr>
      </p:pic>
      <p:sp>
        <p:nvSpPr>
          <p:cNvPr id="6" name="Title Placeholder 1"/>
          <p:cNvSpPr>
            <a:spLocks noGrp="1"/>
          </p:cNvSpPr>
          <p:nvPr>
            <p:ph type="title" hasCustomPrompt="1"/>
          </p:nvPr>
        </p:nvSpPr>
        <p:spPr>
          <a:xfrm>
            <a:off x="2133601" y="3248640"/>
            <a:ext cx="3797180" cy="348000"/>
          </a:xfrm>
          <a:prstGeom prst="rect">
            <a:avLst/>
          </a:prstGeom>
        </p:spPr>
        <p:txBody>
          <a:bodyPr vert="horz" lIns="0" tIns="0" rIns="0" bIns="0" rtlCol="0" anchor="t" anchorCtr="0">
            <a:noAutofit/>
          </a:bodyPr>
          <a:lstStyle>
            <a:lvl1pPr algn="l">
              <a:defRPr sz="2100" b="1" baseline="0">
                <a:solidFill>
                  <a:schemeClr val="tx1"/>
                </a:solidFill>
                <a:latin typeface="Arial (Headings)"/>
                <a:cs typeface="Arial (Headings)"/>
              </a:defRPr>
            </a:lvl1pPr>
          </a:lstStyle>
          <a:p>
            <a:r>
              <a:rPr lang="en-US" dirty="0"/>
              <a:t>Click to edit divider pages</a:t>
            </a:r>
          </a:p>
        </p:txBody>
      </p:sp>
    </p:spTree>
    <p:extLst>
      <p:ext uri="{BB962C8B-B14F-4D97-AF65-F5344CB8AC3E}">
        <p14:creationId xmlns:p14="http://schemas.microsoft.com/office/powerpoint/2010/main" val="163063262"/>
      </p:ext>
    </p:extLst>
  </p:cSld>
  <p:clrMapOvr>
    <a:masterClrMapping/>
  </p:clrMapOvr>
</p:sldLayout>
</file>

<file path=ppt/slideLayouts/slideLayout240.xml><?xml version="1.0" encoding="utf-8"?>
<p:sldLayout xmlns:a="http://schemas.openxmlformats.org/drawingml/2006/main" xmlns:r="http://schemas.openxmlformats.org/officeDocument/2006/relationships" xmlns:p="http://schemas.openxmlformats.org/presentationml/2006/main" preserve="1" userDrawn="1">
  <p:cSld name="Title and Vide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10" name="Media Placeholder 9"/>
          <p:cNvSpPr>
            <a:spLocks noGrp="1"/>
          </p:cNvSpPr>
          <p:nvPr>
            <p:ph type="media" sz="quarter" idx="13"/>
          </p:nvPr>
        </p:nvSpPr>
        <p:spPr>
          <a:xfrm>
            <a:off x="1330960" y="2352056"/>
            <a:ext cx="9702800" cy="3669332"/>
          </a:xfrm>
        </p:spPr>
        <p:txBody>
          <a:bodyPr/>
          <a:lstStyle/>
          <a:p>
            <a:r>
              <a:rPr lang="en-US" dirty="0"/>
              <a:t>Click icon to add media</a:t>
            </a:r>
            <a:endParaRPr lang="en-GB" dirty="0"/>
          </a:p>
        </p:txBody>
      </p:sp>
    </p:spTree>
    <p:extLst>
      <p:ext uri="{BB962C8B-B14F-4D97-AF65-F5344CB8AC3E}">
        <p14:creationId xmlns:p14="http://schemas.microsoft.com/office/powerpoint/2010/main" val="10054737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1.xml><?xml version="1.0" encoding="utf-8"?>
<p:sldLayout xmlns:a="http://schemas.openxmlformats.org/drawingml/2006/main" xmlns:r="http://schemas.openxmlformats.org/officeDocument/2006/relationships" xmlns:p="http://schemas.openxmlformats.org/presentationml/2006/main" preserve="1" userDrawn="1">
  <p:cSld name="Infographic Style (Red)">
    <p:spTree>
      <p:nvGrpSpPr>
        <p:cNvPr id="1" name=""/>
        <p:cNvGrpSpPr/>
        <p:nvPr/>
      </p:nvGrpSpPr>
      <p:grpSpPr>
        <a:xfrm>
          <a:off x="0" y="0"/>
          <a:ext cx="0" cy="0"/>
          <a:chOff x="0" y="0"/>
          <a:chExt cx="0" cy="0"/>
        </a:xfrm>
      </p:grpSpPr>
      <p:sp>
        <p:nvSpPr>
          <p:cNvPr id="7" name="Title 1"/>
          <p:cNvSpPr txBox="1">
            <a:spLocks/>
          </p:cNvSpPr>
          <p:nvPr userDrawn="1"/>
        </p:nvSpPr>
        <p:spPr bwMode="auto">
          <a:xfrm>
            <a:off x="2011681" y="1520291"/>
            <a:ext cx="4291229" cy="4291229"/>
          </a:xfrm>
          <a:prstGeom prst="rect">
            <a:avLst/>
          </a:prstGeom>
          <a:noFill/>
          <a:ln w="12700" cmpd="sng">
            <a:solidFill>
              <a:srgbClr val="C80000"/>
            </a:solidFill>
          </a:ln>
        </p:spPr>
        <p:txBody>
          <a:bodyPr lIns="234000" tIns="180000" rIns="180000" bIns="90000" anchor="b" anchorCtr="0">
            <a:normAutofit/>
          </a:bodyPr>
          <a:lstStyle>
            <a:lvl1pPr algn="l" defTabSz="457200" rtl="0" eaLnBrk="1" latinLnBrk="0" hangingPunct="1">
              <a:spcBef>
                <a:spcPct val="0"/>
              </a:spcBef>
              <a:buNone/>
              <a:defRPr sz="1800" kern="1200">
                <a:solidFill>
                  <a:schemeClr val="tx1"/>
                </a:solidFill>
                <a:latin typeface="+mj-lt"/>
                <a:ea typeface="+mj-ea"/>
                <a:cs typeface="+mj-cs"/>
              </a:defRPr>
            </a:lvl1pPr>
          </a:lstStyle>
          <a:p>
            <a:endParaRPr lang="en-US" dirty="0">
              <a:solidFill>
                <a:prstClr val="black"/>
              </a:solidFill>
            </a:endParaRPr>
          </a:p>
        </p:txBody>
      </p:sp>
      <p:sp>
        <p:nvSpPr>
          <p:cNvPr id="4" name="Title Placeholder 1"/>
          <p:cNvSpPr>
            <a:spLocks noGrp="1"/>
          </p:cNvSpPr>
          <p:nvPr>
            <p:ph type="title" hasCustomPrompt="1"/>
          </p:nvPr>
        </p:nvSpPr>
        <p:spPr>
          <a:xfrm>
            <a:off x="2204720" y="3241040"/>
            <a:ext cx="3911599" cy="2316480"/>
          </a:xfrm>
          <a:prstGeom prst="rect">
            <a:avLst/>
          </a:prstGeom>
        </p:spPr>
        <p:txBody>
          <a:bodyPr vert="horz" lIns="0" tIns="0" rIns="0" bIns="0" rtlCol="0" anchor="t" anchorCtr="0">
            <a:normAutofit/>
          </a:bodyPr>
          <a:lstStyle>
            <a:lvl1pPr algn="l">
              <a:defRPr sz="2100" baseline="0">
                <a:solidFill>
                  <a:srgbClr val="C80000"/>
                </a:solidFill>
                <a:latin typeface="Arial (Headings)"/>
                <a:cs typeface="Arial (Headings)"/>
              </a:defRPr>
            </a:lvl1pPr>
          </a:lstStyle>
          <a:p>
            <a:r>
              <a:rPr lang="en-US" dirty="0"/>
              <a:t>Click to edit Master </a:t>
            </a:r>
            <a:r>
              <a:rPr lang="en-US" dirty="0" err="1"/>
              <a:t>infographic</a:t>
            </a:r>
            <a:r>
              <a:rPr lang="en-US" dirty="0"/>
              <a:t> body copy</a:t>
            </a:r>
          </a:p>
        </p:txBody>
      </p:sp>
      <p:sp>
        <p:nvSpPr>
          <p:cNvPr id="5" name="Title Placeholder 1"/>
          <p:cNvSpPr txBox="1">
            <a:spLocks/>
          </p:cNvSpPr>
          <p:nvPr userDrawn="1"/>
        </p:nvSpPr>
        <p:spPr>
          <a:xfrm>
            <a:off x="2204720" y="1524000"/>
            <a:ext cx="3911599" cy="1930400"/>
          </a:xfrm>
          <a:prstGeom prst="rect">
            <a:avLst/>
          </a:prstGeom>
        </p:spPr>
        <p:txBody>
          <a:bodyPr vert="horz" lIns="0" tIns="0" rIns="0" bIns="0" rtlCol="0" anchor="t" anchorCtr="0">
            <a:noAutofit/>
          </a:bodyPr>
          <a:lstStyle>
            <a:lvl1pPr algn="l" defTabSz="457200" rtl="0" eaLnBrk="1" latinLnBrk="0" hangingPunct="1">
              <a:spcBef>
                <a:spcPct val="0"/>
              </a:spcBef>
              <a:buNone/>
              <a:defRPr sz="2100" kern="1200" baseline="0">
                <a:solidFill>
                  <a:schemeClr val="tx1"/>
                </a:solidFill>
                <a:latin typeface="Arial (Headings)"/>
                <a:ea typeface="+mj-ea"/>
                <a:cs typeface="Arial (Headings)"/>
              </a:defRPr>
            </a:lvl1pPr>
          </a:lstStyle>
          <a:p>
            <a:endParaRPr lang="en-US" sz="12000" b="1" dirty="0">
              <a:solidFill>
                <a:prstClr val="black"/>
              </a:solidFill>
            </a:endParaRPr>
          </a:p>
        </p:txBody>
      </p:sp>
      <p:sp>
        <p:nvSpPr>
          <p:cNvPr id="14" name="Text Placeholder 13"/>
          <p:cNvSpPr>
            <a:spLocks noGrp="1"/>
          </p:cNvSpPr>
          <p:nvPr>
            <p:ph type="body" sz="quarter" idx="10" hasCustomPrompt="1"/>
          </p:nvPr>
        </p:nvSpPr>
        <p:spPr>
          <a:xfrm>
            <a:off x="2102485" y="1311274"/>
            <a:ext cx="4044950" cy="1919605"/>
          </a:xfrm>
          <a:prstGeom prst="rect">
            <a:avLst/>
          </a:prstGeom>
        </p:spPr>
        <p:txBody>
          <a:bodyPr vert="horz"/>
          <a:lstStyle>
            <a:lvl1pPr marL="0" indent="0">
              <a:buFontTx/>
              <a:buNone/>
              <a:defRPr sz="12000" b="1">
                <a:solidFill>
                  <a:srgbClr val="C80000"/>
                </a:solidFill>
                <a:latin typeface="Arial (Body)"/>
                <a:cs typeface="Arial (Body)"/>
              </a:defRPr>
            </a:lvl1pPr>
          </a:lstStyle>
          <a:p>
            <a:pPr lvl="0"/>
            <a:r>
              <a:rPr lang="en-GB" dirty="0"/>
              <a:t>00%</a:t>
            </a:r>
            <a:endParaRPr lang="en-US" dirty="0"/>
          </a:p>
        </p:txBody>
      </p:sp>
    </p:spTree>
    <p:extLst>
      <p:ext uri="{BB962C8B-B14F-4D97-AF65-F5344CB8AC3E}">
        <p14:creationId xmlns:p14="http://schemas.microsoft.com/office/powerpoint/2010/main" val="1105412121"/>
      </p:ext>
    </p:extLst>
  </p:cSld>
  <p:clrMapOvr>
    <a:masterClrMapping/>
  </p:clrMapOvr>
  <p:extLst mod="1">
    <p:ext uri="{DCECCB84-F9BA-43D5-87BE-67443E8EF086}">
      <p15:sldGuideLst xmlns:p15="http://schemas.microsoft.com/office/powerpoint/2012/main">
        <p15:guide id="1" pos="1277">
          <p15:clr>
            <a:srgbClr val="FBAE40"/>
          </p15:clr>
        </p15:guide>
        <p15:guide id="2" orient="horz" pos="210">
          <p15:clr>
            <a:srgbClr val="FBAE40"/>
          </p15:clr>
        </p15:guide>
      </p15:sldGuideLst>
    </p:ext>
  </p:extLst>
</p:sldLayout>
</file>

<file path=ppt/slideLayouts/slideLayout242.xml><?xml version="1.0" encoding="utf-8"?>
<p:sldLayout xmlns:a="http://schemas.openxmlformats.org/drawingml/2006/main" xmlns:r="http://schemas.openxmlformats.org/officeDocument/2006/relationships" xmlns:p="http://schemas.openxmlformats.org/presentationml/2006/main" preserve="1" userDrawn="1">
  <p:cSld name="Infographic Style (Black)">
    <p:spTree>
      <p:nvGrpSpPr>
        <p:cNvPr id="1" name=""/>
        <p:cNvGrpSpPr/>
        <p:nvPr/>
      </p:nvGrpSpPr>
      <p:grpSpPr>
        <a:xfrm>
          <a:off x="0" y="0"/>
          <a:ext cx="0" cy="0"/>
          <a:chOff x="0" y="0"/>
          <a:chExt cx="0" cy="0"/>
        </a:xfrm>
      </p:grpSpPr>
      <p:sp>
        <p:nvSpPr>
          <p:cNvPr id="7" name="Title 1"/>
          <p:cNvSpPr txBox="1">
            <a:spLocks/>
          </p:cNvSpPr>
          <p:nvPr userDrawn="1"/>
        </p:nvSpPr>
        <p:spPr bwMode="auto">
          <a:xfrm>
            <a:off x="2011681" y="1520291"/>
            <a:ext cx="4291229" cy="4291229"/>
          </a:xfrm>
          <a:prstGeom prst="rect">
            <a:avLst/>
          </a:prstGeom>
          <a:noFill/>
          <a:ln w="12700" cmpd="sng">
            <a:solidFill>
              <a:schemeClr val="tx1"/>
            </a:solidFill>
          </a:ln>
        </p:spPr>
        <p:txBody>
          <a:bodyPr lIns="234000" tIns="180000" rIns="180000" bIns="90000" anchor="b" anchorCtr="0">
            <a:normAutofit/>
          </a:bodyPr>
          <a:lstStyle>
            <a:lvl1pPr algn="l" defTabSz="457200" rtl="0" eaLnBrk="1" latinLnBrk="0" hangingPunct="1">
              <a:spcBef>
                <a:spcPct val="0"/>
              </a:spcBef>
              <a:buNone/>
              <a:defRPr sz="1800" kern="1200">
                <a:solidFill>
                  <a:schemeClr val="tx1"/>
                </a:solidFill>
                <a:latin typeface="+mj-lt"/>
                <a:ea typeface="+mj-ea"/>
                <a:cs typeface="+mj-cs"/>
              </a:defRPr>
            </a:lvl1pPr>
          </a:lstStyle>
          <a:p>
            <a:endParaRPr lang="en-US" dirty="0">
              <a:solidFill>
                <a:srgbClr val="000000"/>
              </a:solidFill>
            </a:endParaRPr>
          </a:p>
        </p:txBody>
      </p:sp>
      <p:sp>
        <p:nvSpPr>
          <p:cNvPr id="4" name="Title Placeholder 1"/>
          <p:cNvSpPr>
            <a:spLocks noGrp="1"/>
          </p:cNvSpPr>
          <p:nvPr>
            <p:ph type="title" hasCustomPrompt="1"/>
          </p:nvPr>
        </p:nvSpPr>
        <p:spPr>
          <a:xfrm>
            <a:off x="2204720" y="3241040"/>
            <a:ext cx="3911599" cy="2316480"/>
          </a:xfrm>
          <a:prstGeom prst="rect">
            <a:avLst/>
          </a:prstGeom>
        </p:spPr>
        <p:txBody>
          <a:bodyPr vert="horz" lIns="0" tIns="0" rIns="0" bIns="0" rtlCol="0" anchor="t" anchorCtr="0">
            <a:normAutofit/>
          </a:bodyPr>
          <a:lstStyle>
            <a:lvl1pPr algn="l">
              <a:defRPr sz="2100" baseline="0">
                <a:solidFill>
                  <a:srgbClr val="000000"/>
                </a:solidFill>
                <a:latin typeface="Arial (Headings)"/>
                <a:cs typeface="Arial (Headings)"/>
              </a:defRPr>
            </a:lvl1pPr>
          </a:lstStyle>
          <a:p>
            <a:r>
              <a:rPr lang="en-US" dirty="0"/>
              <a:t>Click to edit Master </a:t>
            </a:r>
            <a:r>
              <a:rPr lang="en-US" dirty="0" err="1"/>
              <a:t>infographic</a:t>
            </a:r>
            <a:r>
              <a:rPr lang="en-US" dirty="0"/>
              <a:t> body copy</a:t>
            </a:r>
          </a:p>
        </p:txBody>
      </p:sp>
      <p:sp>
        <p:nvSpPr>
          <p:cNvPr id="5" name="Title Placeholder 1"/>
          <p:cNvSpPr txBox="1">
            <a:spLocks/>
          </p:cNvSpPr>
          <p:nvPr userDrawn="1"/>
        </p:nvSpPr>
        <p:spPr>
          <a:xfrm>
            <a:off x="2204720" y="1524000"/>
            <a:ext cx="3911599" cy="1930400"/>
          </a:xfrm>
          <a:prstGeom prst="rect">
            <a:avLst/>
          </a:prstGeom>
        </p:spPr>
        <p:txBody>
          <a:bodyPr vert="horz" lIns="0" tIns="0" rIns="0" bIns="0" rtlCol="0" anchor="t" anchorCtr="0">
            <a:noAutofit/>
          </a:bodyPr>
          <a:lstStyle>
            <a:lvl1pPr algn="l" defTabSz="457200" rtl="0" eaLnBrk="1" latinLnBrk="0" hangingPunct="1">
              <a:spcBef>
                <a:spcPct val="0"/>
              </a:spcBef>
              <a:buNone/>
              <a:defRPr sz="2100" kern="1200" baseline="0">
                <a:solidFill>
                  <a:schemeClr val="tx1"/>
                </a:solidFill>
                <a:latin typeface="Arial (Headings)"/>
                <a:ea typeface="+mj-ea"/>
                <a:cs typeface="Arial (Headings)"/>
              </a:defRPr>
            </a:lvl1pPr>
          </a:lstStyle>
          <a:p>
            <a:endParaRPr lang="en-US" sz="12000" b="1" dirty="0">
              <a:solidFill>
                <a:prstClr val="black"/>
              </a:solidFill>
            </a:endParaRPr>
          </a:p>
        </p:txBody>
      </p:sp>
      <p:sp>
        <p:nvSpPr>
          <p:cNvPr id="14" name="Text Placeholder 13"/>
          <p:cNvSpPr>
            <a:spLocks noGrp="1"/>
          </p:cNvSpPr>
          <p:nvPr>
            <p:ph type="body" sz="quarter" idx="10" hasCustomPrompt="1"/>
          </p:nvPr>
        </p:nvSpPr>
        <p:spPr>
          <a:xfrm>
            <a:off x="2102485" y="1311274"/>
            <a:ext cx="4044950" cy="1919605"/>
          </a:xfrm>
          <a:prstGeom prst="rect">
            <a:avLst/>
          </a:prstGeom>
        </p:spPr>
        <p:txBody>
          <a:bodyPr vert="horz"/>
          <a:lstStyle>
            <a:lvl1pPr marL="0" indent="0">
              <a:buFontTx/>
              <a:buNone/>
              <a:defRPr sz="12000" b="1">
                <a:solidFill>
                  <a:schemeClr val="tx1"/>
                </a:solidFill>
                <a:latin typeface="Arial (Body)"/>
                <a:cs typeface="Arial (Body)"/>
              </a:defRPr>
            </a:lvl1pPr>
          </a:lstStyle>
          <a:p>
            <a:pPr lvl="0"/>
            <a:r>
              <a:rPr lang="en-GB" dirty="0"/>
              <a:t>00%</a:t>
            </a:r>
            <a:endParaRPr lang="en-US" dirty="0"/>
          </a:p>
        </p:txBody>
      </p:sp>
    </p:spTree>
    <p:extLst>
      <p:ext uri="{BB962C8B-B14F-4D97-AF65-F5344CB8AC3E}">
        <p14:creationId xmlns:p14="http://schemas.microsoft.com/office/powerpoint/2010/main" val="3716702134"/>
      </p:ext>
    </p:extLst>
  </p:cSld>
  <p:clrMapOvr>
    <a:masterClrMapping/>
  </p:clrMapOvr>
  <p:extLst mod="1">
    <p:ext uri="{DCECCB84-F9BA-43D5-87BE-67443E8EF086}">
      <p15:sldGuideLst xmlns:p15="http://schemas.microsoft.com/office/powerpoint/2012/main">
        <p15:guide id="1" pos="1255">
          <p15:clr>
            <a:srgbClr val="FBAE40"/>
          </p15:clr>
        </p15:guide>
      </p15:sldGuideLst>
    </p:ext>
  </p:extLst>
</p:sldLayout>
</file>

<file path=ppt/slideLayouts/slideLayout243.xml><?xml version="1.0" encoding="utf-8"?>
<p:sldLayout xmlns:a="http://schemas.openxmlformats.org/drawingml/2006/main" xmlns:r="http://schemas.openxmlformats.org/officeDocument/2006/relationships" xmlns:p="http://schemas.openxmlformats.org/presentationml/2006/main" preserve="1" userDrawn="1">
  <p:cSld name="Infographic Style (White)">
    <p:spTree>
      <p:nvGrpSpPr>
        <p:cNvPr id="1" name=""/>
        <p:cNvGrpSpPr/>
        <p:nvPr/>
      </p:nvGrpSpPr>
      <p:grpSpPr>
        <a:xfrm>
          <a:off x="0" y="0"/>
          <a:ext cx="0" cy="0"/>
          <a:chOff x="0" y="0"/>
          <a:chExt cx="0" cy="0"/>
        </a:xfrm>
      </p:grpSpPr>
      <p:sp>
        <p:nvSpPr>
          <p:cNvPr id="7" name="Title 1"/>
          <p:cNvSpPr txBox="1">
            <a:spLocks/>
          </p:cNvSpPr>
          <p:nvPr userDrawn="1"/>
        </p:nvSpPr>
        <p:spPr bwMode="auto">
          <a:xfrm>
            <a:off x="2011681" y="1520291"/>
            <a:ext cx="4291229" cy="4291229"/>
          </a:xfrm>
          <a:prstGeom prst="rect">
            <a:avLst/>
          </a:prstGeom>
          <a:noFill/>
          <a:ln w="12700" cmpd="sng">
            <a:solidFill>
              <a:schemeClr val="bg1"/>
            </a:solidFill>
          </a:ln>
        </p:spPr>
        <p:txBody>
          <a:bodyPr lIns="234000" tIns="180000" rIns="180000" bIns="90000" anchor="b" anchorCtr="0">
            <a:normAutofit/>
          </a:bodyPr>
          <a:lstStyle>
            <a:lvl1pPr algn="l" defTabSz="457200" rtl="0" eaLnBrk="1" latinLnBrk="0" hangingPunct="1">
              <a:spcBef>
                <a:spcPct val="0"/>
              </a:spcBef>
              <a:buNone/>
              <a:defRPr sz="1800" kern="1200">
                <a:solidFill>
                  <a:schemeClr val="tx1"/>
                </a:solidFill>
                <a:latin typeface="+mj-lt"/>
                <a:ea typeface="+mj-ea"/>
                <a:cs typeface="+mj-cs"/>
              </a:defRPr>
            </a:lvl1pPr>
          </a:lstStyle>
          <a:p>
            <a:endParaRPr lang="en-US" dirty="0">
              <a:solidFill>
                <a:prstClr val="white"/>
              </a:solidFill>
            </a:endParaRPr>
          </a:p>
        </p:txBody>
      </p:sp>
      <p:sp>
        <p:nvSpPr>
          <p:cNvPr id="4" name="Title Placeholder 1"/>
          <p:cNvSpPr>
            <a:spLocks noGrp="1"/>
          </p:cNvSpPr>
          <p:nvPr>
            <p:ph type="title" hasCustomPrompt="1"/>
          </p:nvPr>
        </p:nvSpPr>
        <p:spPr>
          <a:xfrm>
            <a:off x="2204720" y="3241040"/>
            <a:ext cx="3911599" cy="2316480"/>
          </a:xfrm>
          <a:prstGeom prst="rect">
            <a:avLst/>
          </a:prstGeom>
        </p:spPr>
        <p:txBody>
          <a:bodyPr vert="horz" lIns="0" tIns="0" rIns="0" bIns="0" rtlCol="0" anchor="t" anchorCtr="0">
            <a:normAutofit/>
          </a:bodyPr>
          <a:lstStyle>
            <a:lvl1pPr algn="l">
              <a:defRPr sz="2100" baseline="0">
                <a:solidFill>
                  <a:schemeClr val="bg1"/>
                </a:solidFill>
                <a:latin typeface="Arial (Headings)"/>
                <a:cs typeface="Arial (Headings)"/>
              </a:defRPr>
            </a:lvl1pPr>
          </a:lstStyle>
          <a:p>
            <a:r>
              <a:rPr lang="en-US" dirty="0"/>
              <a:t>Click to edit Master </a:t>
            </a:r>
            <a:r>
              <a:rPr lang="en-US" dirty="0" err="1"/>
              <a:t>infographic</a:t>
            </a:r>
            <a:r>
              <a:rPr lang="en-US" dirty="0"/>
              <a:t> body copy</a:t>
            </a:r>
          </a:p>
        </p:txBody>
      </p:sp>
      <p:sp>
        <p:nvSpPr>
          <p:cNvPr id="5" name="Title Placeholder 1"/>
          <p:cNvSpPr txBox="1">
            <a:spLocks/>
          </p:cNvSpPr>
          <p:nvPr userDrawn="1"/>
        </p:nvSpPr>
        <p:spPr>
          <a:xfrm>
            <a:off x="2204720" y="1524000"/>
            <a:ext cx="3911599" cy="1930400"/>
          </a:xfrm>
          <a:prstGeom prst="rect">
            <a:avLst/>
          </a:prstGeom>
        </p:spPr>
        <p:txBody>
          <a:bodyPr vert="horz" lIns="0" tIns="0" rIns="0" bIns="0" rtlCol="0" anchor="t" anchorCtr="0">
            <a:noAutofit/>
          </a:bodyPr>
          <a:lstStyle>
            <a:lvl1pPr algn="l" defTabSz="457200" rtl="0" eaLnBrk="1" latinLnBrk="0" hangingPunct="1">
              <a:spcBef>
                <a:spcPct val="0"/>
              </a:spcBef>
              <a:buNone/>
              <a:defRPr sz="2100" kern="1200" baseline="0">
                <a:solidFill>
                  <a:schemeClr val="tx1"/>
                </a:solidFill>
                <a:latin typeface="Arial (Headings)"/>
                <a:ea typeface="+mj-ea"/>
                <a:cs typeface="Arial (Headings)"/>
              </a:defRPr>
            </a:lvl1pPr>
          </a:lstStyle>
          <a:p>
            <a:endParaRPr lang="en-US" sz="12000" b="1" dirty="0">
              <a:solidFill>
                <a:prstClr val="black"/>
              </a:solidFill>
            </a:endParaRPr>
          </a:p>
        </p:txBody>
      </p:sp>
      <p:sp>
        <p:nvSpPr>
          <p:cNvPr id="14" name="Text Placeholder 13"/>
          <p:cNvSpPr>
            <a:spLocks noGrp="1"/>
          </p:cNvSpPr>
          <p:nvPr>
            <p:ph type="body" sz="quarter" idx="10" hasCustomPrompt="1"/>
          </p:nvPr>
        </p:nvSpPr>
        <p:spPr>
          <a:xfrm>
            <a:off x="2102485" y="1311274"/>
            <a:ext cx="4044950" cy="1919605"/>
          </a:xfrm>
          <a:prstGeom prst="rect">
            <a:avLst/>
          </a:prstGeom>
        </p:spPr>
        <p:txBody>
          <a:bodyPr vert="horz"/>
          <a:lstStyle>
            <a:lvl1pPr marL="0" indent="0">
              <a:buFontTx/>
              <a:buNone/>
              <a:defRPr sz="12000" b="1">
                <a:solidFill>
                  <a:schemeClr val="bg1"/>
                </a:solidFill>
                <a:latin typeface="Arial (Body)"/>
                <a:cs typeface="Arial (Body)"/>
              </a:defRPr>
            </a:lvl1pPr>
          </a:lstStyle>
          <a:p>
            <a:pPr lvl="0"/>
            <a:r>
              <a:rPr lang="en-GB" dirty="0"/>
              <a:t>00%</a:t>
            </a:r>
            <a:endParaRPr lang="en-US" dirty="0"/>
          </a:p>
        </p:txBody>
      </p:sp>
    </p:spTree>
    <p:extLst>
      <p:ext uri="{BB962C8B-B14F-4D97-AF65-F5344CB8AC3E}">
        <p14:creationId xmlns:p14="http://schemas.microsoft.com/office/powerpoint/2010/main" val="1589557148"/>
      </p:ext>
    </p:extLst>
  </p:cSld>
  <p:clrMapOvr>
    <a:masterClrMapping/>
  </p:clrMapOvr>
  <p:extLst mod="1">
    <p:ext uri="{DCECCB84-F9BA-43D5-87BE-67443E8EF086}">
      <p15:sldGuideLst xmlns:p15="http://schemas.microsoft.com/office/powerpoint/2012/main">
        <p15:guide id="1" pos="1277">
          <p15:clr>
            <a:srgbClr val="FBAE40"/>
          </p15:clr>
        </p15:guide>
      </p15:sldGuideLst>
    </p:ext>
  </p:extLst>
</p:sldLayout>
</file>

<file path=ppt/slideLayouts/slideLayout244.xml><?xml version="1.0" encoding="utf-8"?>
<p:sldLayout xmlns:a="http://schemas.openxmlformats.org/drawingml/2006/main" xmlns:r="http://schemas.openxmlformats.org/officeDocument/2006/relationships" xmlns:p="http://schemas.openxmlformats.org/presentationml/2006/main" preserve="1" userDrawn="1">
  <p:cSld name="1_Infographic Style (Red)">
    <p:spTree>
      <p:nvGrpSpPr>
        <p:cNvPr id="1" name=""/>
        <p:cNvGrpSpPr/>
        <p:nvPr/>
      </p:nvGrpSpPr>
      <p:grpSpPr>
        <a:xfrm>
          <a:off x="0" y="0"/>
          <a:ext cx="0" cy="0"/>
          <a:chOff x="0" y="0"/>
          <a:chExt cx="0" cy="0"/>
        </a:xfrm>
      </p:grpSpPr>
      <p:sp>
        <p:nvSpPr>
          <p:cNvPr id="4" name="Title Placeholder 1"/>
          <p:cNvSpPr>
            <a:spLocks noGrp="1"/>
          </p:cNvSpPr>
          <p:nvPr>
            <p:ph type="title" hasCustomPrompt="1"/>
          </p:nvPr>
        </p:nvSpPr>
        <p:spPr>
          <a:xfrm>
            <a:off x="5563218" y="1757779"/>
            <a:ext cx="3153492" cy="2194085"/>
          </a:xfrm>
          <a:prstGeom prst="rect">
            <a:avLst/>
          </a:prstGeom>
        </p:spPr>
        <p:txBody>
          <a:bodyPr vert="horz" lIns="0" tIns="0" rIns="0" bIns="0" rtlCol="0" anchor="t" anchorCtr="0">
            <a:normAutofit/>
          </a:bodyPr>
          <a:lstStyle>
            <a:lvl1pPr algn="l">
              <a:defRPr sz="2800" baseline="0">
                <a:solidFill>
                  <a:srgbClr val="C80000"/>
                </a:solidFill>
                <a:latin typeface="Arial (Headings)"/>
                <a:cs typeface="Arial (Headings)"/>
              </a:defRPr>
            </a:lvl1pPr>
          </a:lstStyle>
          <a:p>
            <a:r>
              <a:rPr lang="en-US" dirty="0"/>
              <a:t>Click to edit </a:t>
            </a:r>
            <a:br>
              <a:rPr lang="en-US" dirty="0"/>
            </a:br>
            <a:r>
              <a:rPr lang="en-US" dirty="0"/>
              <a:t>Master infographic body copy</a:t>
            </a:r>
          </a:p>
        </p:txBody>
      </p:sp>
      <p:sp>
        <p:nvSpPr>
          <p:cNvPr id="5" name="Title Placeholder 1"/>
          <p:cNvSpPr txBox="1">
            <a:spLocks/>
          </p:cNvSpPr>
          <p:nvPr userDrawn="1"/>
        </p:nvSpPr>
        <p:spPr>
          <a:xfrm>
            <a:off x="2204720" y="1524000"/>
            <a:ext cx="3911599" cy="1930400"/>
          </a:xfrm>
          <a:prstGeom prst="rect">
            <a:avLst/>
          </a:prstGeom>
        </p:spPr>
        <p:txBody>
          <a:bodyPr vert="horz" lIns="0" tIns="0" rIns="0" bIns="0" rtlCol="0" anchor="t" anchorCtr="0">
            <a:noAutofit/>
          </a:bodyPr>
          <a:lstStyle>
            <a:lvl1pPr algn="l" defTabSz="457200" rtl="0" eaLnBrk="1" latinLnBrk="0" hangingPunct="1">
              <a:spcBef>
                <a:spcPct val="0"/>
              </a:spcBef>
              <a:buNone/>
              <a:defRPr sz="2100" kern="1200" baseline="0">
                <a:solidFill>
                  <a:schemeClr val="tx1"/>
                </a:solidFill>
                <a:latin typeface="Arial (Headings)"/>
                <a:ea typeface="+mj-ea"/>
                <a:cs typeface="Arial (Headings)"/>
              </a:defRPr>
            </a:lvl1pPr>
          </a:lstStyle>
          <a:p>
            <a:endParaRPr lang="en-US" sz="12000" b="1" dirty="0">
              <a:solidFill>
                <a:prstClr val="black"/>
              </a:solidFill>
            </a:endParaRPr>
          </a:p>
        </p:txBody>
      </p:sp>
      <p:sp>
        <p:nvSpPr>
          <p:cNvPr id="11" name="Text Placeholder 9"/>
          <p:cNvSpPr>
            <a:spLocks noGrp="1"/>
          </p:cNvSpPr>
          <p:nvPr>
            <p:ph type="body" sz="quarter" idx="10" hasCustomPrompt="1"/>
          </p:nvPr>
        </p:nvSpPr>
        <p:spPr>
          <a:xfrm>
            <a:off x="7999413" y="4159783"/>
            <a:ext cx="1979612" cy="1979613"/>
          </a:xfrm>
          <a:prstGeom prst="rect">
            <a:avLst/>
          </a:prstGeom>
          <a:solidFill>
            <a:schemeClr val="bg1"/>
          </a:solidFill>
        </p:spPr>
        <p:txBody>
          <a:bodyPr lIns="180000" tIns="144000" rIns="90000" bIns="46800"/>
          <a:lstStyle>
            <a:lvl1pPr marL="0" indent="0">
              <a:buNone/>
              <a:defRPr sz="2100" b="0" i="0" baseline="0">
                <a:latin typeface="Arial" charset="0"/>
                <a:ea typeface="Arial" charset="0"/>
                <a:cs typeface="Arial" charset="0"/>
              </a:defRPr>
            </a:lvl1pPr>
          </a:lstStyle>
          <a:p>
            <a:pPr lvl="0"/>
            <a:r>
              <a:rPr lang="en-GB" dirty="0"/>
              <a:t>Click to edit body copy</a:t>
            </a:r>
          </a:p>
        </p:txBody>
      </p:sp>
    </p:spTree>
    <p:extLst>
      <p:ext uri="{BB962C8B-B14F-4D97-AF65-F5344CB8AC3E}">
        <p14:creationId xmlns:p14="http://schemas.microsoft.com/office/powerpoint/2010/main" val="2028172412"/>
      </p:ext>
    </p:extLst>
  </p:cSld>
  <p:clrMapOvr>
    <a:masterClrMapping/>
  </p:clrMapOvr>
  <p:extLst mod="1">
    <p:ext uri="{DCECCB84-F9BA-43D5-87BE-67443E8EF086}">
      <p15:sldGuideLst xmlns:p15="http://schemas.microsoft.com/office/powerpoint/2012/main">
        <p15:guide id="1" pos="1277">
          <p15:clr>
            <a:srgbClr val="FBAE40"/>
          </p15:clr>
        </p15:guide>
        <p15:guide id="2" orient="horz" pos="210">
          <p15:clr>
            <a:srgbClr val="FBAE40"/>
          </p15:clr>
        </p15:guide>
      </p15:sldGuideLst>
    </p:ext>
  </p:extLst>
</p:sldLayout>
</file>

<file path=ppt/slideLayouts/slideLayout245.xml><?xml version="1.0" encoding="utf-8"?>
<p:sldLayout xmlns:a="http://schemas.openxmlformats.org/drawingml/2006/main" xmlns:r="http://schemas.openxmlformats.org/officeDocument/2006/relationships" xmlns:p="http://schemas.openxmlformats.org/presentationml/2006/main" preserve="1" userDrawn="1">
  <p:cSld name="2_Infographic Style (Red)">
    <p:spTree>
      <p:nvGrpSpPr>
        <p:cNvPr id="1" name=""/>
        <p:cNvGrpSpPr/>
        <p:nvPr/>
      </p:nvGrpSpPr>
      <p:grpSpPr>
        <a:xfrm>
          <a:off x="0" y="0"/>
          <a:ext cx="0" cy="0"/>
          <a:chOff x="0" y="0"/>
          <a:chExt cx="0" cy="0"/>
        </a:xfrm>
      </p:grpSpPr>
      <p:sp>
        <p:nvSpPr>
          <p:cNvPr id="7" name="Title 1"/>
          <p:cNvSpPr txBox="1">
            <a:spLocks/>
          </p:cNvSpPr>
          <p:nvPr userDrawn="1"/>
        </p:nvSpPr>
        <p:spPr bwMode="auto">
          <a:xfrm>
            <a:off x="2027238" y="2605607"/>
            <a:ext cx="3525994" cy="3525994"/>
          </a:xfrm>
          <a:prstGeom prst="rect">
            <a:avLst/>
          </a:prstGeom>
          <a:noFill/>
          <a:ln w="12700" cmpd="sng">
            <a:solidFill>
              <a:srgbClr val="C80000"/>
            </a:solidFill>
          </a:ln>
        </p:spPr>
        <p:txBody>
          <a:bodyPr lIns="234000" tIns="180000" rIns="180000" bIns="90000" anchor="b" anchorCtr="0">
            <a:normAutofit/>
          </a:bodyPr>
          <a:lstStyle>
            <a:lvl1pPr algn="l" defTabSz="457200" rtl="0" eaLnBrk="1" latinLnBrk="0" hangingPunct="1">
              <a:spcBef>
                <a:spcPct val="0"/>
              </a:spcBef>
              <a:buNone/>
              <a:defRPr sz="1800" kern="1200">
                <a:solidFill>
                  <a:schemeClr val="tx1"/>
                </a:solidFill>
                <a:latin typeface="+mj-lt"/>
                <a:ea typeface="+mj-ea"/>
                <a:cs typeface="+mj-cs"/>
              </a:defRPr>
            </a:lvl1pPr>
          </a:lstStyle>
          <a:p>
            <a:endParaRPr lang="en-US" dirty="0">
              <a:solidFill>
                <a:prstClr val="black"/>
              </a:solidFill>
            </a:endParaRPr>
          </a:p>
        </p:txBody>
      </p:sp>
      <p:sp>
        <p:nvSpPr>
          <p:cNvPr id="4" name="Title Placeholder 1"/>
          <p:cNvSpPr>
            <a:spLocks noGrp="1"/>
          </p:cNvSpPr>
          <p:nvPr>
            <p:ph type="title" hasCustomPrompt="1"/>
          </p:nvPr>
        </p:nvSpPr>
        <p:spPr>
          <a:xfrm>
            <a:off x="2220276" y="2839386"/>
            <a:ext cx="2197899" cy="3074304"/>
          </a:xfrm>
          <a:prstGeom prst="rect">
            <a:avLst/>
          </a:prstGeom>
        </p:spPr>
        <p:txBody>
          <a:bodyPr vert="horz" lIns="0" tIns="0" rIns="0" bIns="0" rtlCol="0" anchor="t" anchorCtr="0">
            <a:normAutofit/>
          </a:bodyPr>
          <a:lstStyle>
            <a:lvl1pPr algn="l">
              <a:defRPr sz="2800" baseline="0">
                <a:solidFill>
                  <a:srgbClr val="C80000"/>
                </a:solidFill>
                <a:latin typeface="Arial (Headings)"/>
                <a:cs typeface="Arial (Headings)"/>
              </a:defRPr>
            </a:lvl1pPr>
          </a:lstStyle>
          <a:p>
            <a:r>
              <a:rPr lang="en-US" dirty="0"/>
              <a:t>Click to edit Master </a:t>
            </a:r>
            <a:r>
              <a:rPr lang="en-US" dirty="0" err="1"/>
              <a:t>infographic</a:t>
            </a:r>
            <a:r>
              <a:rPr lang="en-US" dirty="0"/>
              <a:t> body copy</a:t>
            </a:r>
          </a:p>
        </p:txBody>
      </p:sp>
      <p:sp>
        <p:nvSpPr>
          <p:cNvPr id="5" name="Title Placeholder 1"/>
          <p:cNvSpPr txBox="1">
            <a:spLocks/>
          </p:cNvSpPr>
          <p:nvPr userDrawn="1"/>
        </p:nvSpPr>
        <p:spPr>
          <a:xfrm>
            <a:off x="2204720" y="1524000"/>
            <a:ext cx="3911599" cy="1930400"/>
          </a:xfrm>
          <a:prstGeom prst="rect">
            <a:avLst/>
          </a:prstGeom>
        </p:spPr>
        <p:txBody>
          <a:bodyPr vert="horz" lIns="0" tIns="0" rIns="0" bIns="0" rtlCol="0" anchor="t" anchorCtr="0">
            <a:noAutofit/>
          </a:bodyPr>
          <a:lstStyle>
            <a:lvl1pPr algn="l" defTabSz="457200" rtl="0" eaLnBrk="1" latinLnBrk="0" hangingPunct="1">
              <a:spcBef>
                <a:spcPct val="0"/>
              </a:spcBef>
              <a:buNone/>
              <a:defRPr sz="2100" kern="1200" baseline="0">
                <a:solidFill>
                  <a:schemeClr val="tx1"/>
                </a:solidFill>
                <a:latin typeface="Arial (Headings)"/>
                <a:ea typeface="+mj-ea"/>
                <a:cs typeface="Arial (Headings)"/>
              </a:defRPr>
            </a:lvl1pPr>
          </a:lstStyle>
          <a:p>
            <a:endParaRPr lang="en-US" sz="12000" b="1" dirty="0">
              <a:solidFill>
                <a:prstClr val="black"/>
              </a:solidFill>
            </a:endParaRPr>
          </a:p>
        </p:txBody>
      </p:sp>
      <p:sp>
        <p:nvSpPr>
          <p:cNvPr id="8" name="Text Placeholder 9"/>
          <p:cNvSpPr>
            <a:spLocks noGrp="1"/>
          </p:cNvSpPr>
          <p:nvPr>
            <p:ph type="body" sz="quarter" idx="10" hasCustomPrompt="1"/>
          </p:nvPr>
        </p:nvSpPr>
        <p:spPr>
          <a:xfrm>
            <a:off x="4563426" y="1615800"/>
            <a:ext cx="1979612" cy="1979613"/>
          </a:xfrm>
          <a:prstGeom prst="rect">
            <a:avLst/>
          </a:prstGeom>
          <a:solidFill>
            <a:schemeClr val="bg1"/>
          </a:solidFill>
        </p:spPr>
        <p:txBody>
          <a:bodyPr lIns="180000" tIns="144000" rIns="90000" bIns="46800"/>
          <a:lstStyle>
            <a:lvl1pPr marL="0" indent="0">
              <a:buNone/>
              <a:defRPr sz="2100" b="0" i="0" baseline="0">
                <a:latin typeface="Arial" charset="0"/>
                <a:ea typeface="Arial" charset="0"/>
                <a:cs typeface="Arial" charset="0"/>
              </a:defRPr>
            </a:lvl1pPr>
          </a:lstStyle>
          <a:p>
            <a:pPr lvl="0"/>
            <a:r>
              <a:rPr lang="en-GB" dirty="0"/>
              <a:t>Click to edit body copy</a:t>
            </a:r>
          </a:p>
        </p:txBody>
      </p:sp>
    </p:spTree>
    <p:extLst>
      <p:ext uri="{BB962C8B-B14F-4D97-AF65-F5344CB8AC3E}">
        <p14:creationId xmlns:p14="http://schemas.microsoft.com/office/powerpoint/2010/main" val="539232845"/>
      </p:ext>
    </p:extLst>
  </p:cSld>
  <p:clrMapOvr>
    <a:masterClrMapping/>
  </p:clrMapOvr>
  <p:extLst mod="1">
    <p:ext uri="{DCECCB84-F9BA-43D5-87BE-67443E8EF086}">
      <p15:sldGuideLst xmlns:p15="http://schemas.microsoft.com/office/powerpoint/2012/main">
        <p15:guide id="1" pos="1277">
          <p15:clr>
            <a:srgbClr val="FBAE40"/>
          </p15:clr>
        </p15:guide>
        <p15:guide id="2" orient="horz" pos="210">
          <p15:clr>
            <a:srgbClr val="FBAE40"/>
          </p15:clr>
        </p15:guide>
      </p15:sldGuideLst>
    </p:ext>
  </p:extLst>
</p:sldLayout>
</file>

<file path=ppt/slideLayouts/slideLayout246.xml><?xml version="1.0" encoding="utf-8"?>
<p:sldLayout xmlns:a="http://schemas.openxmlformats.org/drawingml/2006/main" xmlns:r="http://schemas.openxmlformats.org/officeDocument/2006/relationships" xmlns:p="http://schemas.openxmlformats.org/presentationml/2006/main" preserve="1" userDrawn="1">
  <p:cSld name="Text (Brand Frame)">
    <p:spTree>
      <p:nvGrpSpPr>
        <p:cNvPr id="1" name=""/>
        <p:cNvGrpSpPr/>
        <p:nvPr/>
      </p:nvGrpSpPr>
      <p:grpSpPr>
        <a:xfrm>
          <a:off x="0" y="0"/>
          <a:ext cx="0" cy="0"/>
          <a:chOff x="0" y="0"/>
          <a:chExt cx="0" cy="0"/>
        </a:xfrm>
      </p:grpSpPr>
      <p:sp>
        <p:nvSpPr>
          <p:cNvPr id="10" name="Title 1"/>
          <p:cNvSpPr txBox="1">
            <a:spLocks/>
          </p:cNvSpPr>
          <p:nvPr userDrawn="1"/>
        </p:nvSpPr>
        <p:spPr bwMode="auto">
          <a:xfrm>
            <a:off x="2011681" y="1520291"/>
            <a:ext cx="4291229" cy="4291229"/>
          </a:xfrm>
          <a:prstGeom prst="rect">
            <a:avLst/>
          </a:prstGeom>
          <a:solidFill>
            <a:schemeClr val="bg1">
              <a:alpha val="60000"/>
            </a:schemeClr>
          </a:solidFill>
          <a:ln w="12700" cmpd="sng">
            <a:solidFill>
              <a:srgbClr val="C80000"/>
            </a:solidFill>
          </a:ln>
        </p:spPr>
        <p:txBody>
          <a:bodyPr lIns="234000" tIns="180000" rIns="180000" bIns="90000" anchor="b" anchorCtr="0">
            <a:normAutofit/>
          </a:bodyPr>
          <a:lstStyle>
            <a:lvl1pPr algn="l" defTabSz="457200" rtl="0" eaLnBrk="1" latinLnBrk="0" hangingPunct="1">
              <a:spcBef>
                <a:spcPct val="0"/>
              </a:spcBef>
              <a:buNone/>
              <a:defRPr sz="1800" kern="1200">
                <a:solidFill>
                  <a:schemeClr val="tx1"/>
                </a:solidFill>
                <a:latin typeface="+mj-lt"/>
                <a:ea typeface="+mj-ea"/>
                <a:cs typeface="+mj-cs"/>
              </a:defRPr>
            </a:lvl1pPr>
          </a:lstStyle>
          <a:p>
            <a:endParaRPr lang="en-US" dirty="0">
              <a:solidFill>
                <a:prstClr val="black"/>
              </a:solidFill>
            </a:endParaRPr>
          </a:p>
        </p:txBody>
      </p:sp>
      <p:sp>
        <p:nvSpPr>
          <p:cNvPr id="4" name="Title Placeholder 1"/>
          <p:cNvSpPr>
            <a:spLocks noGrp="1"/>
          </p:cNvSpPr>
          <p:nvPr>
            <p:ph type="title"/>
          </p:nvPr>
        </p:nvSpPr>
        <p:spPr>
          <a:xfrm>
            <a:off x="2204720" y="1643360"/>
            <a:ext cx="3911599" cy="3985280"/>
          </a:xfrm>
          <a:prstGeom prst="rect">
            <a:avLst/>
          </a:prstGeom>
        </p:spPr>
        <p:txBody>
          <a:bodyPr vert="horz" lIns="0" tIns="0" rIns="0" bIns="0" rtlCol="0" anchor="t" anchorCtr="0">
            <a:normAutofit/>
          </a:bodyPr>
          <a:lstStyle>
            <a:lvl1pPr algn="l">
              <a:defRPr sz="2100" baseline="0">
                <a:solidFill>
                  <a:schemeClr val="tx1"/>
                </a:solidFill>
                <a:latin typeface="Arial (Headings)"/>
                <a:cs typeface="Arial (Headings)"/>
              </a:defRPr>
            </a:lvl1pPr>
          </a:lstStyle>
          <a:p>
            <a:r>
              <a:rPr lang="en-US" dirty="0"/>
              <a:t>Click to edit Master title</a:t>
            </a:r>
          </a:p>
        </p:txBody>
      </p:sp>
    </p:spTree>
    <p:extLst>
      <p:ext uri="{BB962C8B-B14F-4D97-AF65-F5344CB8AC3E}">
        <p14:creationId xmlns:p14="http://schemas.microsoft.com/office/powerpoint/2010/main" val="936814995"/>
      </p:ext>
    </p:extLst>
  </p:cSld>
  <p:clrMapOvr>
    <a:masterClrMapping/>
  </p:clrMapOvr>
  <p:extLst mod="1">
    <p:ext uri="{DCECCB84-F9BA-43D5-87BE-67443E8EF086}">
      <p15:sldGuideLst xmlns:p15="http://schemas.microsoft.com/office/powerpoint/2012/main">
        <p15:guide id="1" pos="1255">
          <p15:clr>
            <a:srgbClr val="FBAE40"/>
          </p15:clr>
        </p15:guide>
      </p15:sldGuideLst>
    </p:ext>
  </p:extLst>
</p:sldLayout>
</file>

<file path=ppt/slideLayouts/slideLayout247.xml><?xml version="1.0" encoding="utf-8"?>
<p:sldLayout xmlns:a="http://schemas.openxmlformats.org/drawingml/2006/main" xmlns:r="http://schemas.openxmlformats.org/officeDocument/2006/relationships" xmlns:p="http://schemas.openxmlformats.org/presentationml/2006/main" preserve="1" userDrawn="1">
  <p:cSld name="2 columns (Brand Frame)">
    <p:spTree>
      <p:nvGrpSpPr>
        <p:cNvPr id="1" name=""/>
        <p:cNvGrpSpPr/>
        <p:nvPr/>
      </p:nvGrpSpPr>
      <p:grpSpPr>
        <a:xfrm>
          <a:off x="0" y="0"/>
          <a:ext cx="0" cy="0"/>
          <a:chOff x="0" y="0"/>
          <a:chExt cx="0" cy="0"/>
        </a:xfrm>
      </p:grpSpPr>
      <p:sp>
        <p:nvSpPr>
          <p:cNvPr id="6" name="Content Placeholder 2"/>
          <p:cNvSpPr>
            <a:spLocks noGrp="1"/>
          </p:cNvSpPr>
          <p:nvPr>
            <p:ph idx="14"/>
          </p:nvPr>
        </p:nvSpPr>
        <p:spPr>
          <a:xfrm>
            <a:off x="6299199" y="2352056"/>
            <a:ext cx="4729163" cy="3960000"/>
          </a:xfrm>
          <a:prstGeom prst="rect">
            <a:avLst/>
          </a:prstGeom>
        </p:spPr>
        <p:txBody>
          <a:bodyPr/>
          <a:lstStyle>
            <a:lvl1pPr marL="342900" indent="-342900">
              <a:buClr>
                <a:srgbClr val="C80000"/>
              </a:buClr>
              <a:buFont typeface="Wingdings" charset="2"/>
              <a:buChar char="§"/>
              <a:defRPr sz="2100">
                <a:solidFill>
                  <a:srgbClr val="000000"/>
                </a:solidFill>
                <a:latin typeface="Arial (Body)"/>
                <a:cs typeface="Arial (Body)"/>
              </a:defRPr>
            </a:lvl1pPr>
            <a:lvl2pPr marL="742950" indent="-285750">
              <a:buClr>
                <a:srgbClr val="C80000"/>
              </a:buClr>
              <a:buFont typeface="Wingdings" charset="2"/>
              <a:buChar char="§"/>
              <a:defRPr sz="2100">
                <a:solidFill>
                  <a:srgbClr val="000000"/>
                </a:solidFill>
                <a:latin typeface="Arial (Body)"/>
                <a:cs typeface="Arial (Body)"/>
              </a:defRPr>
            </a:lvl2pPr>
            <a:lvl3pPr marL="1143000" indent="-228600">
              <a:buClr>
                <a:srgbClr val="C80000"/>
              </a:buClr>
              <a:buFont typeface="Wingdings" charset="2"/>
              <a:buChar char="§"/>
              <a:defRPr sz="1800">
                <a:solidFill>
                  <a:srgbClr val="000000"/>
                </a:solidFill>
                <a:latin typeface="Arial (Body)"/>
                <a:cs typeface="Arial (Body)"/>
              </a:defRPr>
            </a:lvl3pPr>
            <a:lvl4pPr marL="1600200" indent="-228600">
              <a:buClr>
                <a:srgbClr val="C80000"/>
              </a:buClr>
              <a:buFont typeface="Wingdings" charset="2"/>
              <a:buChar char="§"/>
              <a:defRPr sz="1800">
                <a:solidFill>
                  <a:srgbClr val="000000"/>
                </a:solidFill>
                <a:latin typeface="Arial (Body)"/>
                <a:cs typeface="Arial (Body)"/>
              </a:defRPr>
            </a:lvl4pPr>
            <a:lvl5pPr marL="2057400" indent="-228600">
              <a:buClr>
                <a:srgbClr val="C80000"/>
              </a:buClr>
              <a:buFont typeface="Wingdings" charset="2"/>
              <a:buChar char="§"/>
              <a:defRPr sz="1800">
                <a:solidFill>
                  <a:srgbClr val="000000"/>
                </a:solidFill>
                <a:latin typeface="Arial (Body)"/>
                <a:cs typeface="Arial (Body)"/>
              </a:defRPr>
            </a:lvl5pPr>
          </a:lstStyle>
          <a:p>
            <a:pPr lvl="0"/>
            <a:r>
              <a:rPr lang="en-US" dirty="0"/>
              <a:t>Click to edit Master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 hasCustomPrompt="1"/>
          </p:nvPr>
        </p:nvSpPr>
        <p:spPr bwMode="ltGray">
          <a:xfrm>
            <a:off x="1332864" y="2352056"/>
            <a:ext cx="3960000" cy="3960000"/>
          </a:xfrm>
          <a:prstGeom prst="rect">
            <a:avLst/>
          </a:prstGeom>
          <a:noFill/>
          <a:ln w="12700">
            <a:solidFill>
              <a:srgbClr val="C80000"/>
            </a:solidFill>
          </a:ln>
        </p:spPr>
        <p:txBody>
          <a:bodyPr lIns="180000" tIns="180000" rIns="180000" bIns="360000"/>
          <a:lstStyle>
            <a:lvl1pPr marL="342900" indent="-342900">
              <a:buClr>
                <a:srgbClr val="C80000"/>
              </a:buClr>
              <a:buFont typeface="Wingdings" charset="2"/>
              <a:buChar char="§"/>
              <a:defRPr sz="2100" baseline="0">
                <a:solidFill>
                  <a:schemeClr val="tx1"/>
                </a:solidFill>
                <a:latin typeface="Arial (Body)"/>
                <a:cs typeface="Arial (Body)"/>
              </a:defRPr>
            </a:lvl1pPr>
            <a:lvl2pPr marL="742950" indent="-285750">
              <a:buClr>
                <a:srgbClr val="C80000"/>
              </a:buClr>
              <a:buFont typeface="Wingdings" charset="2"/>
              <a:buChar char="§"/>
              <a:defRPr sz="2100">
                <a:solidFill>
                  <a:srgbClr val="000000"/>
                </a:solidFill>
                <a:latin typeface="Arial (Body)"/>
                <a:cs typeface="Arial (Body)"/>
              </a:defRPr>
            </a:lvl2pPr>
            <a:lvl3pPr marL="1143000" indent="-228600">
              <a:buClr>
                <a:srgbClr val="C80000"/>
              </a:buClr>
              <a:buFont typeface="Wingdings" charset="2"/>
              <a:buChar char="§"/>
              <a:defRPr sz="1800">
                <a:solidFill>
                  <a:srgbClr val="000000"/>
                </a:solidFill>
                <a:latin typeface="Arial (Body)"/>
                <a:cs typeface="Arial (Body)"/>
              </a:defRPr>
            </a:lvl3pPr>
            <a:lvl4pPr marL="1600200" indent="-228600">
              <a:buClr>
                <a:srgbClr val="C80000"/>
              </a:buClr>
              <a:buFont typeface="Wingdings" charset="2"/>
              <a:buChar char="§"/>
              <a:defRPr sz="1800">
                <a:solidFill>
                  <a:srgbClr val="000000"/>
                </a:solidFill>
                <a:latin typeface="Arial (Body)"/>
                <a:cs typeface="Arial (Body)"/>
              </a:defRPr>
            </a:lvl4pPr>
            <a:lvl5pPr marL="2057400" indent="-228600">
              <a:buClr>
                <a:srgbClr val="C80000"/>
              </a:buClr>
              <a:buFont typeface="Wingdings" charset="2"/>
              <a:buChar char="§"/>
              <a:defRPr sz="1600">
                <a:solidFill>
                  <a:srgbClr val="000000"/>
                </a:solidFill>
                <a:latin typeface="Arial (Body)"/>
                <a:cs typeface="Arial (Body)"/>
              </a:defRPr>
            </a:lvl5pPr>
          </a:lstStyle>
          <a:p>
            <a:pPr lvl="0"/>
            <a:r>
              <a:rPr lang="en-US" dirty="0"/>
              <a:t>Remember the Brand square and Brand frame should never be used together</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Title 1"/>
          <p:cNvSpPr>
            <a:spLocks noGrp="1"/>
          </p:cNvSpPr>
          <p:nvPr>
            <p:ph type="title"/>
          </p:nvPr>
        </p:nvSpPr>
        <p:spPr>
          <a:xfrm>
            <a:off x="1233054" y="1239520"/>
            <a:ext cx="9795307" cy="1062000"/>
          </a:xfrm>
          <a:prstGeom prst="rect">
            <a:avLst/>
          </a:prstGeom>
        </p:spPr>
        <p:txBody>
          <a:bodyPr/>
          <a:lstStyle>
            <a:lvl1pPr algn="l">
              <a:defRPr sz="2800">
                <a:solidFill>
                  <a:srgbClr val="C80000"/>
                </a:solidFill>
                <a:latin typeface="arial (Headings)"/>
                <a:cs typeface="arial (Headings)"/>
              </a:defRPr>
            </a:lvl1pPr>
          </a:lstStyle>
          <a:p>
            <a:r>
              <a:rPr lang="en-US" dirty="0"/>
              <a:t>Click to edit Master title style</a:t>
            </a:r>
          </a:p>
        </p:txBody>
      </p:sp>
    </p:spTree>
    <p:extLst>
      <p:ext uri="{BB962C8B-B14F-4D97-AF65-F5344CB8AC3E}">
        <p14:creationId xmlns:p14="http://schemas.microsoft.com/office/powerpoint/2010/main" val="1044817658"/>
      </p:ext>
    </p:extLst>
  </p:cSld>
  <p:clrMapOvr>
    <a:masterClrMapping/>
  </p:clrMapOvr>
</p:sldLayout>
</file>

<file path=ppt/slideLayouts/slideLayout248.xml><?xml version="1.0" encoding="utf-8"?>
<p:sldLayout xmlns:a="http://schemas.openxmlformats.org/drawingml/2006/main" xmlns:r="http://schemas.openxmlformats.org/officeDocument/2006/relationships" xmlns:p="http://schemas.openxmlformats.org/presentationml/2006/main" preserve="1" userDrawn="1">
  <p:cSld name="Divider page (single, black logo)">
    <p:spTree>
      <p:nvGrpSpPr>
        <p:cNvPr id="1" name=""/>
        <p:cNvGrpSpPr/>
        <p:nvPr/>
      </p:nvGrpSpPr>
      <p:grpSpPr>
        <a:xfrm>
          <a:off x="0" y="0"/>
          <a:ext cx="0" cy="0"/>
          <a:chOff x="0" y="0"/>
          <a:chExt cx="0" cy="0"/>
        </a:xfrm>
      </p:grpSpPr>
      <p:pic>
        <p:nvPicPr>
          <p:cNvPr id="4" name="Picture 3" descr="ACCA Brand Square (1 line).eps"/>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115060" y="2446020"/>
            <a:ext cx="1955800" cy="1955800"/>
          </a:xfrm>
          <a:prstGeom prst="rect">
            <a:avLst/>
          </a:prstGeom>
        </p:spPr>
      </p:pic>
      <p:sp>
        <p:nvSpPr>
          <p:cNvPr id="6" name="Title Placeholder 1"/>
          <p:cNvSpPr>
            <a:spLocks noGrp="1"/>
          </p:cNvSpPr>
          <p:nvPr>
            <p:ph type="title" hasCustomPrompt="1"/>
          </p:nvPr>
        </p:nvSpPr>
        <p:spPr>
          <a:xfrm>
            <a:off x="2133601" y="3248640"/>
            <a:ext cx="3797180" cy="348000"/>
          </a:xfrm>
          <a:prstGeom prst="rect">
            <a:avLst/>
          </a:prstGeom>
        </p:spPr>
        <p:txBody>
          <a:bodyPr vert="horz" lIns="0" tIns="0" rIns="0" bIns="0" rtlCol="0" anchor="t" anchorCtr="0">
            <a:noAutofit/>
          </a:bodyPr>
          <a:lstStyle>
            <a:lvl1pPr algn="l">
              <a:defRPr sz="2100" b="1" baseline="0">
                <a:solidFill>
                  <a:schemeClr val="tx1"/>
                </a:solidFill>
                <a:latin typeface="Arial (Headings)"/>
                <a:cs typeface="Arial (Headings)"/>
              </a:defRPr>
            </a:lvl1pPr>
          </a:lstStyle>
          <a:p>
            <a:r>
              <a:rPr lang="en-US" dirty="0"/>
              <a:t>Click to edit divider pages</a:t>
            </a:r>
          </a:p>
        </p:txBody>
      </p:sp>
    </p:spTree>
    <p:extLst>
      <p:ext uri="{BB962C8B-B14F-4D97-AF65-F5344CB8AC3E}">
        <p14:creationId xmlns:p14="http://schemas.microsoft.com/office/powerpoint/2010/main" val="1438575785"/>
      </p:ext>
    </p:extLst>
  </p:cSld>
  <p:clrMapOvr>
    <a:masterClrMapping/>
  </p:clrMapOvr>
</p:sldLayout>
</file>

<file path=ppt/slideLayouts/slideLayout249.xml><?xml version="1.0" encoding="utf-8"?>
<p:sldLayout xmlns:a="http://schemas.openxmlformats.org/drawingml/2006/main" xmlns:r="http://schemas.openxmlformats.org/officeDocument/2006/relationships" xmlns:p="http://schemas.openxmlformats.org/presentationml/2006/main" preserve="1" userDrawn="1">
  <p:cSld name="Divider page (double, black logo)">
    <p:spTree>
      <p:nvGrpSpPr>
        <p:cNvPr id="1" name=""/>
        <p:cNvGrpSpPr/>
        <p:nvPr/>
      </p:nvGrpSpPr>
      <p:grpSpPr>
        <a:xfrm>
          <a:off x="0" y="0"/>
          <a:ext cx="0" cy="0"/>
          <a:chOff x="0" y="0"/>
          <a:chExt cx="0" cy="0"/>
        </a:xfrm>
      </p:grpSpPr>
      <p:pic>
        <p:nvPicPr>
          <p:cNvPr id="4" name="Picture 3" descr="ACCA Brand Square (2 lines).eps"/>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115060" y="2446020"/>
            <a:ext cx="1955800" cy="1955800"/>
          </a:xfrm>
          <a:prstGeom prst="rect">
            <a:avLst/>
          </a:prstGeom>
        </p:spPr>
      </p:pic>
      <p:sp>
        <p:nvSpPr>
          <p:cNvPr id="6" name="Title Placeholder 1"/>
          <p:cNvSpPr>
            <a:spLocks noGrp="1"/>
          </p:cNvSpPr>
          <p:nvPr>
            <p:ph type="title" hasCustomPrompt="1"/>
          </p:nvPr>
        </p:nvSpPr>
        <p:spPr>
          <a:xfrm>
            <a:off x="2133601" y="3088832"/>
            <a:ext cx="2956560" cy="602000"/>
          </a:xfrm>
          <a:prstGeom prst="rect">
            <a:avLst/>
          </a:prstGeom>
        </p:spPr>
        <p:txBody>
          <a:bodyPr vert="horz" lIns="0" tIns="0" rIns="0" bIns="0" rtlCol="0" anchor="t" anchorCtr="0">
            <a:noAutofit/>
          </a:bodyPr>
          <a:lstStyle>
            <a:lvl1pPr algn="l">
              <a:defRPr sz="2100" b="1" baseline="0">
                <a:solidFill>
                  <a:schemeClr val="tx1"/>
                </a:solidFill>
                <a:latin typeface="Arial (Headings)"/>
                <a:cs typeface="Arial (Headings)"/>
              </a:defRPr>
            </a:lvl1pPr>
          </a:lstStyle>
          <a:p>
            <a:r>
              <a:rPr lang="en-US" dirty="0"/>
              <a:t>Click to edit divider pages with two lines</a:t>
            </a:r>
          </a:p>
        </p:txBody>
      </p:sp>
    </p:spTree>
    <p:extLst>
      <p:ext uri="{BB962C8B-B14F-4D97-AF65-F5344CB8AC3E}">
        <p14:creationId xmlns:p14="http://schemas.microsoft.com/office/powerpoint/2010/main" val="176558714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Divider page (double, black logo)">
    <p:spTree>
      <p:nvGrpSpPr>
        <p:cNvPr id="1" name=""/>
        <p:cNvGrpSpPr/>
        <p:nvPr/>
      </p:nvGrpSpPr>
      <p:grpSpPr>
        <a:xfrm>
          <a:off x="0" y="0"/>
          <a:ext cx="0" cy="0"/>
          <a:chOff x="0" y="0"/>
          <a:chExt cx="0" cy="0"/>
        </a:xfrm>
      </p:grpSpPr>
      <p:pic>
        <p:nvPicPr>
          <p:cNvPr id="4" name="Picture 3" descr="ACCA Brand Square (2 lines).eps"/>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115060" y="2446020"/>
            <a:ext cx="1955800" cy="1955800"/>
          </a:xfrm>
          <a:prstGeom prst="rect">
            <a:avLst/>
          </a:prstGeom>
        </p:spPr>
      </p:pic>
      <p:sp>
        <p:nvSpPr>
          <p:cNvPr id="6" name="Title Placeholder 1"/>
          <p:cNvSpPr>
            <a:spLocks noGrp="1"/>
          </p:cNvSpPr>
          <p:nvPr>
            <p:ph type="title" hasCustomPrompt="1"/>
          </p:nvPr>
        </p:nvSpPr>
        <p:spPr>
          <a:xfrm>
            <a:off x="2133601" y="3088832"/>
            <a:ext cx="2956560" cy="602000"/>
          </a:xfrm>
          <a:prstGeom prst="rect">
            <a:avLst/>
          </a:prstGeom>
        </p:spPr>
        <p:txBody>
          <a:bodyPr vert="horz" lIns="0" tIns="0" rIns="0" bIns="0" rtlCol="0" anchor="t" anchorCtr="0">
            <a:noAutofit/>
          </a:bodyPr>
          <a:lstStyle>
            <a:lvl1pPr algn="l">
              <a:defRPr sz="2100" b="1" baseline="0">
                <a:solidFill>
                  <a:schemeClr val="tx1"/>
                </a:solidFill>
                <a:latin typeface="Arial (Headings)"/>
                <a:cs typeface="Arial (Headings)"/>
              </a:defRPr>
            </a:lvl1pPr>
          </a:lstStyle>
          <a:p>
            <a:r>
              <a:rPr lang="en-US" dirty="0"/>
              <a:t>Click to edit divider pages with two lines</a:t>
            </a:r>
          </a:p>
        </p:txBody>
      </p:sp>
    </p:spTree>
    <p:extLst>
      <p:ext uri="{BB962C8B-B14F-4D97-AF65-F5344CB8AC3E}">
        <p14:creationId xmlns:p14="http://schemas.microsoft.com/office/powerpoint/2010/main" val="3454945455"/>
      </p:ext>
    </p:extLst>
  </p:cSld>
  <p:clrMapOvr>
    <a:masterClrMapping/>
  </p:clrMapOvr>
</p:sldLayout>
</file>

<file path=ppt/slideLayouts/slideLayout250.xml><?xml version="1.0" encoding="utf-8"?>
<p:sldLayout xmlns:a="http://schemas.openxmlformats.org/drawingml/2006/main" xmlns:r="http://schemas.openxmlformats.org/officeDocument/2006/relationships" xmlns:p="http://schemas.openxmlformats.org/presentationml/2006/main" preserve="1" userDrawn="1">
  <p:cSld name="1_Divider page (single, white logo)">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a:xfrm>
            <a:off x="2629257" y="3207616"/>
            <a:ext cx="4361204" cy="381331"/>
          </a:xfrm>
          <a:prstGeom prst="rect">
            <a:avLst/>
          </a:prstGeom>
        </p:spPr>
        <p:txBody>
          <a:bodyPr vert="horz" lIns="0" tIns="0" rIns="0" bIns="0" rtlCol="0" anchor="t" anchorCtr="0">
            <a:noAutofit/>
          </a:bodyPr>
          <a:lstStyle>
            <a:lvl1pPr algn="l">
              <a:defRPr sz="2800" b="1" baseline="0">
                <a:solidFill>
                  <a:schemeClr val="tx1"/>
                </a:solidFill>
                <a:latin typeface="Arial (Headings)"/>
                <a:cs typeface="Arial (Headings)"/>
              </a:defRPr>
            </a:lvl1pPr>
          </a:lstStyle>
          <a:p>
            <a:r>
              <a:rPr lang="en-US" dirty="0"/>
              <a:t>Click to edit </a:t>
            </a:r>
            <a:r>
              <a:rPr lang="en-US"/>
              <a:t>divider page</a:t>
            </a:r>
            <a:endParaRPr lang="en-US" dirty="0"/>
          </a:p>
        </p:txBody>
      </p:sp>
      <p:pic>
        <p:nvPicPr>
          <p:cNvPr id="4" name="Picture 3"/>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990483" y="1828800"/>
            <a:ext cx="3188208" cy="3188208"/>
          </a:xfrm>
          <a:prstGeom prst="rect">
            <a:avLst/>
          </a:prstGeom>
        </p:spPr>
      </p:pic>
    </p:spTree>
    <p:extLst>
      <p:ext uri="{BB962C8B-B14F-4D97-AF65-F5344CB8AC3E}">
        <p14:creationId xmlns:p14="http://schemas.microsoft.com/office/powerpoint/2010/main" val="360327669"/>
      </p:ext>
    </p:extLst>
  </p:cSld>
  <p:clrMapOvr>
    <a:masterClrMapping/>
  </p:clrMapOvr>
</p:sldLayout>
</file>

<file path=ppt/slideLayouts/slideLayout251.xml><?xml version="1.0" encoding="utf-8"?>
<p:sldLayout xmlns:a="http://schemas.openxmlformats.org/drawingml/2006/main" xmlns:r="http://schemas.openxmlformats.org/officeDocument/2006/relationships" xmlns:p="http://schemas.openxmlformats.org/presentationml/2006/main" preserve="1" userDrawn="1">
  <p:cSld name="1_Divider page (double, white logo)">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a:xfrm>
            <a:off x="2629257" y="2968620"/>
            <a:ext cx="4361204" cy="910600"/>
          </a:xfrm>
          <a:prstGeom prst="rect">
            <a:avLst/>
          </a:prstGeom>
        </p:spPr>
        <p:txBody>
          <a:bodyPr vert="horz" lIns="0" tIns="0" rIns="0" bIns="0" rtlCol="0" anchor="t" anchorCtr="0">
            <a:noAutofit/>
          </a:bodyPr>
          <a:lstStyle>
            <a:lvl1pPr algn="l">
              <a:defRPr sz="2800" b="1" baseline="0">
                <a:solidFill>
                  <a:schemeClr val="tx1"/>
                </a:solidFill>
                <a:latin typeface="Arial (Headings)"/>
                <a:cs typeface="Arial (Headings)"/>
              </a:defRPr>
            </a:lvl1pPr>
          </a:lstStyle>
          <a:p>
            <a:r>
              <a:rPr lang="en-US" dirty="0"/>
              <a:t>Click to edit divider pages with two lines</a:t>
            </a:r>
          </a:p>
        </p:txBody>
      </p:sp>
      <p:pic>
        <p:nvPicPr>
          <p:cNvPr id="7" name="Picture 6"/>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990483" y="1828800"/>
            <a:ext cx="3188208" cy="3188208"/>
          </a:xfrm>
          <a:prstGeom prst="rect">
            <a:avLst/>
          </a:prstGeom>
        </p:spPr>
      </p:pic>
    </p:spTree>
    <p:extLst>
      <p:ext uri="{BB962C8B-B14F-4D97-AF65-F5344CB8AC3E}">
        <p14:creationId xmlns:p14="http://schemas.microsoft.com/office/powerpoint/2010/main" val="3804242737"/>
      </p:ext>
    </p:extLst>
  </p:cSld>
  <p:clrMapOvr>
    <a:masterClrMapping/>
  </p:clrMapOvr>
</p:sldLayout>
</file>

<file path=ppt/slideLayouts/slideLayout252.xml><?xml version="1.0" encoding="utf-8"?>
<p:sldLayout xmlns:a="http://schemas.openxmlformats.org/drawingml/2006/main" xmlns:r="http://schemas.openxmlformats.org/officeDocument/2006/relationships" xmlns:p="http://schemas.openxmlformats.org/presentationml/2006/main" preserve="1" userDrawn="1">
  <p:cSld name="Infographic Style (Red)">
    <p:spTree>
      <p:nvGrpSpPr>
        <p:cNvPr id="1" name=""/>
        <p:cNvGrpSpPr/>
        <p:nvPr/>
      </p:nvGrpSpPr>
      <p:grpSpPr>
        <a:xfrm>
          <a:off x="0" y="0"/>
          <a:ext cx="0" cy="0"/>
          <a:chOff x="0" y="0"/>
          <a:chExt cx="0" cy="0"/>
        </a:xfrm>
      </p:grpSpPr>
      <p:sp>
        <p:nvSpPr>
          <p:cNvPr id="7" name="Title 1"/>
          <p:cNvSpPr txBox="1">
            <a:spLocks/>
          </p:cNvSpPr>
          <p:nvPr userDrawn="1"/>
        </p:nvSpPr>
        <p:spPr bwMode="auto">
          <a:xfrm>
            <a:off x="2011681" y="1520291"/>
            <a:ext cx="4291229" cy="4291229"/>
          </a:xfrm>
          <a:prstGeom prst="rect">
            <a:avLst/>
          </a:prstGeom>
          <a:noFill/>
          <a:ln w="12700" cmpd="sng">
            <a:solidFill>
              <a:srgbClr val="C80000"/>
            </a:solidFill>
          </a:ln>
        </p:spPr>
        <p:txBody>
          <a:bodyPr lIns="234000" tIns="180000" rIns="180000" bIns="90000" anchor="b" anchorCtr="0">
            <a:normAutofit/>
          </a:bodyPr>
          <a:lstStyle>
            <a:lvl1pPr algn="l" defTabSz="457200" rtl="0" eaLnBrk="1" latinLnBrk="0" hangingPunct="1">
              <a:spcBef>
                <a:spcPct val="0"/>
              </a:spcBef>
              <a:buNone/>
              <a:defRPr sz="1800" kern="1200">
                <a:solidFill>
                  <a:schemeClr val="tx1"/>
                </a:solidFill>
                <a:latin typeface="+mj-lt"/>
                <a:ea typeface="+mj-ea"/>
                <a:cs typeface="+mj-cs"/>
              </a:defRPr>
            </a:lvl1pPr>
          </a:lstStyle>
          <a:p>
            <a:endParaRPr lang="en-US" dirty="0">
              <a:solidFill>
                <a:prstClr val="black"/>
              </a:solidFill>
            </a:endParaRPr>
          </a:p>
        </p:txBody>
      </p:sp>
      <p:sp>
        <p:nvSpPr>
          <p:cNvPr id="4" name="Title Placeholder 1"/>
          <p:cNvSpPr>
            <a:spLocks noGrp="1"/>
          </p:cNvSpPr>
          <p:nvPr>
            <p:ph type="title" hasCustomPrompt="1"/>
          </p:nvPr>
        </p:nvSpPr>
        <p:spPr>
          <a:xfrm>
            <a:off x="2204720" y="3241040"/>
            <a:ext cx="3911599" cy="2316480"/>
          </a:xfrm>
          <a:prstGeom prst="rect">
            <a:avLst/>
          </a:prstGeom>
        </p:spPr>
        <p:txBody>
          <a:bodyPr vert="horz" lIns="0" tIns="0" rIns="0" bIns="0" rtlCol="0" anchor="t" anchorCtr="0">
            <a:normAutofit/>
          </a:bodyPr>
          <a:lstStyle>
            <a:lvl1pPr algn="l">
              <a:defRPr sz="2100" baseline="0">
                <a:solidFill>
                  <a:srgbClr val="C80000"/>
                </a:solidFill>
                <a:latin typeface="Arial (Headings)"/>
                <a:cs typeface="Arial (Headings)"/>
              </a:defRPr>
            </a:lvl1pPr>
          </a:lstStyle>
          <a:p>
            <a:r>
              <a:rPr lang="en-US" dirty="0"/>
              <a:t>Click to edit Master </a:t>
            </a:r>
            <a:r>
              <a:rPr lang="en-US" dirty="0" err="1"/>
              <a:t>infographic</a:t>
            </a:r>
            <a:r>
              <a:rPr lang="en-US" dirty="0"/>
              <a:t> body copy</a:t>
            </a:r>
          </a:p>
        </p:txBody>
      </p:sp>
      <p:sp>
        <p:nvSpPr>
          <p:cNvPr id="5" name="Title Placeholder 1"/>
          <p:cNvSpPr txBox="1">
            <a:spLocks/>
          </p:cNvSpPr>
          <p:nvPr userDrawn="1"/>
        </p:nvSpPr>
        <p:spPr>
          <a:xfrm>
            <a:off x="2204720" y="1524000"/>
            <a:ext cx="3911599" cy="1930400"/>
          </a:xfrm>
          <a:prstGeom prst="rect">
            <a:avLst/>
          </a:prstGeom>
        </p:spPr>
        <p:txBody>
          <a:bodyPr vert="horz" lIns="0" tIns="0" rIns="0" bIns="0" rtlCol="0" anchor="t" anchorCtr="0">
            <a:noAutofit/>
          </a:bodyPr>
          <a:lstStyle>
            <a:lvl1pPr algn="l" defTabSz="457200" rtl="0" eaLnBrk="1" latinLnBrk="0" hangingPunct="1">
              <a:spcBef>
                <a:spcPct val="0"/>
              </a:spcBef>
              <a:buNone/>
              <a:defRPr sz="2100" kern="1200" baseline="0">
                <a:solidFill>
                  <a:schemeClr val="tx1"/>
                </a:solidFill>
                <a:latin typeface="Arial (Headings)"/>
                <a:ea typeface="+mj-ea"/>
                <a:cs typeface="Arial (Headings)"/>
              </a:defRPr>
            </a:lvl1pPr>
          </a:lstStyle>
          <a:p>
            <a:endParaRPr lang="en-US" sz="12000" b="1" dirty="0">
              <a:solidFill>
                <a:prstClr val="black"/>
              </a:solidFill>
            </a:endParaRPr>
          </a:p>
        </p:txBody>
      </p:sp>
      <p:sp>
        <p:nvSpPr>
          <p:cNvPr id="14" name="Text Placeholder 13"/>
          <p:cNvSpPr>
            <a:spLocks noGrp="1"/>
          </p:cNvSpPr>
          <p:nvPr>
            <p:ph type="body" sz="quarter" idx="10" hasCustomPrompt="1"/>
          </p:nvPr>
        </p:nvSpPr>
        <p:spPr>
          <a:xfrm>
            <a:off x="2102485" y="1311274"/>
            <a:ext cx="4044950" cy="1919605"/>
          </a:xfrm>
          <a:prstGeom prst="rect">
            <a:avLst/>
          </a:prstGeom>
        </p:spPr>
        <p:txBody>
          <a:bodyPr vert="horz"/>
          <a:lstStyle>
            <a:lvl1pPr marL="0" indent="0">
              <a:buFontTx/>
              <a:buNone/>
              <a:defRPr sz="12000" b="1">
                <a:solidFill>
                  <a:srgbClr val="C80000"/>
                </a:solidFill>
                <a:latin typeface="Arial (Body)"/>
                <a:cs typeface="Arial (Body)"/>
              </a:defRPr>
            </a:lvl1pPr>
          </a:lstStyle>
          <a:p>
            <a:pPr lvl="0"/>
            <a:r>
              <a:rPr lang="en-GB" dirty="0"/>
              <a:t>00%</a:t>
            </a:r>
            <a:endParaRPr lang="en-US" dirty="0"/>
          </a:p>
        </p:txBody>
      </p:sp>
    </p:spTree>
    <p:extLst>
      <p:ext uri="{BB962C8B-B14F-4D97-AF65-F5344CB8AC3E}">
        <p14:creationId xmlns:p14="http://schemas.microsoft.com/office/powerpoint/2010/main" val="3128518778"/>
      </p:ext>
    </p:extLst>
  </p:cSld>
  <p:clrMapOvr>
    <a:masterClrMapping/>
  </p:clrMapOvr>
  <p:extLst mod="1">
    <p:ext uri="{DCECCB84-F9BA-43D5-87BE-67443E8EF086}">
      <p15:sldGuideLst xmlns:p15="http://schemas.microsoft.com/office/powerpoint/2012/main">
        <p15:guide id="1" pos="1277">
          <p15:clr>
            <a:srgbClr val="FBAE40"/>
          </p15:clr>
        </p15:guide>
        <p15:guide id="2" orient="horz" pos="210">
          <p15:clr>
            <a:srgbClr val="FBAE40"/>
          </p15:clr>
        </p15:guide>
      </p15:sldGuideLst>
    </p:ext>
  </p:extLst>
</p:sldLayout>
</file>

<file path=ppt/slideLayouts/slideLayout253.xml><?xml version="1.0" encoding="utf-8"?>
<p:sldLayout xmlns:a="http://schemas.openxmlformats.org/drawingml/2006/main" xmlns:r="http://schemas.openxmlformats.org/officeDocument/2006/relationships" xmlns:p="http://schemas.openxmlformats.org/presentationml/2006/main" preserve="1" userDrawn="1">
  <p:cSld name="Infographic Style (Black)">
    <p:spTree>
      <p:nvGrpSpPr>
        <p:cNvPr id="1" name=""/>
        <p:cNvGrpSpPr/>
        <p:nvPr/>
      </p:nvGrpSpPr>
      <p:grpSpPr>
        <a:xfrm>
          <a:off x="0" y="0"/>
          <a:ext cx="0" cy="0"/>
          <a:chOff x="0" y="0"/>
          <a:chExt cx="0" cy="0"/>
        </a:xfrm>
      </p:grpSpPr>
      <p:sp>
        <p:nvSpPr>
          <p:cNvPr id="7" name="Title 1"/>
          <p:cNvSpPr txBox="1">
            <a:spLocks/>
          </p:cNvSpPr>
          <p:nvPr userDrawn="1"/>
        </p:nvSpPr>
        <p:spPr bwMode="auto">
          <a:xfrm>
            <a:off x="2011681" y="1520291"/>
            <a:ext cx="4291229" cy="4291229"/>
          </a:xfrm>
          <a:prstGeom prst="rect">
            <a:avLst/>
          </a:prstGeom>
          <a:noFill/>
          <a:ln w="12700" cmpd="sng">
            <a:solidFill>
              <a:schemeClr val="tx1"/>
            </a:solidFill>
          </a:ln>
        </p:spPr>
        <p:txBody>
          <a:bodyPr lIns="234000" tIns="180000" rIns="180000" bIns="90000" anchor="b" anchorCtr="0">
            <a:normAutofit/>
          </a:bodyPr>
          <a:lstStyle>
            <a:lvl1pPr algn="l" defTabSz="457200" rtl="0" eaLnBrk="1" latinLnBrk="0" hangingPunct="1">
              <a:spcBef>
                <a:spcPct val="0"/>
              </a:spcBef>
              <a:buNone/>
              <a:defRPr sz="1800" kern="1200">
                <a:solidFill>
                  <a:schemeClr val="tx1"/>
                </a:solidFill>
                <a:latin typeface="+mj-lt"/>
                <a:ea typeface="+mj-ea"/>
                <a:cs typeface="+mj-cs"/>
              </a:defRPr>
            </a:lvl1pPr>
          </a:lstStyle>
          <a:p>
            <a:endParaRPr lang="en-US" dirty="0">
              <a:solidFill>
                <a:srgbClr val="000000"/>
              </a:solidFill>
            </a:endParaRPr>
          </a:p>
        </p:txBody>
      </p:sp>
      <p:sp>
        <p:nvSpPr>
          <p:cNvPr id="4" name="Title Placeholder 1"/>
          <p:cNvSpPr>
            <a:spLocks noGrp="1"/>
          </p:cNvSpPr>
          <p:nvPr>
            <p:ph type="title" hasCustomPrompt="1"/>
          </p:nvPr>
        </p:nvSpPr>
        <p:spPr>
          <a:xfrm>
            <a:off x="2204720" y="3241040"/>
            <a:ext cx="3911599" cy="2316480"/>
          </a:xfrm>
          <a:prstGeom prst="rect">
            <a:avLst/>
          </a:prstGeom>
        </p:spPr>
        <p:txBody>
          <a:bodyPr vert="horz" lIns="0" tIns="0" rIns="0" bIns="0" rtlCol="0" anchor="t" anchorCtr="0">
            <a:normAutofit/>
          </a:bodyPr>
          <a:lstStyle>
            <a:lvl1pPr algn="l">
              <a:defRPr sz="2100" baseline="0">
                <a:solidFill>
                  <a:srgbClr val="000000"/>
                </a:solidFill>
                <a:latin typeface="Arial (Headings)"/>
                <a:cs typeface="Arial (Headings)"/>
              </a:defRPr>
            </a:lvl1pPr>
          </a:lstStyle>
          <a:p>
            <a:r>
              <a:rPr lang="en-US" dirty="0"/>
              <a:t>Click to edit Master </a:t>
            </a:r>
            <a:r>
              <a:rPr lang="en-US" dirty="0" err="1"/>
              <a:t>infographic</a:t>
            </a:r>
            <a:r>
              <a:rPr lang="en-US" dirty="0"/>
              <a:t> body copy</a:t>
            </a:r>
          </a:p>
        </p:txBody>
      </p:sp>
      <p:sp>
        <p:nvSpPr>
          <p:cNvPr id="5" name="Title Placeholder 1"/>
          <p:cNvSpPr txBox="1">
            <a:spLocks/>
          </p:cNvSpPr>
          <p:nvPr userDrawn="1"/>
        </p:nvSpPr>
        <p:spPr>
          <a:xfrm>
            <a:off x="2204720" y="1524000"/>
            <a:ext cx="3911599" cy="1930400"/>
          </a:xfrm>
          <a:prstGeom prst="rect">
            <a:avLst/>
          </a:prstGeom>
        </p:spPr>
        <p:txBody>
          <a:bodyPr vert="horz" lIns="0" tIns="0" rIns="0" bIns="0" rtlCol="0" anchor="t" anchorCtr="0">
            <a:noAutofit/>
          </a:bodyPr>
          <a:lstStyle>
            <a:lvl1pPr algn="l" defTabSz="457200" rtl="0" eaLnBrk="1" latinLnBrk="0" hangingPunct="1">
              <a:spcBef>
                <a:spcPct val="0"/>
              </a:spcBef>
              <a:buNone/>
              <a:defRPr sz="2100" kern="1200" baseline="0">
                <a:solidFill>
                  <a:schemeClr val="tx1"/>
                </a:solidFill>
                <a:latin typeface="Arial (Headings)"/>
                <a:ea typeface="+mj-ea"/>
                <a:cs typeface="Arial (Headings)"/>
              </a:defRPr>
            </a:lvl1pPr>
          </a:lstStyle>
          <a:p>
            <a:endParaRPr lang="en-US" sz="12000" b="1" dirty="0">
              <a:solidFill>
                <a:prstClr val="black"/>
              </a:solidFill>
            </a:endParaRPr>
          </a:p>
        </p:txBody>
      </p:sp>
      <p:sp>
        <p:nvSpPr>
          <p:cNvPr id="14" name="Text Placeholder 13"/>
          <p:cNvSpPr>
            <a:spLocks noGrp="1"/>
          </p:cNvSpPr>
          <p:nvPr>
            <p:ph type="body" sz="quarter" idx="10" hasCustomPrompt="1"/>
          </p:nvPr>
        </p:nvSpPr>
        <p:spPr>
          <a:xfrm>
            <a:off x="2102485" y="1311274"/>
            <a:ext cx="4044950" cy="1919605"/>
          </a:xfrm>
          <a:prstGeom prst="rect">
            <a:avLst/>
          </a:prstGeom>
        </p:spPr>
        <p:txBody>
          <a:bodyPr vert="horz"/>
          <a:lstStyle>
            <a:lvl1pPr marL="0" indent="0">
              <a:buFontTx/>
              <a:buNone/>
              <a:defRPr sz="12000" b="1">
                <a:solidFill>
                  <a:schemeClr val="tx1"/>
                </a:solidFill>
                <a:latin typeface="Arial (Body)"/>
                <a:cs typeface="Arial (Body)"/>
              </a:defRPr>
            </a:lvl1pPr>
          </a:lstStyle>
          <a:p>
            <a:pPr lvl="0"/>
            <a:r>
              <a:rPr lang="en-GB" dirty="0"/>
              <a:t>00%</a:t>
            </a:r>
            <a:endParaRPr lang="en-US" dirty="0"/>
          </a:p>
        </p:txBody>
      </p:sp>
    </p:spTree>
    <p:extLst>
      <p:ext uri="{BB962C8B-B14F-4D97-AF65-F5344CB8AC3E}">
        <p14:creationId xmlns:p14="http://schemas.microsoft.com/office/powerpoint/2010/main" val="958604852"/>
      </p:ext>
    </p:extLst>
  </p:cSld>
  <p:clrMapOvr>
    <a:masterClrMapping/>
  </p:clrMapOvr>
  <p:extLst mod="1">
    <p:ext uri="{DCECCB84-F9BA-43D5-87BE-67443E8EF086}">
      <p15:sldGuideLst xmlns:p15="http://schemas.microsoft.com/office/powerpoint/2012/main">
        <p15:guide id="1" pos="1255">
          <p15:clr>
            <a:srgbClr val="FBAE40"/>
          </p15:clr>
        </p15:guide>
      </p15:sldGuideLst>
    </p:ext>
  </p:extLst>
</p:sldLayout>
</file>

<file path=ppt/slideLayouts/slideLayout254.xml><?xml version="1.0" encoding="utf-8"?>
<p:sldLayout xmlns:a="http://schemas.openxmlformats.org/drawingml/2006/main" xmlns:r="http://schemas.openxmlformats.org/officeDocument/2006/relationships" xmlns:p="http://schemas.openxmlformats.org/presentationml/2006/main" preserve="1" userDrawn="1">
  <p:cSld name="Infographic Style (White)">
    <p:spTree>
      <p:nvGrpSpPr>
        <p:cNvPr id="1" name=""/>
        <p:cNvGrpSpPr/>
        <p:nvPr/>
      </p:nvGrpSpPr>
      <p:grpSpPr>
        <a:xfrm>
          <a:off x="0" y="0"/>
          <a:ext cx="0" cy="0"/>
          <a:chOff x="0" y="0"/>
          <a:chExt cx="0" cy="0"/>
        </a:xfrm>
      </p:grpSpPr>
      <p:sp>
        <p:nvSpPr>
          <p:cNvPr id="7" name="Title 1"/>
          <p:cNvSpPr txBox="1">
            <a:spLocks/>
          </p:cNvSpPr>
          <p:nvPr userDrawn="1"/>
        </p:nvSpPr>
        <p:spPr bwMode="auto">
          <a:xfrm>
            <a:off x="2011681" y="1520291"/>
            <a:ext cx="4291229" cy="4291229"/>
          </a:xfrm>
          <a:prstGeom prst="rect">
            <a:avLst/>
          </a:prstGeom>
          <a:noFill/>
          <a:ln w="12700" cmpd="sng">
            <a:solidFill>
              <a:schemeClr val="bg1"/>
            </a:solidFill>
          </a:ln>
        </p:spPr>
        <p:txBody>
          <a:bodyPr lIns="234000" tIns="180000" rIns="180000" bIns="90000" anchor="b" anchorCtr="0">
            <a:normAutofit/>
          </a:bodyPr>
          <a:lstStyle>
            <a:lvl1pPr algn="l" defTabSz="457200" rtl="0" eaLnBrk="1" latinLnBrk="0" hangingPunct="1">
              <a:spcBef>
                <a:spcPct val="0"/>
              </a:spcBef>
              <a:buNone/>
              <a:defRPr sz="1800" kern="1200">
                <a:solidFill>
                  <a:schemeClr val="tx1"/>
                </a:solidFill>
                <a:latin typeface="+mj-lt"/>
                <a:ea typeface="+mj-ea"/>
                <a:cs typeface="+mj-cs"/>
              </a:defRPr>
            </a:lvl1pPr>
          </a:lstStyle>
          <a:p>
            <a:endParaRPr lang="en-US" dirty="0">
              <a:solidFill>
                <a:prstClr val="white"/>
              </a:solidFill>
            </a:endParaRPr>
          </a:p>
        </p:txBody>
      </p:sp>
      <p:sp>
        <p:nvSpPr>
          <p:cNvPr id="4" name="Title Placeholder 1"/>
          <p:cNvSpPr>
            <a:spLocks noGrp="1"/>
          </p:cNvSpPr>
          <p:nvPr>
            <p:ph type="title" hasCustomPrompt="1"/>
          </p:nvPr>
        </p:nvSpPr>
        <p:spPr>
          <a:xfrm>
            <a:off x="2204720" y="3241040"/>
            <a:ext cx="3911599" cy="2316480"/>
          </a:xfrm>
          <a:prstGeom prst="rect">
            <a:avLst/>
          </a:prstGeom>
        </p:spPr>
        <p:txBody>
          <a:bodyPr vert="horz" lIns="0" tIns="0" rIns="0" bIns="0" rtlCol="0" anchor="t" anchorCtr="0">
            <a:normAutofit/>
          </a:bodyPr>
          <a:lstStyle>
            <a:lvl1pPr algn="l">
              <a:defRPr sz="2100" baseline="0">
                <a:solidFill>
                  <a:schemeClr val="bg1"/>
                </a:solidFill>
                <a:latin typeface="Arial (Headings)"/>
                <a:cs typeface="Arial (Headings)"/>
              </a:defRPr>
            </a:lvl1pPr>
          </a:lstStyle>
          <a:p>
            <a:r>
              <a:rPr lang="en-US" dirty="0"/>
              <a:t>Click to edit Master </a:t>
            </a:r>
            <a:r>
              <a:rPr lang="en-US" dirty="0" err="1"/>
              <a:t>infographic</a:t>
            </a:r>
            <a:r>
              <a:rPr lang="en-US" dirty="0"/>
              <a:t> body copy</a:t>
            </a:r>
          </a:p>
        </p:txBody>
      </p:sp>
      <p:sp>
        <p:nvSpPr>
          <p:cNvPr id="5" name="Title Placeholder 1"/>
          <p:cNvSpPr txBox="1">
            <a:spLocks/>
          </p:cNvSpPr>
          <p:nvPr userDrawn="1"/>
        </p:nvSpPr>
        <p:spPr>
          <a:xfrm>
            <a:off x="2204720" y="1524000"/>
            <a:ext cx="3911599" cy="1930400"/>
          </a:xfrm>
          <a:prstGeom prst="rect">
            <a:avLst/>
          </a:prstGeom>
        </p:spPr>
        <p:txBody>
          <a:bodyPr vert="horz" lIns="0" tIns="0" rIns="0" bIns="0" rtlCol="0" anchor="t" anchorCtr="0">
            <a:noAutofit/>
          </a:bodyPr>
          <a:lstStyle>
            <a:lvl1pPr algn="l" defTabSz="457200" rtl="0" eaLnBrk="1" latinLnBrk="0" hangingPunct="1">
              <a:spcBef>
                <a:spcPct val="0"/>
              </a:spcBef>
              <a:buNone/>
              <a:defRPr sz="2100" kern="1200" baseline="0">
                <a:solidFill>
                  <a:schemeClr val="tx1"/>
                </a:solidFill>
                <a:latin typeface="Arial (Headings)"/>
                <a:ea typeface="+mj-ea"/>
                <a:cs typeface="Arial (Headings)"/>
              </a:defRPr>
            </a:lvl1pPr>
          </a:lstStyle>
          <a:p>
            <a:endParaRPr lang="en-US" sz="12000" b="1" dirty="0">
              <a:solidFill>
                <a:prstClr val="black"/>
              </a:solidFill>
            </a:endParaRPr>
          </a:p>
        </p:txBody>
      </p:sp>
      <p:sp>
        <p:nvSpPr>
          <p:cNvPr id="14" name="Text Placeholder 13"/>
          <p:cNvSpPr>
            <a:spLocks noGrp="1"/>
          </p:cNvSpPr>
          <p:nvPr>
            <p:ph type="body" sz="quarter" idx="10" hasCustomPrompt="1"/>
          </p:nvPr>
        </p:nvSpPr>
        <p:spPr>
          <a:xfrm>
            <a:off x="2102485" y="1311274"/>
            <a:ext cx="4044950" cy="1919605"/>
          </a:xfrm>
          <a:prstGeom prst="rect">
            <a:avLst/>
          </a:prstGeom>
        </p:spPr>
        <p:txBody>
          <a:bodyPr vert="horz"/>
          <a:lstStyle>
            <a:lvl1pPr marL="0" indent="0">
              <a:buFontTx/>
              <a:buNone/>
              <a:defRPr sz="12000" b="1">
                <a:solidFill>
                  <a:schemeClr val="bg1"/>
                </a:solidFill>
                <a:latin typeface="Arial (Body)"/>
                <a:cs typeface="Arial (Body)"/>
              </a:defRPr>
            </a:lvl1pPr>
          </a:lstStyle>
          <a:p>
            <a:pPr lvl="0"/>
            <a:r>
              <a:rPr lang="en-GB" dirty="0"/>
              <a:t>00%</a:t>
            </a:r>
            <a:endParaRPr lang="en-US" dirty="0"/>
          </a:p>
        </p:txBody>
      </p:sp>
    </p:spTree>
    <p:extLst>
      <p:ext uri="{BB962C8B-B14F-4D97-AF65-F5344CB8AC3E}">
        <p14:creationId xmlns:p14="http://schemas.microsoft.com/office/powerpoint/2010/main" val="624915867"/>
      </p:ext>
    </p:extLst>
  </p:cSld>
  <p:clrMapOvr>
    <a:masterClrMapping/>
  </p:clrMapOvr>
  <p:extLst mod="1">
    <p:ext uri="{DCECCB84-F9BA-43D5-87BE-67443E8EF086}">
      <p15:sldGuideLst xmlns:p15="http://schemas.microsoft.com/office/powerpoint/2012/main">
        <p15:guide id="1" pos="1277">
          <p15:clr>
            <a:srgbClr val="FBAE40"/>
          </p15:clr>
        </p15:guide>
      </p15:sldGuideLst>
    </p:ext>
  </p:extLst>
</p:sldLayout>
</file>

<file path=ppt/slideLayouts/slideLayout255.xml><?xml version="1.0" encoding="utf-8"?>
<p:sldLayout xmlns:a="http://schemas.openxmlformats.org/drawingml/2006/main" xmlns:r="http://schemas.openxmlformats.org/officeDocument/2006/relationships" xmlns:p="http://schemas.openxmlformats.org/presentationml/2006/main" preserve="1" userDrawn="1">
  <p:cSld name="1_Infographic Style (Red)">
    <p:spTree>
      <p:nvGrpSpPr>
        <p:cNvPr id="1" name=""/>
        <p:cNvGrpSpPr/>
        <p:nvPr/>
      </p:nvGrpSpPr>
      <p:grpSpPr>
        <a:xfrm>
          <a:off x="0" y="0"/>
          <a:ext cx="0" cy="0"/>
          <a:chOff x="0" y="0"/>
          <a:chExt cx="0" cy="0"/>
        </a:xfrm>
      </p:grpSpPr>
      <p:sp>
        <p:nvSpPr>
          <p:cNvPr id="7" name="Title 1"/>
          <p:cNvSpPr txBox="1">
            <a:spLocks/>
          </p:cNvSpPr>
          <p:nvPr userDrawn="1"/>
        </p:nvSpPr>
        <p:spPr bwMode="auto">
          <a:xfrm>
            <a:off x="5370179" y="1524000"/>
            <a:ext cx="3525994" cy="3525994"/>
          </a:xfrm>
          <a:prstGeom prst="rect">
            <a:avLst/>
          </a:prstGeom>
          <a:solidFill>
            <a:schemeClr val="bg1">
              <a:alpha val="80000"/>
            </a:schemeClr>
          </a:solidFill>
          <a:ln w="12700" cmpd="sng">
            <a:solidFill>
              <a:srgbClr val="C80000"/>
            </a:solidFill>
          </a:ln>
        </p:spPr>
        <p:txBody>
          <a:bodyPr lIns="234000" tIns="180000" rIns="180000" bIns="90000" anchor="b" anchorCtr="0">
            <a:normAutofit/>
          </a:bodyPr>
          <a:lstStyle>
            <a:lvl1pPr algn="l" defTabSz="457200" rtl="0" eaLnBrk="1" latinLnBrk="0" hangingPunct="1">
              <a:spcBef>
                <a:spcPct val="0"/>
              </a:spcBef>
              <a:buNone/>
              <a:defRPr sz="1800" kern="1200">
                <a:solidFill>
                  <a:schemeClr val="tx1"/>
                </a:solidFill>
                <a:latin typeface="+mj-lt"/>
                <a:ea typeface="+mj-ea"/>
                <a:cs typeface="+mj-cs"/>
              </a:defRPr>
            </a:lvl1pPr>
          </a:lstStyle>
          <a:p>
            <a:endParaRPr lang="en-US" dirty="0">
              <a:solidFill>
                <a:prstClr val="black"/>
              </a:solidFill>
            </a:endParaRPr>
          </a:p>
        </p:txBody>
      </p:sp>
      <p:sp>
        <p:nvSpPr>
          <p:cNvPr id="4" name="Title Placeholder 1"/>
          <p:cNvSpPr>
            <a:spLocks noGrp="1"/>
          </p:cNvSpPr>
          <p:nvPr>
            <p:ph type="title" hasCustomPrompt="1"/>
          </p:nvPr>
        </p:nvSpPr>
        <p:spPr>
          <a:xfrm>
            <a:off x="5563218" y="1757779"/>
            <a:ext cx="3153492" cy="2194085"/>
          </a:xfrm>
          <a:prstGeom prst="rect">
            <a:avLst/>
          </a:prstGeom>
        </p:spPr>
        <p:txBody>
          <a:bodyPr vert="horz" lIns="0" tIns="0" rIns="0" bIns="0" rtlCol="0" anchor="t" anchorCtr="0">
            <a:normAutofit/>
          </a:bodyPr>
          <a:lstStyle>
            <a:lvl1pPr algn="l">
              <a:defRPr sz="2800" baseline="0">
                <a:solidFill>
                  <a:srgbClr val="C80000"/>
                </a:solidFill>
                <a:latin typeface="Arial (Headings)"/>
                <a:cs typeface="Arial (Headings)"/>
              </a:defRPr>
            </a:lvl1pPr>
          </a:lstStyle>
          <a:p>
            <a:r>
              <a:rPr lang="en-US" dirty="0"/>
              <a:t>Click to edit </a:t>
            </a:r>
            <a:br>
              <a:rPr lang="en-US" dirty="0"/>
            </a:br>
            <a:r>
              <a:rPr lang="en-US" dirty="0"/>
              <a:t>Master infographic body copy</a:t>
            </a:r>
          </a:p>
        </p:txBody>
      </p:sp>
      <p:sp>
        <p:nvSpPr>
          <p:cNvPr id="5" name="Title Placeholder 1"/>
          <p:cNvSpPr txBox="1">
            <a:spLocks/>
          </p:cNvSpPr>
          <p:nvPr userDrawn="1"/>
        </p:nvSpPr>
        <p:spPr>
          <a:xfrm>
            <a:off x="2204720" y="1524000"/>
            <a:ext cx="3911599" cy="1930400"/>
          </a:xfrm>
          <a:prstGeom prst="rect">
            <a:avLst/>
          </a:prstGeom>
        </p:spPr>
        <p:txBody>
          <a:bodyPr vert="horz" lIns="0" tIns="0" rIns="0" bIns="0" rtlCol="0" anchor="t" anchorCtr="0">
            <a:noAutofit/>
          </a:bodyPr>
          <a:lstStyle>
            <a:lvl1pPr algn="l" defTabSz="457200" rtl="0" eaLnBrk="1" latinLnBrk="0" hangingPunct="1">
              <a:spcBef>
                <a:spcPct val="0"/>
              </a:spcBef>
              <a:buNone/>
              <a:defRPr sz="2100" kern="1200" baseline="0">
                <a:solidFill>
                  <a:schemeClr val="tx1"/>
                </a:solidFill>
                <a:latin typeface="Arial (Headings)"/>
                <a:ea typeface="+mj-ea"/>
                <a:cs typeface="Arial (Headings)"/>
              </a:defRPr>
            </a:lvl1pPr>
          </a:lstStyle>
          <a:p>
            <a:endParaRPr lang="en-US" sz="12000" b="1" dirty="0">
              <a:solidFill>
                <a:prstClr val="black"/>
              </a:solidFill>
            </a:endParaRPr>
          </a:p>
        </p:txBody>
      </p:sp>
      <p:sp>
        <p:nvSpPr>
          <p:cNvPr id="11" name="Text Placeholder 9"/>
          <p:cNvSpPr>
            <a:spLocks noGrp="1"/>
          </p:cNvSpPr>
          <p:nvPr>
            <p:ph type="body" sz="quarter" idx="10" hasCustomPrompt="1"/>
          </p:nvPr>
        </p:nvSpPr>
        <p:spPr>
          <a:xfrm>
            <a:off x="7999413" y="4159783"/>
            <a:ext cx="1979612" cy="1979613"/>
          </a:xfrm>
          <a:prstGeom prst="rect">
            <a:avLst/>
          </a:prstGeom>
          <a:solidFill>
            <a:schemeClr val="bg1"/>
          </a:solidFill>
        </p:spPr>
        <p:txBody>
          <a:bodyPr lIns="180000" tIns="144000" rIns="90000" bIns="46800"/>
          <a:lstStyle>
            <a:lvl1pPr marL="0" indent="0">
              <a:buNone/>
              <a:defRPr sz="2100" b="0" i="0" baseline="0">
                <a:latin typeface="Arial" charset="0"/>
                <a:ea typeface="Arial" charset="0"/>
                <a:cs typeface="Arial" charset="0"/>
              </a:defRPr>
            </a:lvl1pPr>
          </a:lstStyle>
          <a:p>
            <a:pPr lvl="0"/>
            <a:r>
              <a:rPr lang="en-GB" dirty="0"/>
              <a:t>Click to edit body copy</a:t>
            </a:r>
          </a:p>
        </p:txBody>
      </p:sp>
    </p:spTree>
    <p:extLst>
      <p:ext uri="{BB962C8B-B14F-4D97-AF65-F5344CB8AC3E}">
        <p14:creationId xmlns:p14="http://schemas.microsoft.com/office/powerpoint/2010/main" val="1157423089"/>
      </p:ext>
    </p:extLst>
  </p:cSld>
  <p:clrMapOvr>
    <a:masterClrMapping/>
  </p:clrMapOvr>
  <p:extLst mod="1">
    <p:ext uri="{DCECCB84-F9BA-43D5-87BE-67443E8EF086}">
      <p15:sldGuideLst xmlns:p15="http://schemas.microsoft.com/office/powerpoint/2012/main">
        <p15:guide id="1" pos="1277">
          <p15:clr>
            <a:srgbClr val="FBAE40"/>
          </p15:clr>
        </p15:guide>
        <p15:guide id="2" orient="horz" pos="210">
          <p15:clr>
            <a:srgbClr val="FBAE40"/>
          </p15:clr>
        </p15:guide>
      </p15:sldGuideLst>
    </p:ext>
  </p:extLst>
</p:sldLayout>
</file>

<file path=ppt/slideLayouts/slideLayout256.xml><?xml version="1.0" encoding="utf-8"?>
<p:sldLayout xmlns:a="http://schemas.openxmlformats.org/drawingml/2006/main" xmlns:r="http://schemas.openxmlformats.org/officeDocument/2006/relationships" xmlns:p="http://schemas.openxmlformats.org/presentationml/2006/main" preserve="1" userDrawn="1">
  <p:cSld name="2_Infographic Style (Red)">
    <p:spTree>
      <p:nvGrpSpPr>
        <p:cNvPr id="1" name=""/>
        <p:cNvGrpSpPr/>
        <p:nvPr/>
      </p:nvGrpSpPr>
      <p:grpSpPr>
        <a:xfrm>
          <a:off x="0" y="0"/>
          <a:ext cx="0" cy="0"/>
          <a:chOff x="0" y="0"/>
          <a:chExt cx="0" cy="0"/>
        </a:xfrm>
      </p:grpSpPr>
      <p:sp>
        <p:nvSpPr>
          <p:cNvPr id="7" name="Title 1"/>
          <p:cNvSpPr txBox="1">
            <a:spLocks/>
          </p:cNvSpPr>
          <p:nvPr userDrawn="1"/>
        </p:nvSpPr>
        <p:spPr bwMode="auto">
          <a:xfrm>
            <a:off x="2027238" y="2605607"/>
            <a:ext cx="3525994" cy="3525994"/>
          </a:xfrm>
          <a:prstGeom prst="rect">
            <a:avLst/>
          </a:prstGeom>
          <a:noFill/>
          <a:ln w="12700" cmpd="sng">
            <a:solidFill>
              <a:srgbClr val="C80000"/>
            </a:solidFill>
          </a:ln>
        </p:spPr>
        <p:txBody>
          <a:bodyPr lIns="234000" tIns="180000" rIns="180000" bIns="90000" anchor="b" anchorCtr="0">
            <a:normAutofit/>
          </a:bodyPr>
          <a:lstStyle>
            <a:lvl1pPr algn="l" defTabSz="457200" rtl="0" eaLnBrk="1" latinLnBrk="0" hangingPunct="1">
              <a:spcBef>
                <a:spcPct val="0"/>
              </a:spcBef>
              <a:buNone/>
              <a:defRPr sz="1800" kern="1200">
                <a:solidFill>
                  <a:schemeClr val="tx1"/>
                </a:solidFill>
                <a:latin typeface="+mj-lt"/>
                <a:ea typeface="+mj-ea"/>
                <a:cs typeface="+mj-cs"/>
              </a:defRPr>
            </a:lvl1pPr>
          </a:lstStyle>
          <a:p>
            <a:endParaRPr lang="en-US" dirty="0">
              <a:solidFill>
                <a:prstClr val="black"/>
              </a:solidFill>
            </a:endParaRPr>
          </a:p>
        </p:txBody>
      </p:sp>
      <p:sp>
        <p:nvSpPr>
          <p:cNvPr id="4" name="Title Placeholder 1"/>
          <p:cNvSpPr>
            <a:spLocks noGrp="1"/>
          </p:cNvSpPr>
          <p:nvPr>
            <p:ph type="title" hasCustomPrompt="1"/>
          </p:nvPr>
        </p:nvSpPr>
        <p:spPr>
          <a:xfrm>
            <a:off x="2220276" y="2839386"/>
            <a:ext cx="2197899" cy="3074304"/>
          </a:xfrm>
          <a:prstGeom prst="rect">
            <a:avLst/>
          </a:prstGeom>
        </p:spPr>
        <p:txBody>
          <a:bodyPr vert="horz" lIns="0" tIns="0" rIns="0" bIns="0" rtlCol="0" anchor="t" anchorCtr="0">
            <a:normAutofit/>
          </a:bodyPr>
          <a:lstStyle>
            <a:lvl1pPr algn="l">
              <a:defRPr sz="2800" baseline="0">
                <a:solidFill>
                  <a:srgbClr val="C80000"/>
                </a:solidFill>
                <a:latin typeface="Arial (Headings)"/>
                <a:cs typeface="Arial (Headings)"/>
              </a:defRPr>
            </a:lvl1pPr>
          </a:lstStyle>
          <a:p>
            <a:r>
              <a:rPr lang="en-US" dirty="0"/>
              <a:t>Click to edit Master </a:t>
            </a:r>
            <a:r>
              <a:rPr lang="en-US" dirty="0" err="1"/>
              <a:t>infographic</a:t>
            </a:r>
            <a:r>
              <a:rPr lang="en-US" dirty="0"/>
              <a:t> body copy</a:t>
            </a:r>
          </a:p>
        </p:txBody>
      </p:sp>
      <p:sp>
        <p:nvSpPr>
          <p:cNvPr id="5" name="Title Placeholder 1"/>
          <p:cNvSpPr txBox="1">
            <a:spLocks/>
          </p:cNvSpPr>
          <p:nvPr userDrawn="1"/>
        </p:nvSpPr>
        <p:spPr>
          <a:xfrm>
            <a:off x="2204720" y="1524000"/>
            <a:ext cx="3911599" cy="1930400"/>
          </a:xfrm>
          <a:prstGeom prst="rect">
            <a:avLst/>
          </a:prstGeom>
        </p:spPr>
        <p:txBody>
          <a:bodyPr vert="horz" lIns="0" tIns="0" rIns="0" bIns="0" rtlCol="0" anchor="t" anchorCtr="0">
            <a:noAutofit/>
          </a:bodyPr>
          <a:lstStyle>
            <a:lvl1pPr algn="l" defTabSz="457200" rtl="0" eaLnBrk="1" latinLnBrk="0" hangingPunct="1">
              <a:spcBef>
                <a:spcPct val="0"/>
              </a:spcBef>
              <a:buNone/>
              <a:defRPr sz="2100" kern="1200" baseline="0">
                <a:solidFill>
                  <a:schemeClr val="tx1"/>
                </a:solidFill>
                <a:latin typeface="Arial (Headings)"/>
                <a:ea typeface="+mj-ea"/>
                <a:cs typeface="Arial (Headings)"/>
              </a:defRPr>
            </a:lvl1pPr>
          </a:lstStyle>
          <a:p>
            <a:endParaRPr lang="en-US" sz="12000" b="1" dirty="0">
              <a:solidFill>
                <a:prstClr val="black"/>
              </a:solidFill>
            </a:endParaRPr>
          </a:p>
        </p:txBody>
      </p:sp>
      <p:sp>
        <p:nvSpPr>
          <p:cNvPr id="8" name="Text Placeholder 9"/>
          <p:cNvSpPr>
            <a:spLocks noGrp="1"/>
          </p:cNvSpPr>
          <p:nvPr>
            <p:ph type="body" sz="quarter" idx="10" hasCustomPrompt="1"/>
          </p:nvPr>
        </p:nvSpPr>
        <p:spPr>
          <a:xfrm>
            <a:off x="4563426" y="1615800"/>
            <a:ext cx="1979612" cy="1979613"/>
          </a:xfrm>
          <a:prstGeom prst="rect">
            <a:avLst/>
          </a:prstGeom>
          <a:solidFill>
            <a:schemeClr val="bg1"/>
          </a:solidFill>
        </p:spPr>
        <p:txBody>
          <a:bodyPr lIns="180000" tIns="144000" rIns="90000" bIns="46800"/>
          <a:lstStyle>
            <a:lvl1pPr marL="0" indent="0">
              <a:buNone/>
              <a:defRPr sz="2100" b="0" i="0" baseline="0">
                <a:latin typeface="Arial" charset="0"/>
                <a:ea typeface="Arial" charset="0"/>
                <a:cs typeface="Arial" charset="0"/>
              </a:defRPr>
            </a:lvl1pPr>
          </a:lstStyle>
          <a:p>
            <a:pPr lvl="0"/>
            <a:r>
              <a:rPr lang="en-GB" dirty="0"/>
              <a:t>Click to edit body copy</a:t>
            </a:r>
          </a:p>
        </p:txBody>
      </p:sp>
    </p:spTree>
    <p:extLst>
      <p:ext uri="{BB962C8B-B14F-4D97-AF65-F5344CB8AC3E}">
        <p14:creationId xmlns:p14="http://schemas.microsoft.com/office/powerpoint/2010/main" val="2646185882"/>
      </p:ext>
    </p:extLst>
  </p:cSld>
  <p:clrMapOvr>
    <a:masterClrMapping/>
  </p:clrMapOvr>
  <p:extLst mod="1">
    <p:ext uri="{DCECCB84-F9BA-43D5-87BE-67443E8EF086}">
      <p15:sldGuideLst xmlns:p15="http://schemas.microsoft.com/office/powerpoint/2012/main">
        <p15:guide id="1" pos="1277">
          <p15:clr>
            <a:srgbClr val="FBAE40"/>
          </p15:clr>
        </p15:guide>
        <p15:guide id="2" orient="horz" pos="210">
          <p15:clr>
            <a:srgbClr val="FBAE40"/>
          </p15:clr>
        </p15:guide>
      </p15:sldGuideLst>
    </p:ext>
  </p:extLst>
</p:sldLayout>
</file>

<file path=ppt/slideLayouts/slideLayout257.xml><?xml version="1.0" encoding="utf-8"?>
<p:sldLayout xmlns:a="http://schemas.openxmlformats.org/drawingml/2006/main" xmlns:r="http://schemas.openxmlformats.org/officeDocument/2006/relationships" xmlns:p="http://schemas.openxmlformats.org/presentationml/2006/main" preserve="1" userDrawn="1">
  <p:cSld name="Text (Brand Frame)">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5729933"/>
      </p:ext>
    </p:extLst>
  </p:cSld>
  <p:clrMapOvr>
    <a:masterClrMapping/>
  </p:clrMapOvr>
  <p:extLst mod="1">
    <p:ext uri="{DCECCB84-F9BA-43D5-87BE-67443E8EF086}">
      <p15:sldGuideLst xmlns:p15="http://schemas.microsoft.com/office/powerpoint/2012/main">
        <p15:guide id="1" pos="1255">
          <p15:clr>
            <a:srgbClr val="FBAE40"/>
          </p15:clr>
        </p15:guide>
      </p15:sldGuideLst>
    </p:ext>
  </p:extLst>
</p:sldLayout>
</file>

<file path=ppt/slideLayouts/slideLayout258.xml><?xml version="1.0" encoding="utf-8"?>
<p:sldLayout xmlns:a="http://schemas.openxmlformats.org/drawingml/2006/main" xmlns:r="http://schemas.openxmlformats.org/officeDocument/2006/relationships" xmlns:p="http://schemas.openxmlformats.org/presentationml/2006/main" preserve="1" userDrawn="1">
  <p:cSld name="2 columns (Brand Frame)">
    <p:spTree>
      <p:nvGrpSpPr>
        <p:cNvPr id="1" name=""/>
        <p:cNvGrpSpPr/>
        <p:nvPr/>
      </p:nvGrpSpPr>
      <p:grpSpPr>
        <a:xfrm>
          <a:off x="0" y="0"/>
          <a:ext cx="0" cy="0"/>
          <a:chOff x="0" y="0"/>
          <a:chExt cx="0" cy="0"/>
        </a:xfrm>
      </p:grpSpPr>
      <p:sp>
        <p:nvSpPr>
          <p:cNvPr id="6" name="Content Placeholder 2"/>
          <p:cNvSpPr>
            <a:spLocks noGrp="1"/>
          </p:cNvSpPr>
          <p:nvPr>
            <p:ph idx="14"/>
          </p:nvPr>
        </p:nvSpPr>
        <p:spPr>
          <a:xfrm>
            <a:off x="6299199" y="2352056"/>
            <a:ext cx="4729163" cy="3960000"/>
          </a:xfrm>
          <a:prstGeom prst="rect">
            <a:avLst/>
          </a:prstGeom>
        </p:spPr>
        <p:txBody>
          <a:bodyPr/>
          <a:lstStyle>
            <a:lvl1pPr marL="342900" indent="-342900">
              <a:buClr>
                <a:srgbClr val="C80000"/>
              </a:buClr>
              <a:buFont typeface="Wingdings" charset="2"/>
              <a:buChar char="§"/>
              <a:defRPr sz="2100">
                <a:solidFill>
                  <a:srgbClr val="000000"/>
                </a:solidFill>
                <a:latin typeface="Arial (Body)"/>
                <a:cs typeface="Arial (Body)"/>
              </a:defRPr>
            </a:lvl1pPr>
            <a:lvl2pPr marL="742950" indent="-285750">
              <a:buClr>
                <a:srgbClr val="C80000"/>
              </a:buClr>
              <a:buFont typeface="Wingdings" charset="2"/>
              <a:buChar char="§"/>
              <a:defRPr sz="2100">
                <a:solidFill>
                  <a:srgbClr val="000000"/>
                </a:solidFill>
                <a:latin typeface="Arial (Body)"/>
                <a:cs typeface="Arial (Body)"/>
              </a:defRPr>
            </a:lvl2pPr>
            <a:lvl3pPr marL="1143000" indent="-228600">
              <a:buClr>
                <a:srgbClr val="C80000"/>
              </a:buClr>
              <a:buFont typeface="Wingdings" charset="2"/>
              <a:buChar char="§"/>
              <a:defRPr sz="1800">
                <a:solidFill>
                  <a:srgbClr val="000000"/>
                </a:solidFill>
                <a:latin typeface="Arial (Body)"/>
                <a:cs typeface="Arial (Body)"/>
              </a:defRPr>
            </a:lvl3pPr>
            <a:lvl4pPr marL="1600200" indent="-228600">
              <a:buClr>
                <a:srgbClr val="C80000"/>
              </a:buClr>
              <a:buFont typeface="Wingdings" charset="2"/>
              <a:buChar char="§"/>
              <a:defRPr sz="1800">
                <a:solidFill>
                  <a:srgbClr val="000000"/>
                </a:solidFill>
                <a:latin typeface="Arial (Body)"/>
                <a:cs typeface="Arial (Body)"/>
              </a:defRPr>
            </a:lvl4pPr>
            <a:lvl5pPr marL="2057400" indent="-228600">
              <a:buClr>
                <a:srgbClr val="C80000"/>
              </a:buClr>
              <a:buFont typeface="Wingdings" charset="2"/>
              <a:buChar char="§"/>
              <a:defRPr sz="1800">
                <a:solidFill>
                  <a:srgbClr val="000000"/>
                </a:solidFill>
                <a:latin typeface="Arial (Body)"/>
                <a:cs typeface="Arial (Body)"/>
              </a:defRPr>
            </a:lvl5pPr>
          </a:lstStyle>
          <a:p>
            <a:pPr lvl="0"/>
            <a:r>
              <a:rPr lang="en-US" dirty="0"/>
              <a:t>Click to edit Master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 hasCustomPrompt="1"/>
          </p:nvPr>
        </p:nvSpPr>
        <p:spPr bwMode="ltGray">
          <a:xfrm>
            <a:off x="1332864" y="2352056"/>
            <a:ext cx="3960000" cy="3960000"/>
          </a:xfrm>
          <a:prstGeom prst="rect">
            <a:avLst/>
          </a:prstGeom>
          <a:noFill/>
          <a:ln w="12700">
            <a:solidFill>
              <a:srgbClr val="C80000"/>
            </a:solidFill>
          </a:ln>
        </p:spPr>
        <p:txBody>
          <a:bodyPr lIns="180000" tIns="180000" rIns="180000" bIns="360000"/>
          <a:lstStyle>
            <a:lvl1pPr marL="342900" indent="-342900">
              <a:buClr>
                <a:srgbClr val="C80000"/>
              </a:buClr>
              <a:buFont typeface="Wingdings" charset="2"/>
              <a:buChar char="§"/>
              <a:defRPr sz="2100" baseline="0">
                <a:solidFill>
                  <a:schemeClr val="tx1"/>
                </a:solidFill>
                <a:latin typeface="Arial (Body)"/>
                <a:cs typeface="Arial (Body)"/>
              </a:defRPr>
            </a:lvl1pPr>
            <a:lvl2pPr marL="742950" indent="-285750">
              <a:buClr>
                <a:srgbClr val="C80000"/>
              </a:buClr>
              <a:buFont typeface="Wingdings" charset="2"/>
              <a:buChar char="§"/>
              <a:defRPr sz="2100">
                <a:solidFill>
                  <a:srgbClr val="000000"/>
                </a:solidFill>
                <a:latin typeface="Arial (Body)"/>
                <a:cs typeface="Arial (Body)"/>
              </a:defRPr>
            </a:lvl2pPr>
            <a:lvl3pPr marL="1143000" indent="-228600">
              <a:buClr>
                <a:srgbClr val="C80000"/>
              </a:buClr>
              <a:buFont typeface="Wingdings" charset="2"/>
              <a:buChar char="§"/>
              <a:defRPr sz="1800">
                <a:solidFill>
                  <a:srgbClr val="000000"/>
                </a:solidFill>
                <a:latin typeface="Arial (Body)"/>
                <a:cs typeface="Arial (Body)"/>
              </a:defRPr>
            </a:lvl3pPr>
            <a:lvl4pPr marL="1600200" indent="-228600">
              <a:buClr>
                <a:srgbClr val="C80000"/>
              </a:buClr>
              <a:buFont typeface="Wingdings" charset="2"/>
              <a:buChar char="§"/>
              <a:defRPr sz="1800">
                <a:solidFill>
                  <a:srgbClr val="000000"/>
                </a:solidFill>
                <a:latin typeface="Arial (Body)"/>
                <a:cs typeface="Arial (Body)"/>
              </a:defRPr>
            </a:lvl4pPr>
            <a:lvl5pPr marL="2057400" indent="-228600">
              <a:buClr>
                <a:srgbClr val="C80000"/>
              </a:buClr>
              <a:buFont typeface="Wingdings" charset="2"/>
              <a:buChar char="§"/>
              <a:defRPr sz="1600">
                <a:solidFill>
                  <a:srgbClr val="000000"/>
                </a:solidFill>
                <a:latin typeface="Arial (Body)"/>
                <a:cs typeface="Arial (Body)"/>
              </a:defRPr>
            </a:lvl5pPr>
          </a:lstStyle>
          <a:p>
            <a:pPr lvl="0"/>
            <a:r>
              <a:rPr lang="en-US" dirty="0"/>
              <a:t>Remember the Brand square and Brand frame should never be used together</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Title 1"/>
          <p:cNvSpPr>
            <a:spLocks noGrp="1"/>
          </p:cNvSpPr>
          <p:nvPr>
            <p:ph type="title"/>
          </p:nvPr>
        </p:nvSpPr>
        <p:spPr>
          <a:xfrm>
            <a:off x="1233054" y="1239520"/>
            <a:ext cx="9795307" cy="1062000"/>
          </a:xfrm>
          <a:prstGeom prst="rect">
            <a:avLst/>
          </a:prstGeom>
        </p:spPr>
        <p:txBody>
          <a:bodyPr/>
          <a:lstStyle>
            <a:lvl1pPr algn="l">
              <a:defRPr sz="2800">
                <a:solidFill>
                  <a:srgbClr val="C80000"/>
                </a:solidFill>
                <a:latin typeface="arial (Headings)"/>
                <a:cs typeface="arial (Headings)"/>
              </a:defRPr>
            </a:lvl1pPr>
          </a:lstStyle>
          <a:p>
            <a:r>
              <a:rPr lang="en-US" dirty="0"/>
              <a:t>Click to edit Master title style</a:t>
            </a:r>
          </a:p>
        </p:txBody>
      </p:sp>
    </p:spTree>
    <p:extLst>
      <p:ext uri="{BB962C8B-B14F-4D97-AF65-F5344CB8AC3E}">
        <p14:creationId xmlns:p14="http://schemas.microsoft.com/office/powerpoint/2010/main" val="1537068263"/>
      </p:ext>
    </p:extLst>
  </p:cSld>
  <p:clrMapOvr>
    <a:masterClrMapping/>
  </p:clrMapOvr>
</p:sldLayout>
</file>

<file path=ppt/slideLayouts/slideLayout259.xml><?xml version="1.0" encoding="utf-8"?>
<p:sldLayout xmlns:a="http://schemas.openxmlformats.org/drawingml/2006/main" xmlns:r="http://schemas.openxmlformats.org/officeDocument/2006/relationships" xmlns:p="http://schemas.openxmlformats.org/presentationml/2006/main" preserve="1" userDrawn="1">
  <p:cSld name="Divider page (single, black logo)">
    <p:spTree>
      <p:nvGrpSpPr>
        <p:cNvPr id="1" name=""/>
        <p:cNvGrpSpPr/>
        <p:nvPr/>
      </p:nvGrpSpPr>
      <p:grpSpPr>
        <a:xfrm>
          <a:off x="0" y="0"/>
          <a:ext cx="0" cy="0"/>
          <a:chOff x="0" y="0"/>
          <a:chExt cx="0" cy="0"/>
        </a:xfrm>
      </p:grpSpPr>
      <p:pic>
        <p:nvPicPr>
          <p:cNvPr id="4" name="Picture 3" descr="ACCA Brand Square (1 line).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15060" y="2446020"/>
            <a:ext cx="1955800" cy="1955800"/>
          </a:xfrm>
          <a:prstGeom prst="rect">
            <a:avLst/>
          </a:prstGeom>
        </p:spPr>
      </p:pic>
      <p:sp>
        <p:nvSpPr>
          <p:cNvPr id="6" name="Title Placeholder 1"/>
          <p:cNvSpPr>
            <a:spLocks noGrp="1"/>
          </p:cNvSpPr>
          <p:nvPr>
            <p:ph type="title" hasCustomPrompt="1"/>
          </p:nvPr>
        </p:nvSpPr>
        <p:spPr>
          <a:xfrm>
            <a:off x="2133601" y="3248640"/>
            <a:ext cx="3797180" cy="348000"/>
          </a:xfrm>
          <a:prstGeom prst="rect">
            <a:avLst/>
          </a:prstGeom>
        </p:spPr>
        <p:txBody>
          <a:bodyPr vert="horz" lIns="0" tIns="0" rIns="0" bIns="0" rtlCol="0" anchor="t" anchorCtr="0">
            <a:noAutofit/>
          </a:bodyPr>
          <a:lstStyle>
            <a:lvl1pPr algn="l">
              <a:defRPr sz="2100" b="1" baseline="0">
                <a:solidFill>
                  <a:schemeClr val="tx1"/>
                </a:solidFill>
                <a:latin typeface="Arial (Headings)"/>
                <a:cs typeface="Arial (Headings)"/>
              </a:defRPr>
            </a:lvl1pPr>
          </a:lstStyle>
          <a:p>
            <a:r>
              <a:rPr lang="en-US" dirty="0"/>
              <a:t>Click to edit divider pages</a:t>
            </a:r>
          </a:p>
        </p:txBody>
      </p:sp>
    </p:spTree>
    <p:extLst>
      <p:ext uri="{BB962C8B-B14F-4D97-AF65-F5344CB8AC3E}">
        <p14:creationId xmlns:p14="http://schemas.microsoft.com/office/powerpoint/2010/main" val="330997026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_Divider page (single, white logo)">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a:xfrm>
            <a:off x="2629257" y="3207616"/>
            <a:ext cx="4361204" cy="381331"/>
          </a:xfrm>
          <a:prstGeom prst="rect">
            <a:avLst/>
          </a:prstGeom>
        </p:spPr>
        <p:txBody>
          <a:bodyPr vert="horz" lIns="0" tIns="0" rIns="0" bIns="0" rtlCol="0" anchor="t" anchorCtr="0">
            <a:noAutofit/>
          </a:bodyPr>
          <a:lstStyle>
            <a:lvl1pPr algn="l">
              <a:defRPr sz="2800" b="1" baseline="0">
                <a:solidFill>
                  <a:schemeClr val="tx1"/>
                </a:solidFill>
                <a:latin typeface="Arial (Headings)"/>
                <a:cs typeface="Arial (Headings)"/>
              </a:defRPr>
            </a:lvl1pPr>
          </a:lstStyle>
          <a:p>
            <a:r>
              <a:rPr lang="en-US" dirty="0"/>
              <a:t>Click to edit </a:t>
            </a:r>
            <a:r>
              <a:rPr lang="en-US"/>
              <a:t>divider page</a:t>
            </a:r>
            <a:endParaRPr lang="en-US" dirty="0"/>
          </a:p>
        </p:txBody>
      </p:sp>
      <p:pic>
        <p:nvPicPr>
          <p:cNvPr id="4" name="Picture 3"/>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990483" y="1828800"/>
            <a:ext cx="3188208" cy="3188208"/>
          </a:xfrm>
          <a:prstGeom prst="rect">
            <a:avLst/>
          </a:prstGeom>
        </p:spPr>
      </p:pic>
    </p:spTree>
    <p:extLst>
      <p:ext uri="{BB962C8B-B14F-4D97-AF65-F5344CB8AC3E}">
        <p14:creationId xmlns:p14="http://schemas.microsoft.com/office/powerpoint/2010/main" val="1450320685"/>
      </p:ext>
    </p:extLst>
  </p:cSld>
  <p:clrMapOvr>
    <a:masterClrMapping/>
  </p:clrMapOvr>
</p:sldLayout>
</file>

<file path=ppt/slideLayouts/slideLayout260.xml><?xml version="1.0" encoding="utf-8"?>
<p:sldLayout xmlns:a="http://schemas.openxmlformats.org/drawingml/2006/main" xmlns:r="http://schemas.openxmlformats.org/officeDocument/2006/relationships" xmlns:p="http://schemas.openxmlformats.org/presentationml/2006/main" preserve="1" userDrawn="1">
  <p:cSld name="Divider page (double, black logo)">
    <p:spTree>
      <p:nvGrpSpPr>
        <p:cNvPr id="1" name=""/>
        <p:cNvGrpSpPr/>
        <p:nvPr/>
      </p:nvGrpSpPr>
      <p:grpSpPr>
        <a:xfrm>
          <a:off x="0" y="0"/>
          <a:ext cx="0" cy="0"/>
          <a:chOff x="0" y="0"/>
          <a:chExt cx="0" cy="0"/>
        </a:xfrm>
      </p:grpSpPr>
      <p:pic>
        <p:nvPicPr>
          <p:cNvPr id="4" name="Picture 3" descr="ACCA Brand Square (2 lines).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15060" y="2446020"/>
            <a:ext cx="1955800" cy="1955800"/>
          </a:xfrm>
          <a:prstGeom prst="rect">
            <a:avLst/>
          </a:prstGeom>
        </p:spPr>
      </p:pic>
      <p:sp>
        <p:nvSpPr>
          <p:cNvPr id="6" name="Title Placeholder 1"/>
          <p:cNvSpPr>
            <a:spLocks noGrp="1"/>
          </p:cNvSpPr>
          <p:nvPr>
            <p:ph type="title" hasCustomPrompt="1"/>
          </p:nvPr>
        </p:nvSpPr>
        <p:spPr>
          <a:xfrm>
            <a:off x="2133601" y="3088832"/>
            <a:ext cx="2956560" cy="602000"/>
          </a:xfrm>
          <a:prstGeom prst="rect">
            <a:avLst/>
          </a:prstGeom>
        </p:spPr>
        <p:txBody>
          <a:bodyPr vert="horz" lIns="0" tIns="0" rIns="0" bIns="0" rtlCol="0" anchor="t" anchorCtr="0">
            <a:noAutofit/>
          </a:bodyPr>
          <a:lstStyle>
            <a:lvl1pPr algn="l">
              <a:defRPr sz="2100" b="1" baseline="0">
                <a:solidFill>
                  <a:schemeClr val="tx1"/>
                </a:solidFill>
                <a:latin typeface="Arial (Headings)"/>
                <a:cs typeface="Arial (Headings)"/>
              </a:defRPr>
            </a:lvl1pPr>
          </a:lstStyle>
          <a:p>
            <a:r>
              <a:rPr lang="en-US" dirty="0"/>
              <a:t>Click to edit divider pages with two lines</a:t>
            </a:r>
          </a:p>
        </p:txBody>
      </p:sp>
    </p:spTree>
    <p:extLst>
      <p:ext uri="{BB962C8B-B14F-4D97-AF65-F5344CB8AC3E}">
        <p14:creationId xmlns:p14="http://schemas.microsoft.com/office/powerpoint/2010/main" val="3417586325"/>
      </p:ext>
    </p:extLst>
  </p:cSld>
  <p:clrMapOvr>
    <a:masterClrMapping/>
  </p:clrMapOvr>
</p:sldLayout>
</file>

<file path=ppt/slideLayouts/slideLayout261.xml><?xml version="1.0" encoding="utf-8"?>
<p:sldLayout xmlns:a="http://schemas.openxmlformats.org/drawingml/2006/main" xmlns:r="http://schemas.openxmlformats.org/officeDocument/2006/relationships" xmlns:p="http://schemas.openxmlformats.org/presentationml/2006/main" preserve="1" userDrawn="1">
  <p:cSld name="1_Divider page (single, white logo)">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a:xfrm>
            <a:off x="2629257" y="3207616"/>
            <a:ext cx="4361204" cy="381331"/>
          </a:xfrm>
          <a:prstGeom prst="rect">
            <a:avLst/>
          </a:prstGeom>
        </p:spPr>
        <p:txBody>
          <a:bodyPr vert="horz" lIns="0" tIns="0" rIns="0" bIns="0" rtlCol="0" anchor="t" anchorCtr="0">
            <a:noAutofit/>
          </a:bodyPr>
          <a:lstStyle>
            <a:lvl1pPr algn="l">
              <a:defRPr sz="2800" b="1" baseline="0">
                <a:solidFill>
                  <a:schemeClr val="tx1"/>
                </a:solidFill>
                <a:latin typeface="Arial (Headings)"/>
                <a:cs typeface="Arial (Headings)"/>
              </a:defRPr>
            </a:lvl1pPr>
          </a:lstStyle>
          <a:p>
            <a:r>
              <a:rPr lang="en-US" dirty="0"/>
              <a:t>Click to edit </a:t>
            </a:r>
            <a:r>
              <a:rPr lang="en-US"/>
              <a:t>divider page</a:t>
            </a:r>
            <a:endParaRPr lang="en-US" dirty="0"/>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90483" y="1828800"/>
            <a:ext cx="3188208" cy="3188208"/>
          </a:xfrm>
          <a:prstGeom prst="rect">
            <a:avLst/>
          </a:prstGeom>
        </p:spPr>
      </p:pic>
    </p:spTree>
    <p:extLst>
      <p:ext uri="{BB962C8B-B14F-4D97-AF65-F5344CB8AC3E}">
        <p14:creationId xmlns:p14="http://schemas.microsoft.com/office/powerpoint/2010/main" val="208450723"/>
      </p:ext>
    </p:extLst>
  </p:cSld>
  <p:clrMapOvr>
    <a:masterClrMapping/>
  </p:clrMapOvr>
</p:sldLayout>
</file>

<file path=ppt/slideLayouts/slideLayout262.xml><?xml version="1.0" encoding="utf-8"?>
<p:sldLayout xmlns:a="http://schemas.openxmlformats.org/drawingml/2006/main" xmlns:r="http://schemas.openxmlformats.org/officeDocument/2006/relationships" xmlns:p="http://schemas.openxmlformats.org/presentationml/2006/main" preserve="1" userDrawn="1">
  <p:cSld name="1_Divider page (double, white logo)">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a:xfrm>
            <a:off x="2629257" y="2968620"/>
            <a:ext cx="4361204" cy="910600"/>
          </a:xfrm>
          <a:prstGeom prst="rect">
            <a:avLst/>
          </a:prstGeom>
        </p:spPr>
        <p:txBody>
          <a:bodyPr vert="horz" lIns="0" tIns="0" rIns="0" bIns="0" rtlCol="0" anchor="t" anchorCtr="0">
            <a:noAutofit/>
          </a:bodyPr>
          <a:lstStyle>
            <a:lvl1pPr algn="l">
              <a:defRPr sz="2800" b="1" baseline="0">
                <a:solidFill>
                  <a:schemeClr val="tx1"/>
                </a:solidFill>
                <a:latin typeface="Arial (Headings)"/>
                <a:cs typeface="Arial (Headings)"/>
              </a:defRPr>
            </a:lvl1pPr>
          </a:lstStyle>
          <a:p>
            <a:r>
              <a:rPr lang="en-US" dirty="0"/>
              <a:t>Click to edit divider pages with two lines</a:t>
            </a:r>
          </a:p>
        </p:txBody>
      </p:sp>
    </p:spTree>
    <p:extLst>
      <p:ext uri="{BB962C8B-B14F-4D97-AF65-F5344CB8AC3E}">
        <p14:creationId xmlns:p14="http://schemas.microsoft.com/office/powerpoint/2010/main" val="399666159"/>
      </p:ext>
    </p:extLst>
  </p:cSld>
  <p:clrMapOvr>
    <a:masterClrMapping/>
  </p:clrMapOvr>
</p:sldLayout>
</file>

<file path=ppt/slideLayouts/slideLayout263.xml><?xml version="1.0" encoding="utf-8"?>
<p:sldLayout xmlns:a="http://schemas.openxmlformats.org/drawingml/2006/main" xmlns:r="http://schemas.openxmlformats.org/officeDocument/2006/relationships" xmlns:p="http://schemas.openxmlformats.org/presentationml/2006/main" showMasterSp="0" preserve="1" userDrawn="1">
  <p:cSld name="Title Slide 1">
    <p:bg bwMode="lt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bwMode="ltGray">
          <a:xfrm>
            <a:off x="3341133" y="1270800"/>
            <a:ext cx="2242800" cy="2242800"/>
          </a:xfrm>
          <a:solidFill>
            <a:schemeClr val="tx1"/>
          </a:solidFill>
        </p:spPr>
        <p:txBody>
          <a:bodyPr lIns="197330" tIns="161332" rIns="197330" bIns="358662">
            <a:normAutofit/>
          </a:bodyPr>
          <a:lstStyle>
            <a:lvl1pPr marL="0" indent="0" algn="l">
              <a:spcAft>
                <a:spcPts val="0"/>
              </a:spcAft>
              <a:buNone/>
              <a:defRPr sz="1900">
                <a:solidFill>
                  <a:schemeClr val="bg1"/>
                </a:solidFill>
              </a:defRPr>
            </a:lvl1pPr>
            <a:lvl2pPr marL="455199" indent="0" algn="ctr">
              <a:buNone/>
              <a:defRPr sz="2000"/>
            </a:lvl2pPr>
            <a:lvl3pPr marL="910615" indent="0" algn="ctr">
              <a:buNone/>
              <a:defRPr sz="1900"/>
            </a:lvl3pPr>
            <a:lvl4pPr marL="1365923" indent="0" algn="ctr">
              <a:buNone/>
              <a:defRPr sz="1600"/>
            </a:lvl4pPr>
            <a:lvl5pPr marL="1821229" indent="0" algn="ctr">
              <a:buNone/>
              <a:defRPr sz="1600"/>
            </a:lvl5pPr>
            <a:lvl6pPr marL="2276646" indent="0" algn="ctr">
              <a:buNone/>
              <a:defRPr sz="1600"/>
            </a:lvl6pPr>
            <a:lvl7pPr marL="2731842" indent="0" algn="ctr">
              <a:buNone/>
              <a:defRPr sz="1600"/>
            </a:lvl7pPr>
            <a:lvl8pPr marL="3187040" indent="0" algn="ctr">
              <a:buNone/>
              <a:defRPr sz="1600"/>
            </a:lvl8pPr>
            <a:lvl9pPr marL="3642302" indent="0" algn="ctr">
              <a:buNone/>
              <a:defRPr sz="1600"/>
            </a:lvl9pPr>
          </a:lstStyle>
          <a:p>
            <a:r>
              <a:rPr lang="en-US" dirty="0"/>
              <a:t>Click to edit Master subtitle style</a:t>
            </a:r>
          </a:p>
        </p:txBody>
      </p:sp>
      <p:sp>
        <p:nvSpPr>
          <p:cNvPr id="2" name="Title 1"/>
          <p:cNvSpPr>
            <a:spLocks noGrp="1"/>
          </p:cNvSpPr>
          <p:nvPr>
            <p:ph type="ctrTitle"/>
          </p:nvPr>
        </p:nvSpPr>
        <p:spPr bwMode="invGray">
          <a:xfrm>
            <a:off x="641820" y="2566800"/>
            <a:ext cx="3600000" cy="3600000"/>
          </a:xfrm>
          <a:blipFill dpi="0" rotWithShape="1">
            <a:blip r:embed="rId3" cstate="email">
              <a:extLst>
                <a:ext uri="{28A0092B-C50C-407E-A947-70E740481C1C}">
                  <a14:useLocalDpi xmlns:a14="http://schemas.microsoft.com/office/drawing/2010/main"/>
                </a:ext>
              </a:extLst>
            </a:blip>
            <a:srcRect/>
            <a:stretch>
              <a:fillRect/>
            </a:stretch>
          </a:blipFill>
        </p:spPr>
        <p:txBody>
          <a:bodyPr lIns="233036" tIns="179332" rIns="179332" bIns="89666" anchor="t" anchorCtr="0">
            <a:normAutofit/>
          </a:bodyPr>
          <a:lstStyle>
            <a:lvl1pPr algn="l">
              <a:defRPr sz="3200">
                <a:solidFill>
                  <a:schemeClr val="bg1"/>
                </a:solidFill>
              </a:defRPr>
            </a:lvl1pPr>
          </a:lstStyle>
          <a:p>
            <a:r>
              <a:rPr lang="en-US" dirty="0"/>
              <a:t>Click to edit Master title style</a:t>
            </a:r>
          </a:p>
        </p:txBody>
      </p:sp>
      <p:pic>
        <p:nvPicPr>
          <p:cNvPr id="6" name="Picture 5"/>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9491423" y="339202"/>
            <a:ext cx="2213039" cy="795169"/>
          </a:xfrm>
          <a:prstGeom prst="rect">
            <a:avLst/>
          </a:prstGeom>
        </p:spPr>
      </p:pic>
    </p:spTree>
    <p:extLst>
      <p:ext uri="{BB962C8B-B14F-4D97-AF65-F5344CB8AC3E}">
        <p14:creationId xmlns:p14="http://schemas.microsoft.com/office/powerpoint/2010/main" val="3789867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64.xml><?xml version="1.0" encoding="utf-8"?>
<p:sldLayout xmlns:a="http://schemas.openxmlformats.org/drawingml/2006/main" xmlns:r="http://schemas.openxmlformats.org/officeDocument/2006/relationships" xmlns:p="http://schemas.openxmlformats.org/presentationml/2006/main" showMasterSp="0" preserve="1" userDrawn="1">
  <p:cSld name="Title Slide 2">
    <p:bg bwMode="lt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invGray">
          <a:xfrm>
            <a:off x="635711" y="1642775"/>
            <a:ext cx="3600000" cy="3600000"/>
          </a:xfrm>
          <a:blipFill dpi="0" rotWithShape="1">
            <a:blip r:embed="rId3" cstate="email">
              <a:extLst>
                <a:ext uri="{28A0092B-C50C-407E-A947-70E740481C1C}">
                  <a14:useLocalDpi xmlns:a14="http://schemas.microsoft.com/office/drawing/2010/main"/>
                </a:ext>
              </a:extLst>
            </a:blip>
            <a:srcRect/>
            <a:stretch>
              <a:fillRect/>
            </a:stretch>
          </a:blipFill>
        </p:spPr>
        <p:txBody>
          <a:bodyPr lIns="233036" tIns="179332" rIns="179332" bIns="89666" anchor="t" anchorCtr="0">
            <a:normAutofit/>
          </a:bodyPr>
          <a:lstStyle>
            <a:lvl1pPr algn="l">
              <a:defRPr sz="3200">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bwMode="ltGray">
          <a:xfrm>
            <a:off x="3182237" y="4156791"/>
            <a:ext cx="2242800" cy="2242800"/>
          </a:xfrm>
          <a:solidFill>
            <a:schemeClr val="tx1"/>
          </a:solidFill>
        </p:spPr>
        <p:txBody>
          <a:bodyPr lIns="197330" tIns="161332" rIns="197330" bIns="358662">
            <a:normAutofit/>
          </a:bodyPr>
          <a:lstStyle>
            <a:lvl1pPr marL="0" indent="0" algn="l">
              <a:spcAft>
                <a:spcPts val="0"/>
              </a:spcAft>
              <a:buNone/>
              <a:defRPr sz="1900">
                <a:solidFill>
                  <a:schemeClr val="bg1"/>
                </a:solidFill>
              </a:defRPr>
            </a:lvl1pPr>
            <a:lvl2pPr marL="455199" indent="0" algn="ctr">
              <a:buNone/>
              <a:defRPr sz="2000"/>
            </a:lvl2pPr>
            <a:lvl3pPr marL="910615" indent="0" algn="ctr">
              <a:buNone/>
              <a:defRPr sz="1900"/>
            </a:lvl3pPr>
            <a:lvl4pPr marL="1365923" indent="0" algn="ctr">
              <a:buNone/>
              <a:defRPr sz="1600"/>
            </a:lvl4pPr>
            <a:lvl5pPr marL="1821229" indent="0" algn="ctr">
              <a:buNone/>
              <a:defRPr sz="1600"/>
            </a:lvl5pPr>
            <a:lvl6pPr marL="2276646" indent="0" algn="ctr">
              <a:buNone/>
              <a:defRPr sz="1600"/>
            </a:lvl6pPr>
            <a:lvl7pPr marL="2731842" indent="0" algn="ctr">
              <a:buNone/>
              <a:defRPr sz="1600"/>
            </a:lvl7pPr>
            <a:lvl8pPr marL="3187040" indent="0" algn="ctr">
              <a:buNone/>
              <a:defRPr sz="1600"/>
            </a:lvl8pPr>
            <a:lvl9pPr marL="3642302" indent="0" algn="ctr">
              <a:buNone/>
              <a:defRPr sz="1600"/>
            </a:lvl9pPr>
          </a:lstStyle>
          <a:p>
            <a:r>
              <a:rPr lang="en-US" dirty="0"/>
              <a:t>Click to edit Master subtitle style</a:t>
            </a:r>
          </a:p>
        </p:txBody>
      </p:sp>
      <p:pic>
        <p:nvPicPr>
          <p:cNvPr id="6" name="Picture 5"/>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9491423" y="338929"/>
            <a:ext cx="2213039" cy="795168"/>
          </a:xfrm>
          <a:prstGeom prst="rect">
            <a:avLst/>
          </a:prstGeom>
        </p:spPr>
      </p:pic>
    </p:spTree>
    <p:extLst>
      <p:ext uri="{BB962C8B-B14F-4D97-AF65-F5344CB8AC3E}">
        <p14:creationId xmlns:p14="http://schemas.microsoft.com/office/powerpoint/2010/main" val="27280630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userDrawn="1">
          <p15:clr>
            <a:srgbClr val="FBAE40"/>
          </p15:clr>
        </p15:guide>
        <p15:guide id="2" pos="3840" userDrawn="1">
          <p15:clr>
            <a:srgbClr val="FBAE40"/>
          </p15:clr>
        </p15:guide>
        <p15:guide id="3" orient="horz" pos="210" userDrawn="1">
          <p15:clr>
            <a:srgbClr val="FBAE40"/>
          </p15:clr>
        </p15:guide>
      </p15:sldGuideLst>
    </p:ext>
  </p:extLst>
</p:sldLayout>
</file>

<file path=ppt/slideLayouts/slideLayout265.xml><?xml version="1.0" encoding="utf-8"?>
<p:sldLayout xmlns:a="http://schemas.openxmlformats.org/drawingml/2006/main" xmlns:r="http://schemas.openxmlformats.org/officeDocument/2006/relationships" xmlns:p="http://schemas.openxmlformats.org/presentationml/2006/main" showMasterSp="0" preserve="1" userDrawn="1">
  <p:cSld name="Title Slide 3">
    <p:bg bwMode="lt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invGray">
          <a:xfrm flipH="1">
            <a:off x="8120152" y="1642775"/>
            <a:ext cx="3600000" cy="3600000"/>
          </a:xfrm>
          <a:blipFill dpi="0" rotWithShape="0">
            <a:blip r:embed="rId3" cstate="email">
              <a:extLst>
                <a:ext uri="{28A0092B-C50C-407E-A947-70E740481C1C}">
                  <a14:useLocalDpi xmlns:a14="http://schemas.microsoft.com/office/drawing/2010/main"/>
                </a:ext>
              </a:extLst>
            </a:blip>
            <a:srcRect/>
            <a:stretch>
              <a:fillRect/>
            </a:stretch>
          </a:blipFill>
        </p:spPr>
        <p:txBody>
          <a:bodyPr lIns="537773" tIns="179332" rIns="233036" bIns="89666" anchor="t" anchorCtr="0">
            <a:normAutofit/>
          </a:bodyPr>
          <a:lstStyle>
            <a:lvl1pPr algn="r">
              <a:defRPr sz="3200">
                <a:solidFill>
                  <a:schemeClr val="bg1"/>
                </a:solidFill>
              </a:defRPr>
            </a:lvl1pPr>
          </a:lstStyle>
          <a:p>
            <a:r>
              <a:rPr lang="en-US" dirty="0"/>
              <a:t>Click to edit Master title style</a:t>
            </a:r>
          </a:p>
        </p:txBody>
      </p:sp>
      <p:sp>
        <p:nvSpPr>
          <p:cNvPr id="3" name="Subtitle 2"/>
          <p:cNvSpPr>
            <a:spLocks noGrp="1"/>
          </p:cNvSpPr>
          <p:nvPr>
            <p:ph type="subTitle" idx="1"/>
          </p:nvPr>
        </p:nvSpPr>
        <p:spPr bwMode="ltGray">
          <a:xfrm>
            <a:off x="6899848" y="4158379"/>
            <a:ext cx="2242800" cy="2242800"/>
          </a:xfrm>
          <a:solidFill>
            <a:schemeClr val="tx1"/>
          </a:solidFill>
        </p:spPr>
        <p:txBody>
          <a:bodyPr lIns="197330" tIns="161332" rIns="197330" bIns="358662">
            <a:normAutofit/>
          </a:bodyPr>
          <a:lstStyle>
            <a:lvl1pPr marL="0" indent="0" algn="l">
              <a:spcAft>
                <a:spcPts val="0"/>
              </a:spcAft>
              <a:buNone/>
              <a:defRPr sz="1900">
                <a:solidFill>
                  <a:schemeClr val="bg1"/>
                </a:solidFill>
              </a:defRPr>
            </a:lvl1pPr>
            <a:lvl2pPr marL="455199" indent="0" algn="ctr">
              <a:buNone/>
              <a:defRPr sz="2000"/>
            </a:lvl2pPr>
            <a:lvl3pPr marL="910615" indent="0" algn="ctr">
              <a:buNone/>
              <a:defRPr sz="1900"/>
            </a:lvl3pPr>
            <a:lvl4pPr marL="1365923" indent="0" algn="ctr">
              <a:buNone/>
              <a:defRPr sz="1600"/>
            </a:lvl4pPr>
            <a:lvl5pPr marL="1821229" indent="0" algn="ctr">
              <a:buNone/>
              <a:defRPr sz="1600"/>
            </a:lvl5pPr>
            <a:lvl6pPr marL="2276646" indent="0" algn="ctr">
              <a:buNone/>
              <a:defRPr sz="1600"/>
            </a:lvl6pPr>
            <a:lvl7pPr marL="2731842" indent="0" algn="ctr">
              <a:buNone/>
              <a:defRPr sz="1600"/>
            </a:lvl7pPr>
            <a:lvl8pPr marL="3187040" indent="0" algn="ctr">
              <a:buNone/>
              <a:defRPr sz="1600"/>
            </a:lvl8pPr>
            <a:lvl9pPr marL="3642302" indent="0" algn="ctr">
              <a:buNone/>
              <a:defRPr sz="1600"/>
            </a:lvl9pPr>
          </a:lstStyle>
          <a:p>
            <a:r>
              <a:rPr lang="en-US"/>
              <a:t>Click to edit Master subtitle style</a:t>
            </a:r>
            <a:endParaRPr lang="en-US" dirty="0"/>
          </a:p>
        </p:txBody>
      </p:sp>
      <p:pic>
        <p:nvPicPr>
          <p:cNvPr id="6" name="Picture 5"/>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9491423" y="339202"/>
            <a:ext cx="2213039" cy="795169"/>
          </a:xfrm>
          <a:prstGeom prst="rect">
            <a:avLst/>
          </a:prstGeom>
        </p:spPr>
      </p:pic>
    </p:spTree>
    <p:extLst>
      <p:ext uri="{BB962C8B-B14F-4D97-AF65-F5344CB8AC3E}">
        <p14:creationId xmlns:p14="http://schemas.microsoft.com/office/powerpoint/2010/main" val="2782279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userDrawn="1">
          <p15:clr>
            <a:srgbClr val="FBAE40"/>
          </p15:clr>
        </p15:guide>
        <p15:guide id="2" pos="3840" userDrawn="1">
          <p15:clr>
            <a:srgbClr val="FBAE40"/>
          </p15:clr>
        </p15:guide>
        <p15:guide id="3" orient="horz" pos="210" userDrawn="1">
          <p15:clr>
            <a:srgbClr val="FBAE40"/>
          </p15:clr>
        </p15:guide>
        <p15:guide id="4" pos="7378" userDrawn="1">
          <p15:clr>
            <a:srgbClr val="FBAE40"/>
          </p15:clr>
        </p15:guide>
      </p15:sldGuideLst>
    </p:ext>
  </p:extLst>
</p:sldLayout>
</file>

<file path=ppt/slideLayouts/slideLayout26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dirty="0">
                <a:solidFill>
                  <a:srgbClr val="000000"/>
                </a:solidFill>
              </a:rPr>
              <a:t>06/10/2017</a:t>
            </a:r>
            <a:endParaRPr lang="en-GB" dirty="0">
              <a:solidFill>
                <a:srgbClr val="000000"/>
              </a:solidFill>
            </a:endParaRPr>
          </a:p>
        </p:txBody>
      </p:sp>
      <p:sp>
        <p:nvSpPr>
          <p:cNvPr id="5" name="Footer Placeholder 4"/>
          <p:cNvSpPr>
            <a:spLocks noGrp="1"/>
          </p:cNvSpPr>
          <p:nvPr>
            <p:ph type="ftr" sz="quarter" idx="11"/>
          </p:nvPr>
        </p:nvSpPr>
        <p:spPr/>
        <p:txBody>
          <a:bodyPr/>
          <a:lstStyle/>
          <a:p>
            <a:r>
              <a:rPr lang="en-GB" dirty="0">
                <a:solidFill>
                  <a:srgbClr val="000000"/>
                </a:solidFill>
              </a:rPr>
              <a:t>Regulatory Governance</a:t>
            </a:r>
          </a:p>
        </p:txBody>
      </p:sp>
      <p:sp>
        <p:nvSpPr>
          <p:cNvPr id="6" name="Slide Number Placeholder 5"/>
          <p:cNvSpPr>
            <a:spLocks noGrp="1"/>
          </p:cNvSpPr>
          <p:nvPr>
            <p:ph type="sldNum" sz="quarter" idx="12"/>
          </p:nvPr>
        </p:nvSpPr>
        <p:spPr/>
        <p:txBody>
          <a:bodyPr/>
          <a:lstStyle/>
          <a:p>
            <a:fld id="{2A4120B7-04C2-4AF0-9F3E-C6B24F93811D}" type="slidenum">
              <a:rPr lang="en-GB" smtClean="0">
                <a:solidFill>
                  <a:srgbClr val="000000"/>
                </a:solidFill>
              </a:rPr>
              <a:pPr/>
              <a:t>‹#›</a:t>
            </a:fld>
            <a:endParaRPr lang="en-GB" dirty="0">
              <a:solidFill>
                <a:srgbClr val="000000"/>
              </a:solidFill>
            </a:endParaRPr>
          </a:p>
        </p:txBody>
      </p:sp>
      <p:sp>
        <p:nvSpPr>
          <p:cNvPr id="8" name="Date Placeholder 3"/>
          <p:cNvSpPr txBox="1">
            <a:spLocks/>
          </p:cNvSpPr>
          <p:nvPr userDrawn="1"/>
        </p:nvSpPr>
        <p:spPr>
          <a:xfrm>
            <a:off x="8067693" y="6336000"/>
            <a:ext cx="915891" cy="216000"/>
          </a:xfrm>
          <a:prstGeom prst="rect">
            <a:avLst/>
          </a:prstGeom>
        </p:spPr>
        <p:txBody>
          <a:bodyPr vert="horz" lIns="0" tIns="0" rIns="0" bIns="0" rtlCol="0" anchor="t" anchorCtr="0"/>
          <a:lstStyle>
            <a:defPPr>
              <a:defRPr lang="en-US"/>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900" dirty="0">
                <a:solidFill>
                  <a:srgbClr val="000000"/>
                </a:solidFill>
              </a:rPr>
              <a:t>©ACCA</a:t>
            </a:r>
          </a:p>
        </p:txBody>
      </p:sp>
    </p:spTree>
    <p:extLst>
      <p:ext uri="{BB962C8B-B14F-4D97-AF65-F5344CB8AC3E}">
        <p14:creationId xmlns:p14="http://schemas.microsoft.com/office/powerpoint/2010/main" val="877497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7.xml><?xml version="1.0" encoding="utf-8"?>
<p:sldLayout xmlns:a="http://schemas.openxmlformats.org/drawingml/2006/main" xmlns:r="http://schemas.openxmlformats.org/officeDocument/2006/relationships" xmlns:p="http://schemas.openxmlformats.org/presentationml/2006/main" type="obj" preserve="1">
  <p:cSld name="Title and Statement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609600" y="1494000"/>
            <a:ext cx="11083200" cy="4500000"/>
          </a:xfrm>
        </p:spPr>
        <p:txBody>
          <a:bodyPr/>
          <a:lstStyle>
            <a:lvl1pPr>
              <a:spcBef>
                <a:spcPts val="800"/>
              </a:spcBef>
              <a:spcAft>
                <a:spcPts val="0"/>
              </a:spcAft>
              <a:defRPr sz="2800"/>
            </a:lvl1pPr>
            <a:lvl2pPr marL="306639" indent="-306639">
              <a:spcBef>
                <a:spcPts val="800"/>
              </a:spcBef>
              <a:spcAft>
                <a:spcPts val="0"/>
              </a:spcAft>
              <a:defRPr sz="2800"/>
            </a:lvl2pPr>
            <a:lvl3pPr marL="537524" indent="-230884">
              <a:spcBef>
                <a:spcPts val="800"/>
              </a:spcBef>
              <a:spcAft>
                <a:spcPts val="0"/>
              </a:spcAft>
              <a:defRPr sz="2300"/>
            </a:lvl3pPr>
            <a:lvl4pPr marL="776123" indent="-249822">
              <a:spcBef>
                <a:spcPts val="800"/>
              </a:spcBef>
              <a:spcAft>
                <a:spcPts val="0"/>
              </a:spcAft>
              <a:defRPr sz="2300"/>
            </a:lvl4pPr>
            <a:lvl5pPr marL="958017" indent="-181894">
              <a:spcBef>
                <a:spcPts val="800"/>
              </a:spcBef>
              <a:spcAft>
                <a:spcPts val="0"/>
              </a:spcAft>
              <a:defRPr sz="19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dirty="0">
                <a:solidFill>
                  <a:srgbClr val="000000"/>
                </a:solidFill>
              </a:rPr>
              <a:t>06/10/2017</a:t>
            </a:r>
            <a:endParaRPr lang="en-GB" dirty="0">
              <a:solidFill>
                <a:srgbClr val="000000"/>
              </a:solidFill>
            </a:endParaRPr>
          </a:p>
        </p:txBody>
      </p:sp>
      <p:sp>
        <p:nvSpPr>
          <p:cNvPr id="5" name="Footer Placeholder 4"/>
          <p:cNvSpPr>
            <a:spLocks noGrp="1"/>
          </p:cNvSpPr>
          <p:nvPr>
            <p:ph type="ftr" sz="quarter" idx="11"/>
          </p:nvPr>
        </p:nvSpPr>
        <p:spPr/>
        <p:txBody>
          <a:bodyPr/>
          <a:lstStyle/>
          <a:p>
            <a:r>
              <a:rPr lang="en-GB" dirty="0">
                <a:solidFill>
                  <a:srgbClr val="000000"/>
                </a:solidFill>
              </a:rPr>
              <a:t>Regulatory Governance</a:t>
            </a:r>
          </a:p>
        </p:txBody>
      </p:sp>
      <p:sp>
        <p:nvSpPr>
          <p:cNvPr id="6" name="Slide Number Placeholder 5"/>
          <p:cNvSpPr>
            <a:spLocks noGrp="1"/>
          </p:cNvSpPr>
          <p:nvPr>
            <p:ph type="sldNum" sz="quarter" idx="12"/>
          </p:nvPr>
        </p:nvSpPr>
        <p:spPr/>
        <p:txBody>
          <a:bodyPr/>
          <a:lstStyle/>
          <a:p>
            <a:fld id="{2A4120B7-04C2-4AF0-9F3E-C6B24F93811D}" type="slidenum">
              <a:rPr lang="en-GB" smtClean="0">
                <a:solidFill>
                  <a:srgbClr val="000000"/>
                </a:solidFill>
              </a:rPr>
              <a:pPr/>
              <a:t>‹#›</a:t>
            </a:fld>
            <a:endParaRPr lang="en-GB" dirty="0">
              <a:solidFill>
                <a:srgbClr val="000000"/>
              </a:solidFill>
            </a:endParaRPr>
          </a:p>
        </p:txBody>
      </p:sp>
      <p:sp>
        <p:nvSpPr>
          <p:cNvPr id="8" name="Date Placeholder 3"/>
          <p:cNvSpPr txBox="1">
            <a:spLocks/>
          </p:cNvSpPr>
          <p:nvPr userDrawn="1"/>
        </p:nvSpPr>
        <p:spPr>
          <a:xfrm>
            <a:off x="8067693" y="6336000"/>
            <a:ext cx="915891" cy="216000"/>
          </a:xfrm>
          <a:prstGeom prst="rect">
            <a:avLst/>
          </a:prstGeom>
        </p:spPr>
        <p:txBody>
          <a:bodyPr vert="horz" lIns="0" tIns="0" rIns="0" bIns="0" rtlCol="0" anchor="t" anchorCtr="0"/>
          <a:lstStyle>
            <a:defPPr>
              <a:defRPr lang="en-US"/>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900" dirty="0">
                <a:solidFill>
                  <a:srgbClr val="000000"/>
                </a:solidFill>
              </a:rPr>
              <a:t>©ACCA</a:t>
            </a:r>
          </a:p>
        </p:txBody>
      </p:sp>
    </p:spTree>
    <p:extLst>
      <p:ext uri="{BB962C8B-B14F-4D97-AF65-F5344CB8AC3E}">
        <p14:creationId xmlns:p14="http://schemas.microsoft.com/office/powerpoint/2010/main" val="29502264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8.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609600" y="1494000"/>
            <a:ext cx="5280000" cy="4500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dirty="0">
                <a:solidFill>
                  <a:srgbClr val="000000"/>
                </a:solidFill>
              </a:rPr>
              <a:t>06/10/2017</a:t>
            </a:r>
            <a:endParaRPr lang="en-GB" dirty="0">
              <a:solidFill>
                <a:srgbClr val="000000"/>
              </a:solidFill>
            </a:endParaRPr>
          </a:p>
        </p:txBody>
      </p:sp>
      <p:sp>
        <p:nvSpPr>
          <p:cNvPr id="5" name="Footer Placeholder 4"/>
          <p:cNvSpPr>
            <a:spLocks noGrp="1"/>
          </p:cNvSpPr>
          <p:nvPr>
            <p:ph type="ftr" sz="quarter" idx="11"/>
          </p:nvPr>
        </p:nvSpPr>
        <p:spPr/>
        <p:txBody>
          <a:bodyPr/>
          <a:lstStyle/>
          <a:p>
            <a:r>
              <a:rPr lang="en-GB" dirty="0">
                <a:solidFill>
                  <a:srgbClr val="000000"/>
                </a:solidFill>
              </a:rPr>
              <a:t>Regulatory Governance</a:t>
            </a:r>
          </a:p>
        </p:txBody>
      </p:sp>
      <p:sp>
        <p:nvSpPr>
          <p:cNvPr id="6" name="Slide Number Placeholder 5"/>
          <p:cNvSpPr>
            <a:spLocks noGrp="1"/>
          </p:cNvSpPr>
          <p:nvPr>
            <p:ph type="sldNum" sz="quarter" idx="12"/>
          </p:nvPr>
        </p:nvSpPr>
        <p:spPr/>
        <p:txBody>
          <a:bodyPr/>
          <a:lstStyle/>
          <a:p>
            <a:fld id="{2A4120B7-04C2-4AF0-9F3E-C6B24F93811D}" type="slidenum">
              <a:rPr lang="en-GB" smtClean="0">
                <a:solidFill>
                  <a:srgbClr val="000000"/>
                </a:solidFill>
              </a:rPr>
              <a:pPr/>
              <a:t>‹#›</a:t>
            </a:fld>
            <a:endParaRPr lang="en-GB" dirty="0">
              <a:solidFill>
                <a:srgbClr val="000000"/>
              </a:solidFill>
            </a:endParaRPr>
          </a:p>
        </p:txBody>
      </p:sp>
      <p:sp>
        <p:nvSpPr>
          <p:cNvPr id="9" name="Content Placeholder 2"/>
          <p:cNvSpPr>
            <a:spLocks noGrp="1"/>
          </p:cNvSpPr>
          <p:nvPr>
            <p:ph idx="13"/>
          </p:nvPr>
        </p:nvSpPr>
        <p:spPr>
          <a:xfrm>
            <a:off x="6412800" y="1494000"/>
            <a:ext cx="5280000" cy="4500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0429822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9.xml><?xml version="1.0" encoding="utf-8"?>
<p:sldLayout xmlns:a="http://schemas.openxmlformats.org/drawingml/2006/main" xmlns:r="http://schemas.openxmlformats.org/officeDocument/2006/relationships" xmlns:p="http://schemas.openxmlformats.org/presentationml/2006/main" preserve="1" userDrawn="1">
  <p:cSld name="Text and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609600" y="1494000"/>
            <a:ext cx="5280000" cy="4500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dirty="0">
                <a:solidFill>
                  <a:srgbClr val="000000"/>
                </a:solidFill>
              </a:rPr>
              <a:t>06/10/2017</a:t>
            </a:r>
            <a:endParaRPr lang="en-GB" dirty="0">
              <a:solidFill>
                <a:srgbClr val="000000"/>
              </a:solidFill>
            </a:endParaRPr>
          </a:p>
        </p:txBody>
      </p:sp>
      <p:sp>
        <p:nvSpPr>
          <p:cNvPr id="5" name="Footer Placeholder 4"/>
          <p:cNvSpPr>
            <a:spLocks noGrp="1"/>
          </p:cNvSpPr>
          <p:nvPr>
            <p:ph type="ftr" sz="quarter" idx="11"/>
          </p:nvPr>
        </p:nvSpPr>
        <p:spPr/>
        <p:txBody>
          <a:bodyPr/>
          <a:lstStyle/>
          <a:p>
            <a:r>
              <a:rPr lang="en-GB" dirty="0">
                <a:solidFill>
                  <a:srgbClr val="000000"/>
                </a:solidFill>
              </a:rPr>
              <a:t>Regulatory Governance</a:t>
            </a:r>
          </a:p>
        </p:txBody>
      </p:sp>
      <p:sp>
        <p:nvSpPr>
          <p:cNvPr id="6" name="Slide Number Placeholder 5"/>
          <p:cNvSpPr>
            <a:spLocks noGrp="1"/>
          </p:cNvSpPr>
          <p:nvPr>
            <p:ph type="sldNum" sz="quarter" idx="12"/>
          </p:nvPr>
        </p:nvSpPr>
        <p:spPr/>
        <p:txBody>
          <a:bodyPr/>
          <a:lstStyle/>
          <a:p>
            <a:fld id="{2A4120B7-04C2-4AF0-9F3E-C6B24F93811D}" type="slidenum">
              <a:rPr lang="en-GB" smtClean="0">
                <a:solidFill>
                  <a:srgbClr val="000000"/>
                </a:solidFill>
              </a:rPr>
              <a:pPr/>
              <a:t>‹#›</a:t>
            </a:fld>
            <a:endParaRPr lang="en-GB" dirty="0">
              <a:solidFill>
                <a:srgbClr val="000000"/>
              </a:solidFill>
            </a:endParaRPr>
          </a:p>
        </p:txBody>
      </p:sp>
      <p:sp>
        <p:nvSpPr>
          <p:cNvPr id="11" name="Date Placeholder 3"/>
          <p:cNvSpPr txBox="1">
            <a:spLocks/>
          </p:cNvSpPr>
          <p:nvPr userDrawn="1"/>
        </p:nvSpPr>
        <p:spPr>
          <a:xfrm>
            <a:off x="8067693" y="6336000"/>
            <a:ext cx="915891" cy="216000"/>
          </a:xfrm>
          <a:prstGeom prst="rect">
            <a:avLst/>
          </a:prstGeom>
        </p:spPr>
        <p:txBody>
          <a:bodyPr vert="horz" lIns="0" tIns="0" rIns="0" bIns="0" rtlCol="0" anchor="t" anchorCtr="0"/>
          <a:lstStyle>
            <a:defPPr>
              <a:defRPr lang="en-US"/>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900" dirty="0">
                <a:solidFill>
                  <a:srgbClr val="000000"/>
                </a:solidFill>
              </a:rPr>
              <a:t>©ACCA</a:t>
            </a:r>
          </a:p>
        </p:txBody>
      </p:sp>
      <p:sp>
        <p:nvSpPr>
          <p:cNvPr id="8" name="Picture Placeholder 7"/>
          <p:cNvSpPr>
            <a:spLocks noGrp="1"/>
          </p:cNvSpPr>
          <p:nvPr>
            <p:ph type="pic" sz="quarter" idx="14"/>
          </p:nvPr>
        </p:nvSpPr>
        <p:spPr>
          <a:xfrm>
            <a:off x="6412800" y="1558835"/>
            <a:ext cx="5280000" cy="4426456"/>
          </a:xfrm>
        </p:spPr>
        <p:txBody>
          <a:bodyPr/>
          <a:lstStyle/>
          <a:p>
            <a:endParaRPr lang="en-GB" dirty="0"/>
          </a:p>
        </p:txBody>
      </p:sp>
    </p:spTree>
    <p:extLst>
      <p:ext uri="{BB962C8B-B14F-4D97-AF65-F5344CB8AC3E}">
        <p14:creationId xmlns:p14="http://schemas.microsoft.com/office/powerpoint/2010/main" val="32515194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Divider page (double, white logo)">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a:xfrm>
            <a:off x="2629257" y="2968620"/>
            <a:ext cx="4361204" cy="910600"/>
          </a:xfrm>
          <a:prstGeom prst="rect">
            <a:avLst/>
          </a:prstGeom>
        </p:spPr>
        <p:txBody>
          <a:bodyPr vert="horz" lIns="0" tIns="0" rIns="0" bIns="0" rtlCol="0" anchor="t" anchorCtr="0">
            <a:noAutofit/>
          </a:bodyPr>
          <a:lstStyle>
            <a:lvl1pPr algn="l">
              <a:defRPr sz="2800" b="1" baseline="0">
                <a:solidFill>
                  <a:schemeClr val="tx1"/>
                </a:solidFill>
                <a:latin typeface="Arial (Headings)"/>
                <a:cs typeface="Arial (Headings)"/>
              </a:defRPr>
            </a:lvl1pPr>
          </a:lstStyle>
          <a:p>
            <a:r>
              <a:rPr lang="en-US" dirty="0"/>
              <a:t>Click to edit divider pages with two lines</a:t>
            </a:r>
          </a:p>
        </p:txBody>
      </p:sp>
      <p:pic>
        <p:nvPicPr>
          <p:cNvPr id="7" name="Picture 6"/>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990483" y="1828800"/>
            <a:ext cx="3188208" cy="3188208"/>
          </a:xfrm>
          <a:prstGeom prst="rect">
            <a:avLst/>
          </a:prstGeom>
        </p:spPr>
      </p:pic>
    </p:spTree>
    <p:extLst>
      <p:ext uri="{BB962C8B-B14F-4D97-AF65-F5344CB8AC3E}">
        <p14:creationId xmlns:p14="http://schemas.microsoft.com/office/powerpoint/2010/main" val="6832740"/>
      </p:ext>
    </p:extLst>
  </p:cSld>
  <p:clrMapOvr>
    <a:masterClrMapping/>
  </p:clrMapOvr>
</p:sldLayout>
</file>

<file path=ppt/slideLayouts/slideLayout270.xml><?xml version="1.0" encoding="utf-8"?>
<p:sldLayout xmlns:a="http://schemas.openxmlformats.org/drawingml/2006/main" xmlns:r="http://schemas.openxmlformats.org/officeDocument/2006/relationships" xmlns:p="http://schemas.openxmlformats.org/presentationml/2006/main" type="obj" preserve="1">
  <p:cSld name="Two Content (Red Block Lef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bwMode="ltGray">
          <a:xfrm>
            <a:off x="609600" y="1557503"/>
            <a:ext cx="4435200" cy="4436505"/>
          </a:xfrm>
          <a:solidFill>
            <a:schemeClr val="accent1"/>
          </a:solidFill>
        </p:spPr>
        <p:txBody>
          <a:bodyPr lIns="179332" tIns="179332" rIns="179332" bIns="358662"/>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r>
              <a:rPr lang="en-US" dirty="0">
                <a:solidFill>
                  <a:srgbClr val="000000"/>
                </a:solidFill>
              </a:rPr>
              <a:t>06/10/2017</a:t>
            </a:r>
            <a:endParaRPr lang="en-GB" dirty="0">
              <a:solidFill>
                <a:srgbClr val="000000"/>
              </a:solidFill>
            </a:endParaRPr>
          </a:p>
        </p:txBody>
      </p:sp>
      <p:sp>
        <p:nvSpPr>
          <p:cNvPr id="5" name="Footer Placeholder 4"/>
          <p:cNvSpPr>
            <a:spLocks noGrp="1"/>
          </p:cNvSpPr>
          <p:nvPr>
            <p:ph type="ftr" sz="quarter" idx="11"/>
          </p:nvPr>
        </p:nvSpPr>
        <p:spPr/>
        <p:txBody>
          <a:bodyPr/>
          <a:lstStyle/>
          <a:p>
            <a:r>
              <a:rPr lang="en-GB" dirty="0">
                <a:solidFill>
                  <a:srgbClr val="000000"/>
                </a:solidFill>
              </a:rPr>
              <a:t>Regulatory Governance</a:t>
            </a:r>
          </a:p>
        </p:txBody>
      </p:sp>
      <p:sp>
        <p:nvSpPr>
          <p:cNvPr id="6" name="Slide Number Placeholder 5"/>
          <p:cNvSpPr>
            <a:spLocks noGrp="1"/>
          </p:cNvSpPr>
          <p:nvPr>
            <p:ph type="sldNum" sz="quarter" idx="12"/>
          </p:nvPr>
        </p:nvSpPr>
        <p:spPr/>
        <p:txBody>
          <a:bodyPr/>
          <a:lstStyle/>
          <a:p>
            <a:fld id="{2A4120B7-04C2-4AF0-9F3E-C6B24F93811D}" type="slidenum">
              <a:rPr lang="en-GB" smtClean="0">
                <a:solidFill>
                  <a:srgbClr val="000000"/>
                </a:solidFill>
              </a:rPr>
              <a:pPr/>
              <a:t>‹#›</a:t>
            </a:fld>
            <a:endParaRPr lang="en-GB" dirty="0">
              <a:solidFill>
                <a:srgbClr val="000000"/>
              </a:solidFill>
            </a:endParaRPr>
          </a:p>
        </p:txBody>
      </p:sp>
      <p:sp>
        <p:nvSpPr>
          <p:cNvPr id="9" name="Content Placeholder 2"/>
          <p:cNvSpPr>
            <a:spLocks noGrp="1"/>
          </p:cNvSpPr>
          <p:nvPr>
            <p:ph idx="13"/>
          </p:nvPr>
        </p:nvSpPr>
        <p:spPr>
          <a:xfrm>
            <a:off x="5559149" y="1494000"/>
            <a:ext cx="6133651" cy="4500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Date Placeholder 3"/>
          <p:cNvSpPr txBox="1">
            <a:spLocks/>
          </p:cNvSpPr>
          <p:nvPr userDrawn="1"/>
        </p:nvSpPr>
        <p:spPr>
          <a:xfrm>
            <a:off x="8067693" y="6336000"/>
            <a:ext cx="915891" cy="216000"/>
          </a:xfrm>
          <a:prstGeom prst="rect">
            <a:avLst/>
          </a:prstGeom>
        </p:spPr>
        <p:txBody>
          <a:bodyPr vert="horz" lIns="0" tIns="0" rIns="0" bIns="0" rtlCol="0" anchor="t" anchorCtr="0"/>
          <a:lstStyle>
            <a:defPPr>
              <a:defRPr lang="en-US"/>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900" dirty="0">
                <a:solidFill>
                  <a:srgbClr val="000000"/>
                </a:solidFill>
              </a:rPr>
              <a:t>©ACCA</a:t>
            </a:r>
          </a:p>
        </p:txBody>
      </p:sp>
    </p:spTree>
    <p:extLst>
      <p:ext uri="{BB962C8B-B14F-4D97-AF65-F5344CB8AC3E}">
        <p14:creationId xmlns:p14="http://schemas.microsoft.com/office/powerpoint/2010/main" val="10412046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1.xml><?xml version="1.0" encoding="utf-8"?>
<p:sldLayout xmlns:a="http://schemas.openxmlformats.org/drawingml/2006/main" xmlns:r="http://schemas.openxmlformats.org/officeDocument/2006/relationships" xmlns:p="http://schemas.openxmlformats.org/presentationml/2006/main" preserve="1" userDrawn="1">
  <p:cSld name="Divider (Black Footer)">
    <p:bg bwMode="lt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a:solidFill>
                  <a:srgbClr val="000000"/>
                </a:solidFill>
              </a:rPr>
              <a:t>06/10/2017</a:t>
            </a:r>
            <a:endParaRPr lang="en-GB" dirty="0">
              <a:solidFill>
                <a:srgbClr val="000000"/>
              </a:solidFill>
            </a:endParaRPr>
          </a:p>
        </p:txBody>
      </p:sp>
      <p:sp>
        <p:nvSpPr>
          <p:cNvPr id="5" name="Footer Placeholder 4"/>
          <p:cNvSpPr>
            <a:spLocks noGrp="1"/>
          </p:cNvSpPr>
          <p:nvPr>
            <p:ph type="ftr" sz="quarter" idx="11"/>
          </p:nvPr>
        </p:nvSpPr>
        <p:spPr/>
        <p:txBody>
          <a:bodyPr/>
          <a:lstStyle/>
          <a:p>
            <a:r>
              <a:rPr lang="en-GB" dirty="0">
                <a:solidFill>
                  <a:srgbClr val="000000"/>
                </a:solidFill>
              </a:rPr>
              <a:t>Regulatory Governance</a:t>
            </a:r>
          </a:p>
        </p:txBody>
      </p:sp>
      <p:sp>
        <p:nvSpPr>
          <p:cNvPr id="6" name="Slide Number Placeholder 5"/>
          <p:cNvSpPr>
            <a:spLocks noGrp="1"/>
          </p:cNvSpPr>
          <p:nvPr>
            <p:ph type="sldNum" sz="quarter" idx="12"/>
          </p:nvPr>
        </p:nvSpPr>
        <p:spPr/>
        <p:txBody>
          <a:bodyPr/>
          <a:lstStyle/>
          <a:p>
            <a:fld id="{2A4120B7-04C2-4AF0-9F3E-C6B24F93811D}" type="slidenum">
              <a:rPr lang="en-GB" smtClean="0">
                <a:solidFill>
                  <a:srgbClr val="000000"/>
                </a:solidFill>
              </a:rPr>
              <a:pPr/>
              <a:t>‹#›</a:t>
            </a:fld>
            <a:endParaRPr lang="en-GB" dirty="0">
              <a:solidFill>
                <a:srgbClr val="000000"/>
              </a:solidFill>
            </a:endParaRPr>
          </a:p>
        </p:txBody>
      </p:sp>
      <p:sp>
        <p:nvSpPr>
          <p:cNvPr id="8" name="Date Placeholder 3"/>
          <p:cNvSpPr txBox="1">
            <a:spLocks/>
          </p:cNvSpPr>
          <p:nvPr userDrawn="1"/>
        </p:nvSpPr>
        <p:spPr>
          <a:xfrm>
            <a:off x="8067693" y="6336000"/>
            <a:ext cx="915891" cy="216000"/>
          </a:xfrm>
          <a:prstGeom prst="rect">
            <a:avLst/>
          </a:prstGeom>
        </p:spPr>
        <p:txBody>
          <a:bodyPr vert="horz" lIns="0" tIns="0" rIns="0" bIns="0" rtlCol="0" anchor="t" anchorCtr="0"/>
          <a:lstStyle>
            <a:defPPr>
              <a:defRPr lang="en-US"/>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900" dirty="0">
                <a:solidFill>
                  <a:srgbClr val="000000"/>
                </a:solidFill>
              </a:rPr>
              <a:t>©ACCA</a:t>
            </a:r>
          </a:p>
        </p:txBody>
      </p:sp>
      <p:sp>
        <p:nvSpPr>
          <p:cNvPr id="9" name="Title 1"/>
          <p:cNvSpPr>
            <a:spLocks noGrp="1"/>
          </p:cNvSpPr>
          <p:nvPr>
            <p:ph type="ctrTitle"/>
          </p:nvPr>
        </p:nvSpPr>
        <p:spPr bwMode="ltGray">
          <a:xfrm>
            <a:off x="2318196" y="670624"/>
            <a:ext cx="3600000" cy="3600000"/>
          </a:xfrm>
          <a:solidFill>
            <a:schemeClr val="accent4"/>
          </a:solidFill>
        </p:spPr>
        <p:txBody>
          <a:bodyPr lIns="233036" tIns="179332" rIns="179332" bIns="89666" anchor="t" anchorCtr="0">
            <a:normAutofit/>
          </a:bodyPr>
          <a:lstStyle>
            <a:lvl1pPr algn="l">
              <a:defRPr sz="2800">
                <a:solidFill>
                  <a:schemeClr val="bg1"/>
                </a:solidFill>
              </a:defRPr>
            </a:lvl1pPr>
          </a:lstStyle>
          <a:p>
            <a:r>
              <a:rPr lang="en-US"/>
              <a:t>Click to edit Master title style</a:t>
            </a:r>
            <a:endParaRPr lang="en-US" dirty="0"/>
          </a:p>
        </p:txBody>
      </p:sp>
      <p:sp>
        <p:nvSpPr>
          <p:cNvPr id="10" name="Subtitle 2"/>
          <p:cNvSpPr>
            <a:spLocks noGrp="1"/>
          </p:cNvSpPr>
          <p:nvPr>
            <p:ph type="subTitle" idx="1"/>
          </p:nvPr>
        </p:nvSpPr>
        <p:spPr>
          <a:xfrm>
            <a:off x="642264" y="3378733"/>
            <a:ext cx="2520000" cy="2521555"/>
          </a:xfrm>
          <a:solidFill>
            <a:schemeClr val="bg1"/>
          </a:solidFill>
        </p:spPr>
        <p:txBody>
          <a:bodyPr lIns="197330" tIns="161332" rIns="197330" bIns="358662">
            <a:normAutofit/>
          </a:bodyPr>
          <a:lstStyle>
            <a:lvl1pPr marL="0" indent="0" algn="l">
              <a:spcAft>
                <a:spcPts val="0"/>
              </a:spcAft>
              <a:buNone/>
              <a:defRPr sz="2100"/>
            </a:lvl1pPr>
            <a:lvl2pPr marL="455199" indent="0" algn="ctr">
              <a:buNone/>
              <a:defRPr sz="2000"/>
            </a:lvl2pPr>
            <a:lvl3pPr marL="910615" indent="0" algn="ctr">
              <a:buNone/>
              <a:defRPr sz="1900"/>
            </a:lvl3pPr>
            <a:lvl4pPr marL="1365923" indent="0" algn="ctr">
              <a:buNone/>
              <a:defRPr sz="1600"/>
            </a:lvl4pPr>
            <a:lvl5pPr marL="1821229" indent="0" algn="ctr">
              <a:buNone/>
              <a:defRPr sz="1600"/>
            </a:lvl5pPr>
            <a:lvl6pPr marL="2276646" indent="0" algn="ctr">
              <a:buNone/>
              <a:defRPr sz="1600"/>
            </a:lvl6pPr>
            <a:lvl7pPr marL="2731842" indent="0" algn="ctr">
              <a:buNone/>
              <a:defRPr sz="1600"/>
            </a:lvl7pPr>
            <a:lvl8pPr marL="3187040" indent="0" algn="ctr">
              <a:buNone/>
              <a:defRPr sz="1600"/>
            </a:lvl8pPr>
            <a:lvl9pPr marL="3642302"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11947399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userDrawn="1">
          <p15:clr>
            <a:srgbClr val="FBAE40"/>
          </p15:clr>
        </p15:guide>
        <p15:guide id="2" pos="3840" userDrawn="1">
          <p15:clr>
            <a:srgbClr val="FBAE40"/>
          </p15:clr>
        </p15:guide>
        <p15:guide id="3" orient="horz" pos="210" userDrawn="1">
          <p15:clr>
            <a:srgbClr val="FBAE40"/>
          </p15:clr>
        </p15:guide>
      </p15:sldGuideLst>
    </p:ext>
  </p:extLst>
</p:sldLayout>
</file>

<file path=ppt/slideLayouts/slideLayout272.xml><?xml version="1.0" encoding="utf-8"?>
<p:sldLayout xmlns:a="http://schemas.openxmlformats.org/drawingml/2006/main" xmlns:r="http://schemas.openxmlformats.org/officeDocument/2006/relationships" xmlns:p="http://schemas.openxmlformats.org/presentationml/2006/main" showMasterSp="0" preserve="1" userDrawn="1">
  <p:cSld name="Divider (White Footer)">
    <p:bg bwMode="lt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lvl1pPr>
              <a:defRPr>
                <a:solidFill>
                  <a:schemeClr val="bg1"/>
                </a:solidFill>
              </a:defRPr>
            </a:lvl1pPr>
          </a:lstStyle>
          <a:p>
            <a:r>
              <a:rPr lang="en-US" dirty="0">
                <a:solidFill>
                  <a:srgbClr val="FFFFFF"/>
                </a:solidFill>
              </a:rPr>
              <a:t>06/10/2017</a:t>
            </a:r>
            <a:endParaRPr lang="en-GB" dirty="0">
              <a:solidFill>
                <a:srgbClr val="FFFFFF"/>
              </a:solidFill>
            </a:endParaRPr>
          </a:p>
        </p:txBody>
      </p:sp>
      <p:sp>
        <p:nvSpPr>
          <p:cNvPr id="5" name="Footer Placeholder 4"/>
          <p:cNvSpPr>
            <a:spLocks noGrp="1"/>
          </p:cNvSpPr>
          <p:nvPr>
            <p:ph type="ftr" sz="quarter" idx="11"/>
          </p:nvPr>
        </p:nvSpPr>
        <p:spPr/>
        <p:txBody>
          <a:bodyPr/>
          <a:lstStyle>
            <a:lvl1pPr>
              <a:defRPr>
                <a:solidFill>
                  <a:schemeClr val="bg1"/>
                </a:solidFill>
              </a:defRPr>
            </a:lvl1pPr>
          </a:lstStyle>
          <a:p>
            <a:r>
              <a:rPr lang="en-GB" dirty="0">
                <a:solidFill>
                  <a:srgbClr val="FFFFFF"/>
                </a:solidFill>
              </a:rPr>
              <a:t>Regulatory Governance</a:t>
            </a:r>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2A4120B7-04C2-4AF0-9F3E-C6B24F93811D}" type="slidenum">
              <a:rPr lang="en-GB" smtClean="0">
                <a:solidFill>
                  <a:srgbClr val="FFFFFF"/>
                </a:solidFill>
              </a:rPr>
              <a:pPr/>
              <a:t>‹#›</a:t>
            </a:fld>
            <a:endParaRPr lang="en-GB" dirty="0">
              <a:solidFill>
                <a:srgbClr val="FFFFFF"/>
              </a:solidFill>
            </a:endParaRPr>
          </a:p>
        </p:txBody>
      </p:sp>
      <p:sp>
        <p:nvSpPr>
          <p:cNvPr id="8" name="Date Placeholder 3"/>
          <p:cNvSpPr txBox="1">
            <a:spLocks/>
          </p:cNvSpPr>
          <p:nvPr userDrawn="1"/>
        </p:nvSpPr>
        <p:spPr>
          <a:xfrm>
            <a:off x="8067693" y="6336000"/>
            <a:ext cx="915891" cy="216000"/>
          </a:xfrm>
          <a:prstGeom prst="rect">
            <a:avLst/>
          </a:prstGeom>
        </p:spPr>
        <p:txBody>
          <a:bodyPr vert="horz" lIns="0" tIns="0" rIns="0" bIns="0" rtlCol="0" anchor="t" anchorCtr="0"/>
          <a:lstStyle>
            <a:defPPr>
              <a:defRPr lang="en-US"/>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900" dirty="0">
                <a:solidFill>
                  <a:srgbClr val="FFFFFF"/>
                </a:solidFill>
              </a:rPr>
              <a:t>©ACCA</a:t>
            </a:r>
          </a:p>
        </p:txBody>
      </p:sp>
      <p:sp>
        <p:nvSpPr>
          <p:cNvPr id="9" name="Title 1"/>
          <p:cNvSpPr>
            <a:spLocks noGrp="1"/>
          </p:cNvSpPr>
          <p:nvPr>
            <p:ph type="ctrTitle"/>
          </p:nvPr>
        </p:nvSpPr>
        <p:spPr bwMode="ltGray">
          <a:xfrm>
            <a:off x="2318400" y="670624"/>
            <a:ext cx="3600000" cy="3600000"/>
          </a:xfrm>
          <a:solidFill>
            <a:schemeClr val="accent4"/>
          </a:solidFill>
        </p:spPr>
        <p:txBody>
          <a:bodyPr lIns="233036" tIns="179332" rIns="179332" bIns="89666" anchor="t" anchorCtr="0">
            <a:normAutofit/>
          </a:bodyPr>
          <a:lstStyle>
            <a:lvl1pPr algn="l">
              <a:defRPr sz="2800">
                <a:solidFill>
                  <a:schemeClr val="bg1"/>
                </a:solidFill>
              </a:defRPr>
            </a:lvl1pPr>
          </a:lstStyle>
          <a:p>
            <a:r>
              <a:rPr lang="en-US"/>
              <a:t>Click to edit Master title style</a:t>
            </a:r>
            <a:endParaRPr lang="en-US" dirty="0"/>
          </a:p>
        </p:txBody>
      </p:sp>
      <p:sp>
        <p:nvSpPr>
          <p:cNvPr id="10" name="Subtitle 2"/>
          <p:cNvSpPr>
            <a:spLocks noGrp="1"/>
          </p:cNvSpPr>
          <p:nvPr>
            <p:ph type="subTitle" idx="1"/>
          </p:nvPr>
        </p:nvSpPr>
        <p:spPr>
          <a:xfrm>
            <a:off x="642264" y="3378733"/>
            <a:ext cx="2520000" cy="2521555"/>
          </a:xfrm>
          <a:solidFill>
            <a:schemeClr val="bg1"/>
          </a:solidFill>
        </p:spPr>
        <p:txBody>
          <a:bodyPr lIns="197330" tIns="161332" rIns="197330" bIns="358662">
            <a:normAutofit/>
          </a:bodyPr>
          <a:lstStyle>
            <a:lvl1pPr marL="0" indent="0" algn="l">
              <a:spcAft>
                <a:spcPts val="0"/>
              </a:spcAft>
              <a:buNone/>
              <a:defRPr sz="2100"/>
            </a:lvl1pPr>
            <a:lvl2pPr marL="455199" indent="0" algn="ctr">
              <a:buNone/>
              <a:defRPr sz="2000"/>
            </a:lvl2pPr>
            <a:lvl3pPr marL="910615" indent="0" algn="ctr">
              <a:buNone/>
              <a:defRPr sz="1900"/>
            </a:lvl3pPr>
            <a:lvl4pPr marL="1365923" indent="0" algn="ctr">
              <a:buNone/>
              <a:defRPr sz="1600"/>
            </a:lvl4pPr>
            <a:lvl5pPr marL="1821229" indent="0" algn="ctr">
              <a:buNone/>
              <a:defRPr sz="1600"/>
            </a:lvl5pPr>
            <a:lvl6pPr marL="2276646" indent="0" algn="ctr">
              <a:buNone/>
              <a:defRPr sz="1600"/>
            </a:lvl6pPr>
            <a:lvl7pPr marL="2731842" indent="0" algn="ctr">
              <a:buNone/>
              <a:defRPr sz="1600"/>
            </a:lvl7pPr>
            <a:lvl8pPr marL="3187040" indent="0" algn="ctr">
              <a:buNone/>
              <a:defRPr sz="1600"/>
            </a:lvl8pPr>
            <a:lvl9pPr marL="3642302" indent="0" algn="ctr">
              <a:buNone/>
              <a:defRPr sz="1600"/>
            </a:lvl9pPr>
          </a:lstStyle>
          <a:p>
            <a:r>
              <a:rPr lang="en-US"/>
              <a:t>Click to edit Master subtitle style</a:t>
            </a:r>
            <a:endParaRPr lang="en-US" dirty="0"/>
          </a:p>
        </p:txBody>
      </p:sp>
      <p:pic>
        <p:nvPicPr>
          <p:cNvPr id="11" name="Picture 10"/>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0541373" y="6188509"/>
            <a:ext cx="1171203" cy="420827"/>
          </a:xfrm>
          <a:prstGeom prst="rect">
            <a:avLst/>
          </a:prstGeom>
        </p:spPr>
      </p:pic>
    </p:spTree>
    <p:extLst>
      <p:ext uri="{BB962C8B-B14F-4D97-AF65-F5344CB8AC3E}">
        <p14:creationId xmlns:p14="http://schemas.microsoft.com/office/powerpoint/2010/main" val="23256463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3.xml><?xml version="1.0" encoding="utf-8"?>
<p:sldLayout xmlns:a="http://schemas.openxmlformats.org/drawingml/2006/main" xmlns:r="http://schemas.openxmlformats.org/officeDocument/2006/relationships" xmlns:p="http://schemas.openxmlformats.org/presentationml/2006/main" preserve="1" userDrawn="1">
  <p:cSld name="Title and Vide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US" dirty="0">
                <a:solidFill>
                  <a:srgbClr val="000000"/>
                </a:solidFill>
              </a:rPr>
              <a:t>06/10/2017</a:t>
            </a:r>
            <a:endParaRPr lang="en-GB" dirty="0">
              <a:solidFill>
                <a:srgbClr val="000000"/>
              </a:solidFill>
            </a:endParaRPr>
          </a:p>
        </p:txBody>
      </p:sp>
      <p:sp>
        <p:nvSpPr>
          <p:cNvPr id="4" name="Footer Placeholder 3"/>
          <p:cNvSpPr>
            <a:spLocks noGrp="1"/>
          </p:cNvSpPr>
          <p:nvPr>
            <p:ph type="ftr" sz="quarter" idx="11"/>
          </p:nvPr>
        </p:nvSpPr>
        <p:spPr/>
        <p:txBody>
          <a:bodyPr/>
          <a:lstStyle/>
          <a:p>
            <a:r>
              <a:rPr lang="en-GB" dirty="0">
                <a:solidFill>
                  <a:srgbClr val="000000"/>
                </a:solidFill>
              </a:rPr>
              <a:t>Regulatory Governance</a:t>
            </a:r>
          </a:p>
        </p:txBody>
      </p:sp>
      <p:sp>
        <p:nvSpPr>
          <p:cNvPr id="5" name="Slide Number Placeholder 4"/>
          <p:cNvSpPr>
            <a:spLocks noGrp="1"/>
          </p:cNvSpPr>
          <p:nvPr>
            <p:ph type="sldNum" sz="quarter" idx="12"/>
          </p:nvPr>
        </p:nvSpPr>
        <p:spPr/>
        <p:txBody>
          <a:bodyPr/>
          <a:lstStyle/>
          <a:p>
            <a:fld id="{2A4120B7-04C2-4AF0-9F3E-C6B24F93811D}" type="slidenum">
              <a:rPr lang="en-GB" smtClean="0">
                <a:solidFill>
                  <a:srgbClr val="000000"/>
                </a:solidFill>
              </a:rPr>
              <a:pPr/>
              <a:t>‹#›</a:t>
            </a:fld>
            <a:endParaRPr lang="en-GB" dirty="0">
              <a:solidFill>
                <a:srgbClr val="000000"/>
              </a:solidFill>
            </a:endParaRPr>
          </a:p>
        </p:txBody>
      </p:sp>
      <p:sp>
        <p:nvSpPr>
          <p:cNvPr id="7" name="Date Placeholder 3"/>
          <p:cNvSpPr txBox="1">
            <a:spLocks/>
          </p:cNvSpPr>
          <p:nvPr userDrawn="1"/>
        </p:nvSpPr>
        <p:spPr>
          <a:xfrm>
            <a:off x="8067693" y="6336000"/>
            <a:ext cx="915891" cy="216000"/>
          </a:xfrm>
          <a:prstGeom prst="rect">
            <a:avLst/>
          </a:prstGeom>
        </p:spPr>
        <p:txBody>
          <a:bodyPr vert="horz" lIns="0" tIns="0" rIns="0" bIns="0" rtlCol="0" anchor="t" anchorCtr="0"/>
          <a:lstStyle>
            <a:defPPr>
              <a:defRPr lang="en-US"/>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900" dirty="0">
                <a:solidFill>
                  <a:srgbClr val="000000"/>
                </a:solidFill>
              </a:rPr>
              <a:t>©ACCA</a:t>
            </a:r>
          </a:p>
        </p:txBody>
      </p:sp>
      <p:sp>
        <p:nvSpPr>
          <p:cNvPr id="10" name="Media Placeholder 9"/>
          <p:cNvSpPr>
            <a:spLocks noGrp="1"/>
          </p:cNvSpPr>
          <p:nvPr>
            <p:ph type="media" sz="quarter" idx="13"/>
          </p:nvPr>
        </p:nvSpPr>
        <p:spPr>
          <a:xfrm>
            <a:off x="609977" y="1386007"/>
            <a:ext cx="10265833" cy="4610100"/>
          </a:xfrm>
        </p:spPr>
        <p:txBody>
          <a:bodyPr/>
          <a:lstStyle/>
          <a:p>
            <a:r>
              <a:rPr lang="en-US" dirty="0"/>
              <a:t>Click icon to add media</a:t>
            </a:r>
            <a:endParaRPr lang="en-GB" dirty="0"/>
          </a:p>
        </p:txBody>
      </p:sp>
    </p:spTree>
    <p:extLst>
      <p:ext uri="{BB962C8B-B14F-4D97-AF65-F5344CB8AC3E}">
        <p14:creationId xmlns:p14="http://schemas.microsoft.com/office/powerpoint/2010/main" val="19118622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US" dirty="0">
                <a:solidFill>
                  <a:srgbClr val="000000"/>
                </a:solidFill>
              </a:rPr>
              <a:t>06/10/2017</a:t>
            </a:r>
            <a:endParaRPr lang="en-GB" dirty="0">
              <a:solidFill>
                <a:srgbClr val="000000"/>
              </a:solidFill>
            </a:endParaRPr>
          </a:p>
        </p:txBody>
      </p:sp>
      <p:sp>
        <p:nvSpPr>
          <p:cNvPr id="4" name="Footer Placeholder 3"/>
          <p:cNvSpPr>
            <a:spLocks noGrp="1"/>
          </p:cNvSpPr>
          <p:nvPr>
            <p:ph type="ftr" sz="quarter" idx="11"/>
          </p:nvPr>
        </p:nvSpPr>
        <p:spPr/>
        <p:txBody>
          <a:bodyPr/>
          <a:lstStyle/>
          <a:p>
            <a:r>
              <a:rPr lang="en-GB" dirty="0">
                <a:solidFill>
                  <a:srgbClr val="000000"/>
                </a:solidFill>
              </a:rPr>
              <a:t>Regulatory Governance</a:t>
            </a:r>
          </a:p>
        </p:txBody>
      </p:sp>
      <p:sp>
        <p:nvSpPr>
          <p:cNvPr id="5" name="Slide Number Placeholder 4"/>
          <p:cNvSpPr>
            <a:spLocks noGrp="1"/>
          </p:cNvSpPr>
          <p:nvPr>
            <p:ph type="sldNum" sz="quarter" idx="12"/>
          </p:nvPr>
        </p:nvSpPr>
        <p:spPr/>
        <p:txBody>
          <a:bodyPr/>
          <a:lstStyle/>
          <a:p>
            <a:fld id="{2A4120B7-04C2-4AF0-9F3E-C6B24F93811D}" type="slidenum">
              <a:rPr lang="en-GB" smtClean="0">
                <a:solidFill>
                  <a:srgbClr val="000000"/>
                </a:solidFill>
              </a:rPr>
              <a:pPr/>
              <a:t>‹#›</a:t>
            </a:fld>
            <a:endParaRPr lang="en-GB" dirty="0">
              <a:solidFill>
                <a:srgbClr val="000000"/>
              </a:solidFill>
            </a:endParaRPr>
          </a:p>
        </p:txBody>
      </p:sp>
      <p:sp>
        <p:nvSpPr>
          <p:cNvPr id="7" name="Date Placeholder 3"/>
          <p:cNvSpPr txBox="1">
            <a:spLocks/>
          </p:cNvSpPr>
          <p:nvPr userDrawn="1"/>
        </p:nvSpPr>
        <p:spPr>
          <a:xfrm>
            <a:off x="8067693" y="6336000"/>
            <a:ext cx="915891" cy="216000"/>
          </a:xfrm>
          <a:prstGeom prst="rect">
            <a:avLst/>
          </a:prstGeom>
        </p:spPr>
        <p:txBody>
          <a:bodyPr vert="horz" lIns="0" tIns="0" rIns="0" bIns="0" rtlCol="0" anchor="t" anchorCtr="0"/>
          <a:lstStyle>
            <a:defPPr>
              <a:defRPr lang="en-US"/>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900" dirty="0">
                <a:solidFill>
                  <a:srgbClr val="000000"/>
                </a:solidFill>
              </a:rPr>
              <a:t>©ACCA</a:t>
            </a:r>
          </a:p>
        </p:txBody>
      </p:sp>
    </p:spTree>
    <p:extLst>
      <p:ext uri="{BB962C8B-B14F-4D97-AF65-F5344CB8AC3E}">
        <p14:creationId xmlns:p14="http://schemas.microsoft.com/office/powerpoint/2010/main" val="15706371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5.xml><?xml version="1.0" encoding="utf-8"?>
<p:sldLayout xmlns:a="http://schemas.openxmlformats.org/drawingml/2006/main" xmlns:r="http://schemas.openxmlformats.org/officeDocument/2006/relationships" xmlns:p="http://schemas.openxmlformats.org/presentationml/2006/main" preserve="1" userDrawn="1">
  <p:cSld name="Highlight Text Blue">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a:solidFill>
                  <a:srgbClr val="000000"/>
                </a:solidFill>
              </a:rPr>
              <a:t>06/10/2017</a:t>
            </a:r>
            <a:endParaRPr lang="en-GB" dirty="0">
              <a:solidFill>
                <a:srgbClr val="000000"/>
              </a:solidFill>
            </a:endParaRPr>
          </a:p>
        </p:txBody>
      </p:sp>
      <p:sp>
        <p:nvSpPr>
          <p:cNvPr id="5" name="Footer Placeholder 4"/>
          <p:cNvSpPr>
            <a:spLocks noGrp="1"/>
          </p:cNvSpPr>
          <p:nvPr>
            <p:ph type="ftr" sz="quarter" idx="11"/>
          </p:nvPr>
        </p:nvSpPr>
        <p:spPr/>
        <p:txBody>
          <a:bodyPr/>
          <a:lstStyle/>
          <a:p>
            <a:r>
              <a:rPr lang="en-GB" dirty="0">
                <a:solidFill>
                  <a:srgbClr val="000000"/>
                </a:solidFill>
              </a:rPr>
              <a:t>Regulatory Governance</a:t>
            </a:r>
          </a:p>
        </p:txBody>
      </p:sp>
      <p:sp>
        <p:nvSpPr>
          <p:cNvPr id="6" name="Slide Number Placeholder 5"/>
          <p:cNvSpPr>
            <a:spLocks noGrp="1"/>
          </p:cNvSpPr>
          <p:nvPr>
            <p:ph type="sldNum" sz="quarter" idx="12"/>
          </p:nvPr>
        </p:nvSpPr>
        <p:spPr/>
        <p:txBody>
          <a:bodyPr/>
          <a:lstStyle/>
          <a:p>
            <a:fld id="{2A4120B7-04C2-4AF0-9F3E-C6B24F93811D}" type="slidenum">
              <a:rPr lang="en-GB" smtClean="0">
                <a:solidFill>
                  <a:srgbClr val="000000"/>
                </a:solidFill>
              </a:rPr>
              <a:pPr/>
              <a:t>‹#›</a:t>
            </a:fld>
            <a:endParaRPr lang="en-GB" dirty="0">
              <a:solidFill>
                <a:srgbClr val="000000"/>
              </a:solidFill>
            </a:endParaRPr>
          </a:p>
        </p:txBody>
      </p:sp>
      <p:sp>
        <p:nvSpPr>
          <p:cNvPr id="8" name="Date Placeholder 3"/>
          <p:cNvSpPr txBox="1">
            <a:spLocks/>
          </p:cNvSpPr>
          <p:nvPr userDrawn="1"/>
        </p:nvSpPr>
        <p:spPr>
          <a:xfrm>
            <a:off x="8067693" y="6336000"/>
            <a:ext cx="915891" cy="216000"/>
          </a:xfrm>
          <a:prstGeom prst="rect">
            <a:avLst/>
          </a:prstGeom>
        </p:spPr>
        <p:txBody>
          <a:bodyPr vert="horz" lIns="0" tIns="0" rIns="0" bIns="0" rtlCol="0" anchor="t" anchorCtr="0"/>
          <a:lstStyle>
            <a:defPPr>
              <a:defRPr lang="en-US"/>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900" dirty="0">
                <a:solidFill>
                  <a:srgbClr val="000000"/>
                </a:solidFill>
              </a:rPr>
              <a:t>©ACCA</a:t>
            </a:r>
          </a:p>
        </p:txBody>
      </p:sp>
      <p:sp>
        <p:nvSpPr>
          <p:cNvPr id="9" name="Title 1"/>
          <p:cNvSpPr>
            <a:spLocks noGrp="1"/>
          </p:cNvSpPr>
          <p:nvPr>
            <p:ph type="ctrTitle"/>
          </p:nvPr>
        </p:nvSpPr>
        <p:spPr bwMode="auto">
          <a:xfrm>
            <a:off x="657109" y="1947011"/>
            <a:ext cx="3600000" cy="3600000"/>
          </a:xfrm>
          <a:noFill/>
          <a:ln w="57150">
            <a:solidFill>
              <a:schemeClr val="accent2"/>
            </a:solidFill>
          </a:ln>
        </p:spPr>
        <p:txBody>
          <a:bodyPr lIns="233036" tIns="179332" rIns="179332" bIns="89666" anchor="b" anchorCtr="0">
            <a:normAutofit/>
          </a:bodyPr>
          <a:lstStyle>
            <a:lvl1pPr algn="l">
              <a:defRPr sz="1900">
                <a:solidFill>
                  <a:schemeClr val="accent2"/>
                </a:solidFill>
              </a:defRPr>
            </a:lvl1pPr>
          </a:lstStyle>
          <a:p>
            <a:r>
              <a:rPr lang="en-US" dirty="0"/>
              <a:t>Click to edit Master title style</a:t>
            </a:r>
          </a:p>
        </p:txBody>
      </p:sp>
      <p:sp>
        <p:nvSpPr>
          <p:cNvPr id="10" name="Subtitle 2"/>
          <p:cNvSpPr>
            <a:spLocks noGrp="1"/>
          </p:cNvSpPr>
          <p:nvPr>
            <p:ph type="subTitle" idx="1"/>
          </p:nvPr>
        </p:nvSpPr>
        <p:spPr bwMode="hidden">
          <a:xfrm>
            <a:off x="3152423" y="333377"/>
            <a:ext cx="2520000" cy="2521555"/>
          </a:xfrm>
          <a:solidFill>
            <a:schemeClr val="accent3"/>
          </a:solidFill>
        </p:spPr>
        <p:txBody>
          <a:bodyPr lIns="197330" tIns="161332" rIns="197330" bIns="358662">
            <a:normAutofit/>
          </a:bodyPr>
          <a:lstStyle>
            <a:lvl1pPr marL="0" indent="0" algn="l">
              <a:spcAft>
                <a:spcPts val="0"/>
              </a:spcAft>
              <a:buNone/>
              <a:defRPr sz="2100"/>
            </a:lvl1pPr>
            <a:lvl2pPr marL="455199" indent="0" algn="ctr">
              <a:buNone/>
              <a:defRPr sz="2000"/>
            </a:lvl2pPr>
            <a:lvl3pPr marL="910615" indent="0" algn="ctr">
              <a:buNone/>
              <a:defRPr sz="1900"/>
            </a:lvl3pPr>
            <a:lvl4pPr marL="1365923" indent="0" algn="ctr">
              <a:buNone/>
              <a:defRPr sz="1600"/>
            </a:lvl4pPr>
            <a:lvl5pPr marL="1821229" indent="0" algn="ctr">
              <a:buNone/>
              <a:defRPr sz="1600"/>
            </a:lvl5pPr>
            <a:lvl6pPr marL="2276646" indent="0" algn="ctr">
              <a:buNone/>
              <a:defRPr sz="1600"/>
            </a:lvl6pPr>
            <a:lvl7pPr marL="2731842" indent="0" algn="ctr">
              <a:buNone/>
              <a:defRPr sz="1600"/>
            </a:lvl7pPr>
            <a:lvl8pPr marL="3187040" indent="0" algn="ctr">
              <a:buNone/>
              <a:defRPr sz="1600"/>
            </a:lvl8pPr>
            <a:lvl9pPr marL="3642302"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24385197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userDrawn="1">
          <p15:clr>
            <a:srgbClr val="FBAE40"/>
          </p15:clr>
        </p15:guide>
        <p15:guide id="2" pos="3840" userDrawn="1">
          <p15:clr>
            <a:srgbClr val="FBAE40"/>
          </p15:clr>
        </p15:guide>
        <p15:guide id="3" orient="horz" pos="210" userDrawn="1">
          <p15:clr>
            <a:srgbClr val="FBAE40"/>
          </p15:clr>
        </p15:guide>
      </p15:sldGuideLst>
    </p:ext>
  </p:extLst>
</p:sldLayout>
</file>

<file path=ppt/slideLayouts/slideLayout276.xml><?xml version="1.0" encoding="utf-8"?>
<p:sldLayout xmlns:a="http://schemas.openxmlformats.org/drawingml/2006/main" xmlns:r="http://schemas.openxmlformats.org/officeDocument/2006/relationships" xmlns:p="http://schemas.openxmlformats.org/presentationml/2006/main" preserve="1" userDrawn="1">
  <p:cSld name="Highlight Image Blue">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a:solidFill>
                  <a:srgbClr val="000000"/>
                </a:solidFill>
              </a:rPr>
              <a:t>06/10/2017</a:t>
            </a:r>
            <a:endParaRPr lang="en-GB" dirty="0">
              <a:solidFill>
                <a:srgbClr val="000000"/>
              </a:solidFill>
            </a:endParaRPr>
          </a:p>
        </p:txBody>
      </p:sp>
      <p:sp>
        <p:nvSpPr>
          <p:cNvPr id="5" name="Footer Placeholder 4"/>
          <p:cNvSpPr>
            <a:spLocks noGrp="1"/>
          </p:cNvSpPr>
          <p:nvPr>
            <p:ph type="ftr" sz="quarter" idx="11"/>
          </p:nvPr>
        </p:nvSpPr>
        <p:spPr/>
        <p:txBody>
          <a:bodyPr/>
          <a:lstStyle/>
          <a:p>
            <a:r>
              <a:rPr lang="en-GB" dirty="0">
                <a:solidFill>
                  <a:srgbClr val="000000"/>
                </a:solidFill>
              </a:rPr>
              <a:t>Regulatory Governance</a:t>
            </a:r>
          </a:p>
        </p:txBody>
      </p:sp>
      <p:sp>
        <p:nvSpPr>
          <p:cNvPr id="6" name="Slide Number Placeholder 5"/>
          <p:cNvSpPr>
            <a:spLocks noGrp="1"/>
          </p:cNvSpPr>
          <p:nvPr>
            <p:ph type="sldNum" sz="quarter" idx="12"/>
          </p:nvPr>
        </p:nvSpPr>
        <p:spPr/>
        <p:txBody>
          <a:bodyPr/>
          <a:lstStyle/>
          <a:p>
            <a:fld id="{2A4120B7-04C2-4AF0-9F3E-C6B24F93811D}" type="slidenum">
              <a:rPr lang="en-GB" smtClean="0">
                <a:solidFill>
                  <a:srgbClr val="000000"/>
                </a:solidFill>
              </a:rPr>
              <a:pPr/>
              <a:t>‹#›</a:t>
            </a:fld>
            <a:endParaRPr lang="en-GB" dirty="0">
              <a:solidFill>
                <a:srgbClr val="000000"/>
              </a:solidFill>
            </a:endParaRPr>
          </a:p>
        </p:txBody>
      </p:sp>
      <p:sp>
        <p:nvSpPr>
          <p:cNvPr id="8" name="Date Placeholder 3"/>
          <p:cNvSpPr txBox="1">
            <a:spLocks/>
          </p:cNvSpPr>
          <p:nvPr userDrawn="1"/>
        </p:nvSpPr>
        <p:spPr>
          <a:xfrm>
            <a:off x="8067693" y="6336000"/>
            <a:ext cx="915891" cy="216000"/>
          </a:xfrm>
          <a:prstGeom prst="rect">
            <a:avLst/>
          </a:prstGeom>
        </p:spPr>
        <p:txBody>
          <a:bodyPr vert="horz" lIns="0" tIns="0" rIns="0" bIns="0" rtlCol="0" anchor="t" anchorCtr="0"/>
          <a:lstStyle>
            <a:defPPr>
              <a:defRPr lang="en-US"/>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900" dirty="0">
                <a:solidFill>
                  <a:srgbClr val="000000"/>
                </a:solidFill>
              </a:rPr>
              <a:t>©ACCA</a:t>
            </a:r>
          </a:p>
        </p:txBody>
      </p:sp>
      <p:sp>
        <p:nvSpPr>
          <p:cNvPr id="9" name="Title 1"/>
          <p:cNvSpPr>
            <a:spLocks noGrp="1"/>
          </p:cNvSpPr>
          <p:nvPr>
            <p:ph type="ctrTitle"/>
          </p:nvPr>
        </p:nvSpPr>
        <p:spPr bwMode="ltGray">
          <a:xfrm>
            <a:off x="6815588" y="333375"/>
            <a:ext cx="3600000" cy="3600000"/>
          </a:xfrm>
          <a:solidFill>
            <a:schemeClr val="accent2"/>
          </a:solidFill>
          <a:ln w="57150">
            <a:noFill/>
          </a:ln>
        </p:spPr>
        <p:txBody>
          <a:bodyPr lIns="233036" tIns="179332" rIns="179332" bIns="89666" anchor="t" anchorCtr="0">
            <a:normAutofit/>
          </a:bodyPr>
          <a:lstStyle>
            <a:lvl1pPr algn="l">
              <a:defRPr sz="1900">
                <a:solidFill>
                  <a:schemeClr val="bg1"/>
                </a:solidFill>
              </a:defRPr>
            </a:lvl1pPr>
          </a:lstStyle>
          <a:p>
            <a:r>
              <a:rPr lang="en-US"/>
              <a:t>Click to edit Master title style</a:t>
            </a:r>
            <a:endParaRPr lang="en-US" dirty="0"/>
          </a:p>
        </p:txBody>
      </p:sp>
      <p:sp>
        <p:nvSpPr>
          <p:cNvPr id="11" name="Picture Placeholder 10"/>
          <p:cNvSpPr>
            <a:spLocks noGrp="1"/>
          </p:cNvSpPr>
          <p:nvPr>
            <p:ph type="pic" sz="quarter" idx="13"/>
          </p:nvPr>
        </p:nvSpPr>
        <p:spPr>
          <a:xfrm>
            <a:off x="5109384" y="2829740"/>
            <a:ext cx="3060000" cy="3060000"/>
          </a:xfrm>
        </p:spPr>
        <p:txBody>
          <a:bodyPr/>
          <a:lstStyle/>
          <a:p>
            <a:r>
              <a:rPr lang="en-US" dirty="0"/>
              <a:t>Click icon to add picture</a:t>
            </a:r>
            <a:endParaRPr lang="en-GB" dirty="0"/>
          </a:p>
        </p:txBody>
      </p:sp>
    </p:spTree>
    <p:extLst>
      <p:ext uri="{BB962C8B-B14F-4D97-AF65-F5344CB8AC3E}">
        <p14:creationId xmlns:p14="http://schemas.microsoft.com/office/powerpoint/2010/main" val="5026294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userDrawn="1">
          <p15:clr>
            <a:srgbClr val="FBAE40"/>
          </p15:clr>
        </p15:guide>
        <p15:guide id="2" pos="3840" userDrawn="1">
          <p15:clr>
            <a:srgbClr val="FBAE40"/>
          </p15:clr>
        </p15:guide>
        <p15:guide id="3" orient="horz" pos="210" userDrawn="1">
          <p15:clr>
            <a:srgbClr val="FBAE40"/>
          </p15:clr>
        </p15:guide>
      </p15:sldGuideLst>
    </p:ext>
  </p:extLst>
</p:sldLayout>
</file>

<file path=ppt/slideLayouts/slideLayout277.xml><?xml version="1.0" encoding="utf-8"?>
<p:sldLayout xmlns:a="http://schemas.openxmlformats.org/drawingml/2006/main" xmlns:r="http://schemas.openxmlformats.org/officeDocument/2006/relationships" xmlns:p="http://schemas.openxmlformats.org/presentationml/2006/main" preserve="1" userDrawn="1">
  <p:cSld name="Highlight Text Grey">
    <p:bg>
      <p:bgPr>
        <a:solidFill>
          <a:schemeClr val="tx1">
            <a:lumMod val="20000"/>
            <a:lumOff val="80000"/>
          </a:schemeClr>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a:solidFill>
                  <a:srgbClr val="000000"/>
                </a:solidFill>
              </a:rPr>
              <a:t>06/10/2017</a:t>
            </a:r>
            <a:endParaRPr lang="en-GB" dirty="0">
              <a:solidFill>
                <a:srgbClr val="000000"/>
              </a:solidFill>
            </a:endParaRPr>
          </a:p>
        </p:txBody>
      </p:sp>
      <p:sp>
        <p:nvSpPr>
          <p:cNvPr id="5" name="Footer Placeholder 4"/>
          <p:cNvSpPr>
            <a:spLocks noGrp="1"/>
          </p:cNvSpPr>
          <p:nvPr>
            <p:ph type="ftr" sz="quarter" idx="11"/>
          </p:nvPr>
        </p:nvSpPr>
        <p:spPr/>
        <p:txBody>
          <a:bodyPr/>
          <a:lstStyle/>
          <a:p>
            <a:r>
              <a:rPr lang="en-GB" dirty="0">
                <a:solidFill>
                  <a:srgbClr val="000000"/>
                </a:solidFill>
              </a:rPr>
              <a:t>Regulatory Governance</a:t>
            </a:r>
          </a:p>
        </p:txBody>
      </p:sp>
      <p:sp>
        <p:nvSpPr>
          <p:cNvPr id="6" name="Slide Number Placeholder 5"/>
          <p:cNvSpPr>
            <a:spLocks noGrp="1"/>
          </p:cNvSpPr>
          <p:nvPr>
            <p:ph type="sldNum" sz="quarter" idx="12"/>
          </p:nvPr>
        </p:nvSpPr>
        <p:spPr/>
        <p:txBody>
          <a:bodyPr/>
          <a:lstStyle/>
          <a:p>
            <a:fld id="{2A4120B7-04C2-4AF0-9F3E-C6B24F93811D}" type="slidenum">
              <a:rPr lang="en-GB" smtClean="0">
                <a:solidFill>
                  <a:srgbClr val="000000"/>
                </a:solidFill>
              </a:rPr>
              <a:pPr/>
              <a:t>‹#›</a:t>
            </a:fld>
            <a:endParaRPr lang="en-GB" dirty="0">
              <a:solidFill>
                <a:srgbClr val="000000"/>
              </a:solidFill>
            </a:endParaRPr>
          </a:p>
        </p:txBody>
      </p:sp>
      <p:sp>
        <p:nvSpPr>
          <p:cNvPr id="8" name="Date Placeholder 3"/>
          <p:cNvSpPr txBox="1">
            <a:spLocks/>
          </p:cNvSpPr>
          <p:nvPr userDrawn="1"/>
        </p:nvSpPr>
        <p:spPr>
          <a:xfrm>
            <a:off x="8067693" y="6336000"/>
            <a:ext cx="915891" cy="216000"/>
          </a:xfrm>
          <a:prstGeom prst="rect">
            <a:avLst/>
          </a:prstGeom>
        </p:spPr>
        <p:txBody>
          <a:bodyPr vert="horz" lIns="0" tIns="0" rIns="0" bIns="0" rtlCol="0" anchor="t" anchorCtr="0"/>
          <a:lstStyle>
            <a:defPPr>
              <a:defRPr lang="en-US"/>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900" dirty="0">
                <a:solidFill>
                  <a:srgbClr val="000000"/>
                </a:solidFill>
              </a:rPr>
              <a:t>©ACCA</a:t>
            </a:r>
          </a:p>
        </p:txBody>
      </p:sp>
      <p:sp>
        <p:nvSpPr>
          <p:cNvPr id="9" name="Title 1"/>
          <p:cNvSpPr>
            <a:spLocks noGrp="1"/>
          </p:cNvSpPr>
          <p:nvPr>
            <p:ph type="ctrTitle"/>
          </p:nvPr>
        </p:nvSpPr>
        <p:spPr>
          <a:xfrm>
            <a:off x="5348196" y="333375"/>
            <a:ext cx="4500000" cy="4500000"/>
          </a:xfrm>
          <a:solidFill>
            <a:schemeClr val="accent3"/>
          </a:solidFill>
          <a:ln w="57150">
            <a:noFill/>
          </a:ln>
        </p:spPr>
        <p:txBody>
          <a:bodyPr lIns="233036" tIns="179332" rIns="233036" bIns="89666" anchor="t" anchorCtr="0">
            <a:normAutofit/>
          </a:bodyPr>
          <a:lstStyle>
            <a:lvl1pPr algn="l">
              <a:defRPr sz="3900">
                <a:solidFill>
                  <a:schemeClr val="bg1"/>
                </a:solidFill>
              </a:defRPr>
            </a:lvl1pPr>
          </a:lstStyle>
          <a:p>
            <a:r>
              <a:rPr lang="en-US" dirty="0"/>
              <a:t>Click to edit Master title style</a:t>
            </a:r>
          </a:p>
        </p:txBody>
      </p:sp>
      <p:sp>
        <p:nvSpPr>
          <p:cNvPr id="10" name="Subtitle 2"/>
          <p:cNvSpPr>
            <a:spLocks noGrp="1"/>
          </p:cNvSpPr>
          <p:nvPr>
            <p:ph type="subTitle" idx="1"/>
          </p:nvPr>
        </p:nvSpPr>
        <p:spPr>
          <a:xfrm>
            <a:off x="8446571" y="3458301"/>
            <a:ext cx="2520000" cy="2521555"/>
          </a:xfrm>
          <a:solidFill>
            <a:schemeClr val="bg1"/>
          </a:solidFill>
        </p:spPr>
        <p:txBody>
          <a:bodyPr lIns="197330" tIns="161332" rIns="197330" bIns="358662">
            <a:normAutofit/>
          </a:bodyPr>
          <a:lstStyle>
            <a:lvl1pPr marL="0" indent="0" algn="l">
              <a:spcAft>
                <a:spcPts val="0"/>
              </a:spcAft>
              <a:buNone/>
              <a:defRPr sz="2100"/>
            </a:lvl1pPr>
            <a:lvl2pPr marL="455199" indent="0" algn="ctr">
              <a:buNone/>
              <a:defRPr sz="2000"/>
            </a:lvl2pPr>
            <a:lvl3pPr marL="910615" indent="0" algn="ctr">
              <a:buNone/>
              <a:defRPr sz="1900"/>
            </a:lvl3pPr>
            <a:lvl4pPr marL="1365923" indent="0" algn="ctr">
              <a:buNone/>
              <a:defRPr sz="1600"/>
            </a:lvl4pPr>
            <a:lvl5pPr marL="1821229" indent="0" algn="ctr">
              <a:buNone/>
              <a:defRPr sz="1600"/>
            </a:lvl5pPr>
            <a:lvl6pPr marL="2276646" indent="0" algn="ctr">
              <a:buNone/>
              <a:defRPr sz="1600"/>
            </a:lvl6pPr>
            <a:lvl7pPr marL="2731842" indent="0" algn="ctr">
              <a:buNone/>
              <a:defRPr sz="1600"/>
            </a:lvl7pPr>
            <a:lvl8pPr marL="3187040" indent="0" algn="ctr">
              <a:buNone/>
              <a:defRPr sz="1600"/>
            </a:lvl8pPr>
            <a:lvl9pPr marL="3642302" indent="0" algn="ctr">
              <a:buNone/>
              <a:defRPr sz="1600"/>
            </a:lvl9pPr>
          </a:lstStyle>
          <a:p>
            <a:r>
              <a:rPr lang="en-US" dirty="0"/>
              <a:t>Click to edit Master subtitle style</a:t>
            </a:r>
          </a:p>
        </p:txBody>
      </p:sp>
    </p:spTree>
    <p:extLst>
      <p:ext uri="{BB962C8B-B14F-4D97-AF65-F5344CB8AC3E}">
        <p14:creationId xmlns:p14="http://schemas.microsoft.com/office/powerpoint/2010/main" val="38010488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userDrawn="1">
          <p15:clr>
            <a:srgbClr val="FBAE40"/>
          </p15:clr>
        </p15:guide>
        <p15:guide id="2" pos="3840" userDrawn="1">
          <p15:clr>
            <a:srgbClr val="FBAE40"/>
          </p15:clr>
        </p15:guide>
        <p15:guide id="3" orient="horz" pos="210" userDrawn="1">
          <p15:clr>
            <a:srgbClr val="FBAE40"/>
          </p15:clr>
        </p15:guide>
        <p15:guide id="4" orient="horz" pos="3770" userDrawn="1">
          <p15:clr>
            <a:srgbClr val="FBAE40"/>
          </p15:clr>
        </p15:guide>
      </p15:sldGuideLst>
    </p:ext>
  </p:extLst>
</p:sldLayout>
</file>

<file path=ppt/slideLayouts/slideLayout278.xml><?xml version="1.0" encoding="utf-8"?>
<p:sldLayout xmlns:a="http://schemas.openxmlformats.org/drawingml/2006/main" xmlns:r="http://schemas.openxmlformats.org/officeDocument/2006/relationships" xmlns:p="http://schemas.openxmlformats.org/presentationml/2006/main" preserve="1" userDrawn="1">
  <p:cSld name="Highlight Image Grey">
    <p:bg>
      <p:bgPr>
        <a:solidFill>
          <a:schemeClr val="tx1">
            <a:lumMod val="20000"/>
            <a:lumOff val="80000"/>
          </a:schemeClr>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a:solidFill>
                  <a:srgbClr val="000000"/>
                </a:solidFill>
              </a:rPr>
              <a:t>06/10/2017</a:t>
            </a:r>
            <a:endParaRPr lang="en-GB" dirty="0">
              <a:solidFill>
                <a:srgbClr val="000000"/>
              </a:solidFill>
            </a:endParaRPr>
          </a:p>
        </p:txBody>
      </p:sp>
      <p:sp>
        <p:nvSpPr>
          <p:cNvPr id="5" name="Footer Placeholder 4"/>
          <p:cNvSpPr>
            <a:spLocks noGrp="1"/>
          </p:cNvSpPr>
          <p:nvPr>
            <p:ph type="ftr" sz="quarter" idx="11"/>
          </p:nvPr>
        </p:nvSpPr>
        <p:spPr/>
        <p:txBody>
          <a:bodyPr/>
          <a:lstStyle/>
          <a:p>
            <a:r>
              <a:rPr lang="en-GB" dirty="0">
                <a:solidFill>
                  <a:srgbClr val="000000"/>
                </a:solidFill>
              </a:rPr>
              <a:t>Regulatory Governance</a:t>
            </a:r>
          </a:p>
        </p:txBody>
      </p:sp>
      <p:sp>
        <p:nvSpPr>
          <p:cNvPr id="6" name="Slide Number Placeholder 5"/>
          <p:cNvSpPr>
            <a:spLocks noGrp="1"/>
          </p:cNvSpPr>
          <p:nvPr>
            <p:ph type="sldNum" sz="quarter" idx="12"/>
          </p:nvPr>
        </p:nvSpPr>
        <p:spPr/>
        <p:txBody>
          <a:bodyPr/>
          <a:lstStyle/>
          <a:p>
            <a:fld id="{2A4120B7-04C2-4AF0-9F3E-C6B24F93811D}" type="slidenum">
              <a:rPr lang="en-GB" smtClean="0">
                <a:solidFill>
                  <a:srgbClr val="000000"/>
                </a:solidFill>
              </a:rPr>
              <a:pPr/>
              <a:t>‹#›</a:t>
            </a:fld>
            <a:endParaRPr lang="en-GB" dirty="0">
              <a:solidFill>
                <a:srgbClr val="000000"/>
              </a:solidFill>
            </a:endParaRPr>
          </a:p>
        </p:txBody>
      </p:sp>
      <p:sp>
        <p:nvSpPr>
          <p:cNvPr id="8" name="Date Placeholder 3"/>
          <p:cNvSpPr txBox="1">
            <a:spLocks/>
          </p:cNvSpPr>
          <p:nvPr userDrawn="1"/>
        </p:nvSpPr>
        <p:spPr>
          <a:xfrm>
            <a:off x="8067693" y="6336000"/>
            <a:ext cx="915891" cy="216000"/>
          </a:xfrm>
          <a:prstGeom prst="rect">
            <a:avLst/>
          </a:prstGeom>
        </p:spPr>
        <p:txBody>
          <a:bodyPr vert="horz" lIns="0" tIns="0" rIns="0" bIns="0" rtlCol="0" anchor="t" anchorCtr="0"/>
          <a:lstStyle>
            <a:defPPr>
              <a:defRPr lang="en-US"/>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900" dirty="0">
                <a:solidFill>
                  <a:srgbClr val="000000"/>
                </a:solidFill>
              </a:rPr>
              <a:t>©ACCA</a:t>
            </a:r>
          </a:p>
        </p:txBody>
      </p:sp>
      <p:sp>
        <p:nvSpPr>
          <p:cNvPr id="3" name="Picture Placeholder 2"/>
          <p:cNvSpPr>
            <a:spLocks noGrp="1"/>
          </p:cNvSpPr>
          <p:nvPr>
            <p:ph type="pic" sz="quarter" idx="13"/>
          </p:nvPr>
        </p:nvSpPr>
        <p:spPr>
          <a:xfrm>
            <a:off x="632824" y="333375"/>
            <a:ext cx="4500000" cy="4500000"/>
          </a:xfrm>
        </p:spPr>
        <p:txBody>
          <a:bodyPr/>
          <a:lstStyle/>
          <a:p>
            <a:r>
              <a:rPr lang="en-US" dirty="0"/>
              <a:t>Click icon to add picture</a:t>
            </a:r>
            <a:endParaRPr lang="en-GB" dirty="0"/>
          </a:p>
        </p:txBody>
      </p:sp>
      <p:sp>
        <p:nvSpPr>
          <p:cNvPr id="10" name="Subtitle 2"/>
          <p:cNvSpPr>
            <a:spLocks noGrp="1"/>
          </p:cNvSpPr>
          <p:nvPr>
            <p:ph type="subTitle" idx="1"/>
          </p:nvPr>
        </p:nvSpPr>
        <p:spPr>
          <a:xfrm>
            <a:off x="3703861" y="3472057"/>
            <a:ext cx="2520000" cy="2521555"/>
          </a:xfrm>
          <a:solidFill>
            <a:schemeClr val="accent4"/>
          </a:solidFill>
        </p:spPr>
        <p:txBody>
          <a:bodyPr lIns="197330" tIns="161332" rIns="197330" bIns="358662">
            <a:normAutofit/>
          </a:bodyPr>
          <a:lstStyle>
            <a:lvl1pPr marL="0" indent="0" algn="l">
              <a:spcAft>
                <a:spcPts val="0"/>
              </a:spcAft>
              <a:buNone/>
              <a:defRPr sz="2100"/>
            </a:lvl1pPr>
            <a:lvl2pPr marL="455199" indent="0" algn="ctr">
              <a:buNone/>
              <a:defRPr sz="2000"/>
            </a:lvl2pPr>
            <a:lvl3pPr marL="910615" indent="0" algn="ctr">
              <a:buNone/>
              <a:defRPr sz="1900"/>
            </a:lvl3pPr>
            <a:lvl4pPr marL="1365923" indent="0" algn="ctr">
              <a:buNone/>
              <a:defRPr sz="1600"/>
            </a:lvl4pPr>
            <a:lvl5pPr marL="1821229" indent="0" algn="ctr">
              <a:buNone/>
              <a:defRPr sz="1600"/>
            </a:lvl5pPr>
            <a:lvl6pPr marL="2276646" indent="0" algn="ctr">
              <a:buNone/>
              <a:defRPr sz="1600"/>
            </a:lvl6pPr>
            <a:lvl7pPr marL="2731842" indent="0" algn="ctr">
              <a:buNone/>
              <a:defRPr sz="1600"/>
            </a:lvl7pPr>
            <a:lvl8pPr marL="3187040" indent="0" algn="ctr">
              <a:buNone/>
              <a:defRPr sz="1600"/>
            </a:lvl8pPr>
            <a:lvl9pPr marL="3642302" indent="0" algn="ctr">
              <a:buNone/>
              <a:defRPr sz="1600"/>
            </a:lvl9pPr>
          </a:lstStyle>
          <a:p>
            <a:r>
              <a:rPr lang="en-US" dirty="0"/>
              <a:t>Click to edit Master subtitle style</a:t>
            </a:r>
          </a:p>
        </p:txBody>
      </p:sp>
    </p:spTree>
    <p:extLst>
      <p:ext uri="{BB962C8B-B14F-4D97-AF65-F5344CB8AC3E}">
        <p14:creationId xmlns:p14="http://schemas.microsoft.com/office/powerpoint/2010/main" val="14917302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userDrawn="1">
          <p15:clr>
            <a:srgbClr val="FBAE40"/>
          </p15:clr>
        </p15:guide>
        <p15:guide id="2" pos="3840" userDrawn="1">
          <p15:clr>
            <a:srgbClr val="FBAE40"/>
          </p15:clr>
        </p15:guide>
        <p15:guide id="3" orient="horz" pos="210" userDrawn="1">
          <p15:clr>
            <a:srgbClr val="FBAE40"/>
          </p15:clr>
        </p15:guide>
      </p15:sldGuideLst>
    </p:ext>
  </p:extLst>
</p:sldLayout>
</file>

<file path=ppt/slideLayouts/slideLayout27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a:solidFill>
                  <a:srgbClr val="000000"/>
                </a:solidFill>
              </a:rPr>
              <a:t>06/10/2017</a:t>
            </a:r>
            <a:endParaRPr lang="en-GB" dirty="0">
              <a:solidFill>
                <a:srgbClr val="000000"/>
              </a:solidFill>
            </a:endParaRPr>
          </a:p>
        </p:txBody>
      </p:sp>
      <p:sp>
        <p:nvSpPr>
          <p:cNvPr id="3" name="Footer Placeholder 2"/>
          <p:cNvSpPr>
            <a:spLocks noGrp="1"/>
          </p:cNvSpPr>
          <p:nvPr>
            <p:ph type="ftr" sz="quarter" idx="11"/>
          </p:nvPr>
        </p:nvSpPr>
        <p:spPr/>
        <p:txBody>
          <a:bodyPr/>
          <a:lstStyle/>
          <a:p>
            <a:r>
              <a:rPr lang="en-GB" dirty="0">
                <a:solidFill>
                  <a:srgbClr val="000000"/>
                </a:solidFill>
              </a:rPr>
              <a:t>Regulatory Governance</a:t>
            </a:r>
          </a:p>
        </p:txBody>
      </p:sp>
      <p:sp>
        <p:nvSpPr>
          <p:cNvPr id="4" name="Slide Number Placeholder 3"/>
          <p:cNvSpPr>
            <a:spLocks noGrp="1"/>
          </p:cNvSpPr>
          <p:nvPr>
            <p:ph type="sldNum" sz="quarter" idx="12"/>
          </p:nvPr>
        </p:nvSpPr>
        <p:spPr/>
        <p:txBody>
          <a:bodyPr/>
          <a:lstStyle/>
          <a:p>
            <a:fld id="{2A4120B7-04C2-4AF0-9F3E-C6B24F93811D}" type="slidenum">
              <a:rPr lang="en-GB" smtClean="0">
                <a:solidFill>
                  <a:srgbClr val="000000"/>
                </a:solidFill>
              </a:rPr>
              <a:pPr/>
              <a:t>‹#›</a:t>
            </a:fld>
            <a:endParaRPr lang="en-GB" dirty="0">
              <a:solidFill>
                <a:srgbClr val="000000"/>
              </a:solidFill>
            </a:endParaRPr>
          </a:p>
        </p:txBody>
      </p:sp>
      <p:sp>
        <p:nvSpPr>
          <p:cNvPr id="6" name="Date Placeholder 3"/>
          <p:cNvSpPr txBox="1">
            <a:spLocks/>
          </p:cNvSpPr>
          <p:nvPr userDrawn="1"/>
        </p:nvSpPr>
        <p:spPr>
          <a:xfrm>
            <a:off x="8067693" y="6336000"/>
            <a:ext cx="915891" cy="216000"/>
          </a:xfrm>
          <a:prstGeom prst="rect">
            <a:avLst/>
          </a:prstGeom>
        </p:spPr>
        <p:txBody>
          <a:bodyPr vert="horz" lIns="0" tIns="0" rIns="0" bIns="0" rtlCol="0" anchor="t" anchorCtr="0"/>
          <a:lstStyle>
            <a:defPPr>
              <a:defRPr lang="en-US"/>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900" dirty="0">
                <a:solidFill>
                  <a:srgbClr val="000000"/>
                </a:solidFill>
              </a:rPr>
              <a:t>©ACCA</a:t>
            </a:r>
          </a:p>
        </p:txBody>
      </p:sp>
    </p:spTree>
    <p:extLst>
      <p:ext uri="{BB962C8B-B14F-4D97-AF65-F5344CB8AC3E}">
        <p14:creationId xmlns:p14="http://schemas.microsoft.com/office/powerpoint/2010/main" val="3845003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Infographic Style (Red)">
    <p:spTree>
      <p:nvGrpSpPr>
        <p:cNvPr id="1" name=""/>
        <p:cNvGrpSpPr/>
        <p:nvPr/>
      </p:nvGrpSpPr>
      <p:grpSpPr>
        <a:xfrm>
          <a:off x="0" y="0"/>
          <a:ext cx="0" cy="0"/>
          <a:chOff x="0" y="0"/>
          <a:chExt cx="0" cy="0"/>
        </a:xfrm>
      </p:grpSpPr>
      <p:sp>
        <p:nvSpPr>
          <p:cNvPr id="7" name="Title 1"/>
          <p:cNvSpPr txBox="1">
            <a:spLocks/>
          </p:cNvSpPr>
          <p:nvPr userDrawn="1"/>
        </p:nvSpPr>
        <p:spPr bwMode="auto">
          <a:xfrm>
            <a:off x="2011681" y="1520291"/>
            <a:ext cx="4291229" cy="4291229"/>
          </a:xfrm>
          <a:prstGeom prst="rect">
            <a:avLst/>
          </a:prstGeom>
          <a:noFill/>
          <a:ln w="12700" cmpd="sng">
            <a:solidFill>
              <a:srgbClr val="C80000"/>
            </a:solidFill>
          </a:ln>
        </p:spPr>
        <p:txBody>
          <a:bodyPr lIns="234000" tIns="180000" rIns="180000" bIns="90000" anchor="b" anchorCtr="0">
            <a:normAutofit/>
          </a:bodyPr>
          <a:lstStyle>
            <a:lvl1pPr algn="l" defTabSz="457200" rtl="0" eaLnBrk="1" latinLnBrk="0" hangingPunct="1">
              <a:spcBef>
                <a:spcPct val="0"/>
              </a:spcBef>
              <a:buNone/>
              <a:defRPr sz="1800" kern="1200">
                <a:solidFill>
                  <a:schemeClr val="tx1"/>
                </a:solidFill>
                <a:latin typeface="+mj-lt"/>
                <a:ea typeface="+mj-ea"/>
                <a:cs typeface="+mj-cs"/>
              </a:defRPr>
            </a:lvl1pPr>
          </a:lstStyle>
          <a:p>
            <a:endParaRPr lang="en-US" dirty="0"/>
          </a:p>
        </p:txBody>
      </p:sp>
      <p:sp>
        <p:nvSpPr>
          <p:cNvPr id="4" name="Title Placeholder 1"/>
          <p:cNvSpPr>
            <a:spLocks noGrp="1"/>
          </p:cNvSpPr>
          <p:nvPr>
            <p:ph type="title" hasCustomPrompt="1"/>
          </p:nvPr>
        </p:nvSpPr>
        <p:spPr>
          <a:xfrm>
            <a:off x="2204720" y="3241040"/>
            <a:ext cx="3911599" cy="2316480"/>
          </a:xfrm>
          <a:prstGeom prst="rect">
            <a:avLst/>
          </a:prstGeom>
        </p:spPr>
        <p:txBody>
          <a:bodyPr vert="horz" lIns="0" tIns="0" rIns="0" bIns="0" rtlCol="0" anchor="t" anchorCtr="0">
            <a:normAutofit/>
          </a:bodyPr>
          <a:lstStyle>
            <a:lvl1pPr algn="l">
              <a:defRPr sz="2100" baseline="0">
                <a:solidFill>
                  <a:srgbClr val="C80000"/>
                </a:solidFill>
                <a:latin typeface="Arial (Headings)"/>
                <a:cs typeface="Arial (Headings)"/>
              </a:defRPr>
            </a:lvl1pPr>
          </a:lstStyle>
          <a:p>
            <a:r>
              <a:rPr lang="en-US" dirty="0"/>
              <a:t>Click to edit Master </a:t>
            </a:r>
            <a:r>
              <a:rPr lang="en-US" dirty="0" err="1"/>
              <a:t>infographic</a:t>
            </a:r>
            <a:r>
              <a:rPr lang="en-US" dirty="0"/>
              <a:t> body copy</a:t>
            </a:r>
          </a:p>
        </p:txBody>
      </p:sp>
      <p:sp>
        <p:nvSpPr>
          <p:cNvPr id="5" name="Title Placeholder 1"/>
          <p:cNvSpPr txBox="1">
            <a:spLocks/>
          </p:cNvSpPr>
          <p:nvPr userDrawn="1"/>
        </p:nvSpPr>
        <p:spPr>
          <a:xfrm>
            <a:off x="2204720" y="1524000"/>
            <a:ext cx="3911599" cy="1930400"/>
          </a:xfrm>
          <a:prstGeom prst="rect">
            <a:avLst/>
          </a:prstGeom>
        </p:spPr>
        <p:txBody>
          <a:bodyPr vert="horz" lIns="0" tIns="0" rIns="0" bIns="0" rtlCol="0" anchor="t" anchorCtr="0">
            <a:noAutofit/>
          </a:bodyPr>
          <a:lstStyle>
            <a:lvl1pPr algn="l" defTabSz="457200" rtl="0" eaLnBrk="1" latinLnBrk="0" hangingPunct="1">
              <a:spcBef>
                <a:spcPct val="0"/>
              </a:spcBef>
              <a:buNone/>
              <a:defRPr sz="2100" kern="1200" baseline="0">
                <a:solidFill>
                  <a:schemeClr val="tx1"/>
                </a:solidFill>
                <a:latin typeface="Arial (Headings)"/>
                <a:ea typeface="+mj-ea"/>
                <a:cs typeface="Arial (Headings)"/>
              </a:defRPr>
            </a:lvl1pPr>
          </a:lstStyle>
          <a:p>
            <a:endParaRPr lang="en-US" sz="12000" b="1" dirty="0"/>
          </a:p>
        </p:txBody>
      </p:sp>
      <p:sp>
        <p:nvSpPr>
          <p:cNvPr id="14" name="Text Placeholder 13"/>
          <p:cNvSpPr>
            <a:spLocks noGrp="1"/>
          </p:cNvSpPr>
          <p:nvPr>
            <p:ph type="body" sz="quarter" idx="10" hasCustomPrompt="1"/>
          </p:nvPr>
        </p:nvSpPr>
        <p:spPr>
          <a:xfrm>
            <a:off x="2102485" y="1311274"/>
            <a:ext cx="4044950" cy="1919605"/>
          </a:xfrm>
          <a:prstGeom prst="rect">
            <a:avLst/>
          </a:prstGeom>
        </p:spPr>
        <p:txBody>
          <a:bodyPr vert="horz"/>
          <a:lstStyle>
            <a:lvl1pPr marL="0" indent="0">
              <a:buFontTx/>
              <a:buNone/>
              <a:defRPr sz="12000" b="1">
                <a:solidFill>
                  <a:srgbClr val="C80000"/>
                </a:solidFill>
                <a:latin typeface="Arial (Body)"/>
                <a:cs typeface="Arial (Body)"/>
              </a:defRPr>
            </a:lvl1pPr>
          </a:lstStyle>
          <a:p>
            <a:pPr lvl="0"/>
            <a:r>
              <a:rPr lang="en-GB" dirty="0"/>
              <a:t>00%</a:t>
            </a:r>
            <a:endParaRPr lang="en-US" dirty="0"/>
          </a:p>
        </p:txBody>
      </p:sp>
    </p:spTree>
    <p:extLst>
      <p:ext uri="{BB962C8B-B14F-4D97-AF65-F5344CB8AC3E}">
        <p14:creationId xmlns:p14="http://schemas.microsoft.com/office/powerpoint/2010/main" val="4236889666"/>
      </p:ext>
    </p:extLst>
  </p:cSld>
  <p:clrMapOvr>
    <a:masterClrMapping/>
  </p:clrMapOvr>
  <p:extLst mod="1">
    <p:ext uri="{DCECCB84-F9BA-43D5-87BE-67443E8EF086}">
      <p15:sldGuideLst xmlns:p15="http://schemas.microsoft.com/office/powerpoint/2012/main">
        <p15:guide id="2" pos="1255" userDrawn="1">
          <p15:clr>
            <a:srgbClr val="FBAE40"/>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Infographic Style (Black)">
    <p:spTree>
      <p:nvGrpSpPr>
        <p:cNvPr id="1" name=""/>
        <p:cNvGrpSpPr/>
        <p:nvPr/>
      </p:nvGrpSpPr>
      <p:grpSpPr>
        <a:xfrm>
          <a:off x="0" y="0"/>
          <a:ext cx="0" cy="0"/>
          <a:chOff x="0" y="0"/>
          <a:chExt cx="0" cy="0"/>
        </a:xfrm>
      </p:grpSpPr>
      <p:sp>
        <p:nvSpPr>
          <p:cNvPr id="7" name="Title 1"/>
          <p:cNvSpPr txBox="1">
            <a:spLocks/>
          </p:cNvSpPr>
          <p:nvPr userDrawn="1"/>
        </p:nvSpPr>
        <p:spPr bwMode="auto">
          <a:xfrm>
            <a:off x="2011681" y="1520291"/>
            <a:ext cx="4291229" cy="4291229"/>
          </a:xfrm>
          <a:prstGeom prst="rect">
            <a:avLst/>
          </a:prstGeom>
          <a:noFill/>
          <a:ln w="12700" cmpd="sng">
            <a:solidFill>
              <a:schemeClr val="tx1"/>
            </a:solidFill>
          </a:ln>
        </p:spPr>
        <p:txBody>
          <a:bodyPr lIns="234000" tIns="180000" rIns="180000" bIns="90000" anchor="b" anchorCtr="0">
            <a:normAutofit/>
          </a:bodyPr>
          <a:lstStyle>
            <a:lvl1pPr algn="l" defTabSz="457200" rtl="0" eaLnBrk="1" latinLnBrk="0" hangingPunct="1">
              <a:spcBef>
                <a:spcPct val="0"/>
              </a:spcBef>
              <a:buNone/>
              <a:defRPr sz="1800" kern="1200">
                <a:solidFill>
                  <a:schemeClr val="tx1"/>
                </a:solidFill>
                <a:latin typeface="+mj-lt"/>
                <a:ea typeface="+mj-ea"/>
                <a:cs typeface="+mj-cs"/>
              </a:defRPr>
            </a:lvl1pPr>
          </a:lstStyle>
          <a:p>
            <a:endParaRPr lang="en-US" dirty="0">
              <a:solidFill>
                <a:srgbClr val="000000"/>
              </a:solidFill>
            </a:endParaRPr>
          </a:p>
        </p:txBody>
      </p:sp>
      <p:sp>
        <p:nvSpPr>
          <p:cNvPr id="4" name="Title Placeholder 1"/>
          <p:cNvSpPr>
            <a:spLocks noGrp="1"/>
          </p:cNvSpPr>
          <p:nvPr>
            <p:ph type="title" hasCustomPrompt="1"/>
          </p:nvPr>
        </p:nvSpPr>
        <p:spPr>
          <a:xfrm>
            <a:off x="2204720" y="3241040"/>
            <a:ext cx="3911599" cy="2316480"/>
          </a:xfrm>
          <a:prstGeom prst="rect">
            <a:avLst/>
          </a:prstGeom>
        </p:spPr>
        <p:txBody>
          <a:bodyPr vert="horz" lIns="0" tIns="0" rIns="0" bIns="0" rtlCol="0" anchor="t" anchorCtr="0">
            <a:normAutofit/>
          </a:bodyPr>
          <a:lstStyle>
            <a:lvl1pPr algn="l">
              <a:defRPr sz="2100" baseline="0">
                <a:solidFill>
                  <a:srgbClr val="000000"/>
                </a:solidFill>
                <a:latin typeface="Arial (Headings)"/>
                <a:cs typeface="Arial (Headings)"/>
              </a:defRPr>
            </a:lvl1pPr>
          </a:lstStyle>
          <a:p>
            <a:r>
              <a:rPr lang="en-US" dirty="0"/>
              <a:t>Click to edit Master </a:t>
            </a:r>
            <a:r>
              <a:rPr lang="en-US" dirty="0" err="1"/>
              <a:t>infographic</a:t>
            </a:r>
            <a:r>
              <a:rPr lang="en-US" dirty="0"/>
              <a:t> body copy</a:t>
            </a:r>
          </a:p>
        </p:txBody>
      </p:sp>
      <p:sp>
        <p:nvSpPr>
          <p:cNvPr id="5" name="Title Placeholder 1"/>
          <p:cNvSpPr txBox="1">
            <a:spLocks/>
          </p:cNvSpPr>
          <p:nvPr userDrawn="1"/>
        </p:nvSpPr>
        <p:spPr>
          <a:xfrm>
            <a:off x="2204720" y="1524000"/>
            <a:ext cx="3911599" cy="1930400"/>
          </a:xfrm>
          <a:prstGeom prst="rect">
            <a:avLst/>
          </a:prstGeom>
        </p:spPr>
        <p:txBody>
          <a:bodyPr vert="horz" lIns="0" tIns="0" rIns="0" bIns="0" rtlCol="0" anchor="t" anchorCtr="0">
            <a:noAutofit/>
          </a:bodyPr>
          <a:lstStyle>
            <a:lvl1pPr algn="l" defTabSz="457200" rtl="0" eaLnBrk="1" latinLnBrk="0" hangingPunct="1">
              <a:spcBef>
                <a:spcPct val="0"/>
              </a:spcBef>
              <a:buNone/>
              <a:defRPr sz="2100" kern="1200" baseline="0">
                <a:solidFill>
                  <a:schemeClr val="tx1"/>
                </a:solidFill>
                <a:latin typeface="Arial (Headings)"/>
                <a:ea typeface="+mj-ea"/>
                <a:cs typeface="Arial (Headings)"/>
              </a:defRPr>
            </a:lvl1pPr>
          </a:lstStyle>
          <a:p>
            <a:endParaRPr lang="en-US" sz="12000" b="1" dirty="0"/>
          </a:p>
        </p:txBody>
      </p:sp>
      <p:sp>
        <p:nvSpPr>
          <p:cNvPr id="14" name="Text Placeholder 13"/>
          <p:cNvSpPr>
            <a:spLocks noGrp="1"/>
          </p:cNvSpPr>
          <p:nvPr>
            <p:ph type="body" sz="quarter" idx="10" hasCustomPrompt="1"/>
          </p:nvPr>
        </p:nvSpPr>
        <p:spPr>
          <a:xfrm>
            <a:off x="2102485" y="1311274"/>
            <a:ext cx="4044950" cy="1919605"/>
          </a:xfrm>
          <a:prstGeom prst="rect">
            <a:avLst/>
          </a:prstGeom>
        </p:spPr>
        <p:txBody>
          <a:bodyPr vert="horz"/>
          <a:lstStyle>
            <a:lvl1pPr marL="0" indent="0">
              <a:buFontTx/>
              <a:buNone/>
              <a:defRPr sz="12000" b="1">
                <a:solidFill>
                  <a:schemeClr val="tx1"/>
                </a:solidFill>
                <a:latin typeface="Arial (Body)"/>
                <a:cs typeface="Arial (Body)"/>
              </a:defRPr>
            </a:lvl1pPr>
          </a:lstStyle>
          <a:p>
            <a:pPr lvl="0"/>
            <a:r>
              <a:rPr lang="en-GB" dirty="0"/>
              <a:t>00%</a:t>
            </a:r>
            <a:endParaRPr lang="en-US" dirty="0"/>
          </a:p>
        </p:txBody>
      </p:sp>
    </p:spTree>
    <p:extLst>
      <p:ext uri="{BB962C8B-B14F-4D97-AF65-F5344CB8AC3E}">
        <p14:creationId xmlns:p14="http://schemas.microsoft.com/office/powerpoint/2010/main" val="342201036"/>
      </p:ext>
    </p:extLst>
  </p:cSld>
  <p:clrMapOvr>
    <a:masterClrMapping/>
  </p:clrMapOvr>
  <p:extLst mod="1">
    <p:ext uri="{DCECCB84-F9BA-43D5-87BE-67443E8EF086}">
      <p15:sldGuideLst xmlns:p15="http://schemas.microsoft.com/office/powerpoint/2012/main">
        <p15:guide id="2" pos="1255"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Master Title (All White)">
    <p:bg bwMode="ltGray">
      <p:bgPr>
        <a:solidFill>
          <a:srgbClr val="BEBEBE"/>
        </a:solidFill>
        <a:effectLst/>
      </p:bgPr>
    </p:bg>
    <p:spTree>
      <p:nvGrpSpPr>
        <p:cNvPr id="1" name=""/>
        <p:cNvGrpSpPr/>
        <p:nvPr/>
      </p:nvGrpSpPr>
      <p:grpSpPr>
        <a:xfrm>
          <a:off x="0" y="0"/>
          <a:ext cx="0" cy="0"/>
          <a:chOff x="0" y="0"/>
          <a:chExt cx="0" cy="0"/>
        </a:xfrm>
      </p:grpSpPr>
      <p:pic>
        <p:nvPicPr>
          <p:cNvPr id="2" name="Picture 1" descr="ACCA Brand Frame (16x9)_3.eps"/>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9" name="Title Placeholder 1"/>
          <p:cNvSpPr>
            <a:spLocks noGrp="1"/>
          </p:cNvSpPr>
          <p:nvPr>
            <p:ph type="title" hasCustomPrompt="1"/>
          </p:nvPr>
        </p:nvSpPr>
        <p:spPr>
          <a:xfrm>
            <a:off x="1330960" y="1734800"/>
            <a:ext cx="9703753" cy="358160"/>
          </a:xfrm>
          <a:prstGeom prst="rect">
            <a:avLst/>
          </a:prstGeom>
        </p:spPr>
        <p:txBody>
          <a:bodyPr vert="horz" lIns="0" tIns="0" rIns="0" bIns="0" rtlCol="0" anchor="t" anchorCtr="0">
            <a:normAutofit/>
          </a:bodyPr>
          <a:lstStyle>
            <a:lvl1pPr>
              <a:defRPr sz="1800" baseline="0">
                <a:solidFill>
                  <a:schemeClr val="tx2"/>
                </a:solidFill>
              </a:defRPr>
            </a:lvl1pPr>
          </a:lstStyle>
          <a:p>
            <a:r>
              <a:rPr lang="en-US" dirty="0"/>
              <a:t>Click to edit first line Master title</a:t>
            </a:r>
          </a:p>
        </p:txBody>
      </p:sp>
      <p:sp>
        <p:nvSpPr>
          <p:cNvPr id="7" name="Text Placeholder 2"/>
          <p:cNvSpPr>
            <a:spLocks noGrp="1"/>
          </p:cNvSpPr>
          <p:nvPr>
            <p:ph type="body" sz="quarter" idx="10" hasCustomPrompt="1"/>
          </p:nvPr>
        </p:nvSpPr>
        <p:spPr>
          <a:xfrm>
            <a:off x="1330960" y="2174240"/>
            <a:ext cx="9703753" cy="1147763"/>
          </a:xfrm>
        </p:spPr>
        <p:txBody>
          <a:bodyPr>
            <a:normAutofit/>
          </a:bodyPr>
          <a:lstStyle>
            <a:lvl1pPr>
              <a:defRPr sz="2800" baseline="0">
                <a:latin typeface="Arial (Headings)"/>
                <a:cs typeface="Arial (Headings)"/>
              </a:defRPr>
            </a:lvl1pPr>
          </a:lstStyle>
          <a:p>
            <a:pPr lvl="0"/>
            <a:r>
              <a:rPr lang="en-GB" dirty="0"/>
              <a:t>Click to edit second line Master title</a:t>
            </a:r>
          </a:p>
        </p:txBody>
      </p:sp>
      <p:sp>
        <p:nvSpPr>
          <p:cNvPr id="5" name="TextBox 4"/>
          <p:cNvSpPr txBox="1"/>
          <p:nvPr userDrawn="1"/>
        </p:nvSpPr>
        <p:spPr>
          <a:xfrm>
            <a:off x="461472" y="6486258"/>
            <a:ext cx="461473" cy="123111"/>
          </a:xfrm>
          <a:prstGeom prst="rect">
            <a:avLst/>
          </a:prstGeom>
          <a:noFill/>
        </p:spPr>
        <p:txBody>
          <a:bodyPr wrap="square" lIns="0" tIns="0" rIns="0" bIns="0" rtlCol="0">
            <a:spAutoFit/>
          </a:bodyPr>
          <a:lstStyle/>
          <a:p>
            <a:r>
              <a:rPr lang="en-GB" sz="800" dirty="0">
                <a:solidFill>
                  <a:schemeClr val="bg1"/>
                </a:solidFill>
              </a:rPr>
              <a:t>© ACCA</a:t>
            </a:r>
          </a:p>
        </p:txBody>
      </p:sp>
    </p:spTree>
    <p:extLst>
      <p:ext uri="{BB962C8B-B14F-4D97-AF65-F5344CB8AC3E}">
        <p14:creationId xmlns:p14="http://schemas.microsoft.com/office/powerpoint/2010/main" val="5840191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1593" userDrawn="1">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3_Highlight Text Blue">
    <p:spTree>
      <p:nvGrpSpPr>
        <p:cNvPr id="1" name=""/>
        <p:cNvGrpSpPr/>
        <p:nvPr/>
      </p:nvGrpSpPr>
      <p:grpSpPr>
        <a:xfrm>
          <a:off x="0" y="0"/>
          <a:ext cx="0" cy="0"/>
          <a:chOff x="0" y="0"/>
          <a:chExt cx="0" cy="0"/>
        </a:xfrm>
      </p:grpSpPr>
      <p:sp>
        <p:nvSpPr>
          <p:cNvPr id="7" name="Title 1"/>
          <p:cNvSpPr txBox="1">
            <a:spLocks/>
          </p:cNvSpPr>
          <p:nvPr userDrawn="1"/>
        </p:nvSpPr>
        <p:spPr bwMode="auto">
          <a:xfrm>
            <a:off x="2011681" y="1520291"/>
            <a:ext cx="4291229" cy="4291229"/>
          </a:xfrm>
          <a:prstGeom prst="rect">
            <a:avLst/>
          </a:prstGeom>
          <a:noFill/>
          <a:ln w="12700" cmpd="sng">
            <a:solidFill>
              <a:schemeClr val="bg1"/>
            </a:solidFill>
          </a:ln>
        </p:spPr>
        <p:txBody>
          <a:bodyPr lIns="234000" tIns="180000" rIns="180000" bIns="90000" anchor="b" anchorCtr="0">
            <a:normAutofit/>
          </a:bodyPr>
          <a:lstStyle>
            <a:lvl1pPr algn="l" defTabSz="457200" rtl="0" eaLnBrk="1" latinLnBrk="0" hangingPunct="1">
              <a:spcBef>
                <a:spcPct val="0"/>
              </a:spcBef>
              <a:buNone/>
              <a:defRPr sz="1800" kern="1200">
                <a:solidFill>
                  <a:schemeClr val="tx1"/>
                </a:solidFill>
                <a:latin typeface="+mj-lt"/>
                <a:ea typeface="+mj-ea"/>
                <a:cs typeface="+mj-cs"/>
              </a:defRPr>
            </a:lvl1pPr>
          </a:lstStyle>
          <a:p>
            <a:endParaRPr lang="en-US" dirty="0">
              <a:solidFill>
                <a:schemeClr val="bg1"/>
              </a:solidFill>
            </a:endParaRPr>
          </a:p>
        </p:txBody>
      </p:sp>
      <p:sp>
        <p:nvSpPr>
          <p:cNvPr id="4" name="Title Placeholder 1"/>
          <p:cNvSpPr>
            <a:spLocks noGrp="1"/>
          </p:cNvSpPr>
          <p:nvPr>
            <p:ph type="title" hasCustomPrompt="1"/>
          </p:nvPr>
        </p:nvSpPr>
        <p:spPr>
          <a:xfrm>
            <a:off x="2204720" y="3241040"/>
            <a:ext cx="3911599" cy="2316480"/>
          </a:xfrm>
          <a:prstGeom prst="rect">
            <a:avLst/>
          </a:prstGeom>
        </p:spPr>
        <p:txBody>
          <a:bodyPr vert="horz" lIns="0" tIns="0" rIns="0" bIns="0" rtlCol="0" anchor="t" anchorCtr="0">
            <a:normAutofit/>
          </a:bodyPr>
          <a:lstStyle>
            <a:lvl1pPr algn="l">
              <a:defRPr sz="2100" baseline="0">
                <a:solidFill>
                  <a:schemeClr val="bg1"/>
                </a:solidFill>
                <a:latin typeface="Arial (Headings)"/>
                <a:cs typeface="Arial (Headings)"/>
              </a:defRPr>
            </a:lvl1pPr>
          </a:lstStyle>
          <a:p>
            <a:r>
              <a:rPr lang="en-US" dirty="0"/>
              <a:t>Click to edit Master </a:t>
            </a:r>
            <a:r>
              <a:rPr lang="en-US" dirty="0" err="1"/>
              <a:t>infographic</a:t>
            </a:r>
            <a:r>
              <a:rPr lang="en-US" dirty="0"/>
              <a:t> body copy</a:t>
            </a:r>
          </a:p>
        </p:txBody>
      </p:sp>
      <p:sp>
        <p:nvSpPr>
          <p:cNvPr id="5" name="Title Placeholder 1"/>
          <p:cNvSpPr txBox="1">
            <a:spLocks/>
          </p:cNvSpPr>
          <p:nvPr userDrawn="1"/>
        </p:nvSpPr>
        <p:spPr>
          <a:xfrm>
            <a:off x="2204720" y="1524000"/>
            <a:ext cx="3911599" cy="1930400"/>
          </a:xfrm>
          <a:prstGeom prst="rect">
            <a:avLst/>
          </a:prstGeom>
        </p:spPr>
        <p:txBody>
          <a:bodyPr vert="horz" lIns="0" tIns="0" rIns="0" bIns="0" rtlCol="0" anchor="t" anchorCtr="0">
            <a:noAutofit/>
          </a:bodyPr>
          <a:lstStyle>
            <a:lvl1pPr algn="l" defTabSz="457200" rtl="0" eaLnBrk="1" latinLnBrk="0" hangingPunct="1">
              <a:spcBef>
                <a:spcPct val="0"/>
              </a:spcBef>
              <a:buNone/>
              <a:defRPr sz="2100" kern="1200" baseline="0">
                <a:solidFill>
                  <a:schemeClr val="tx1"/>
                </a:solidFill>
                <a:latin typeface="Arial (Headings)"/>
                <a:ea typeface="+mj-ea"/>
                <a:cs typeface="Arial (Headings)"/>
              </a:defRPr>
            </a:lvl1pPr>
          </a:lstStyle>
          <a:p>
            <a:endParaRPr lang="en-US" sz="12000" b="1" dirty="0"/>
          </a:p>
        </p:txBody>
      </p:sp>
      <p:sp>
        <p:nvSpPr>
          <p:cNvPr id="14" name="Text Placeholder 13"/>
          <p:cNvSpPr>
            <a:spLocks noGrp="1"/>
          </p:cNvSpPr>
          <p:nvPr>
            <p:ph type="body" sz="quarter" idx="10" hasCustomPrompt="1"/>
          </p:nvPr>
        </p:nvSpPr>
        <p:spPr>
          <a:xfrm>
            <a:off x="2102485" y="1311274"/>
            <a:ext cx="4044950" cy="1919605"/>
          </a:xfrm>
          <a:prstGeom prst="rect">
            <a:avLst/>
          </a:prstGeom>
        </p:spPr>
        <p:txBody>
          <a:bodyPr vert="horz"/>
          <a:lstStyle>
            <a:lvl1pPr marL="0" indent="0">
              <a:buFontTx/>
              <a:buNone/>
              <a:defRPr sz="12000" b="1">
                <a:solidFill>
                  <a:schemeClr val="bg1"/>
                </a:solidFill>
                <a:latin typeface="Arial (Body)"/>
                <a:cs typeface="Arial (Body)"/>
              </a:defRPr>
            </a:lvl1pPr>
          </a:lstStyle>
          <a:p>
            <a:pPr lvl="0"/>
            <a:r>
              <a:rPr lang="en-GB" dirty="0"/>
              <a:t>00%</a:t>
            </a:r>
            <a:endParaRPr lang="en-US" dirty="0"/>
          </a:p>
        </p:txBody>
      </p:sp>
    </p:spTree>
    <p:extLst>
      <p:ext uri="{BB962C8B-B14F-4D97-AF65-F5344CB8AC3E}">
        <p14:creationId xmlns:p14="http://schemas.microsoft.com/office/powerpoint/2010/main" val="2885050922"/>
      </p:ext>
    </p:extLst>
  </p:cSld>
  <p:clrMapOvr>
    <a:masterClrMapping/>
  </p:clrMapOvr>
  <p:extLst mod="1">
    <p:ext uri="{DCECCB84-F9BA-43D5-87BE-67443E8EF086}">
      <p15:sldGuideLst xmlns:p15="http://schemas.microsoft.com/office/powerpoint/2012/main">
        <p15:guide id="2" pos="1255" userDrawn="1">
          <p15:clr>
            <a:srgbClr val="FBAE40"/>
          </p15:clr>
        </p15:guide>
      </p15:sldGuideLst>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4_Infographic Style (Red)">
    <p:spTree>
      <p:nvGrpSpPr>
        <p:cNvPr id="1" name=""/>
        <p:cNvGrpSpPr/>
        <p:nvPr/>
      </p:nvGrpSpPr>
      <p:grpSpPr>
        <a:xfrm>
          <a:off x="0" y="0"/>
          <a:ext cx="0" cy="0"/>
          <a:chOff x="0" y="0"/>
          <a:chExt cx="0" cy="0"/>
        </a:xfrm>
      </p:grpSpPr>
      <p:sp>
        <p:nvSpPr>
          <p:cNvPr id="5" name="Title Placeholder 1"/>
          <p:cNvSpPr txBox="1">
            <a:spLocks/>
          </p:cNvSpPr>
          <p:nvPr userDrawn="1"/>
        </p:nvSpPr>
        <p:spPr>
          <a:xfrm>
            <a:off x="2204720" y="1524000"/>
            <a:ext cx="3911599" cy="1930400"/>
          </a:xfrm>
          <a:prstGeom prst="rect">
            <a:avLst/>
          </a:prstGeom>
        </p:spPr>
        <p:txBody>
          <a:bodyPr vert="horz" lIns="0" tIns="0" rIns="0" bIns="0" rtlCol="0" anchor="t" anchorCtr="0">
            <a:noAutofit/>
          </a:bodyPr>
          <a:lstStyle>
            <a:lvl1pPr algn="l" defTabSz="457200" rtl="0" eaLnBrk="1" latinLnBrk="0" hangingPunct="1">
              <a:spcBef>
                <a:spcPct val="0"/>
              </a:spcBef>
              <a:buNone/>
              <a:defRPr sz="2100" kern="1200" baseline="0">
                <a:solidFill>
                  <a:schemeClr val="tx1"/>
                </a:solidFill>
                <a:latin typeface="Arial (Headings)"/>
                <a:ea typeface="+mj-ea"/>
                <a:cs typeface="Arial (Headings)"/>
              </a:defRPr>
            </a:lvl1pPr>
          </a:lstStyle>
          <a:p>
            <a:endParaRPr lang="en-US" sz="12000" b="1" dirty="0"/>
          </a:p>
        </p:txBody>
      </p:sp>
      <p:sp>
        <p:nvSpPr>
          <p:cNvPr id="6" name="Title 1"/>
          <p:cNvSpPr txBox="1">
            <a:spLocks/>
          </p:cNvSpPr>
          <p:nvPr userDrawn="1"/>
        </p:nvSpPr>
        <p:spPr bwMode="auto">
          <a:xfrm>
            <a:off x="5370179" y="1524000"/>
            <a:ext cx="3525994" cy="3525994"/>
          </a:xfrm>
          <a:prstGeom prst="rect">
            <a:avLst/>
          </a:prstGeom>
          <a:noFill/>
          <a:ln w="12700" cmpd="sng">
            <a:solidFill>
              <a:srgbClr val="C80000"/>
            </a:solidFill>
          </a:ln>
        </p:spPr>
        <p:txBody>
          <a:bodyPr lIns="234000" tIns="180000" rIns="180000" bIns="90000" anchor="b" anchorCtr="0">
            <a:normAutofit/>
          </a:bodyPr>
          <a:lstStyle>
            <a:lvl1pPr algn="l" defTabSz="457200" rtl="0" eaLnBrk="1" latinLnBrk="0" hangingPunct="1">
              <a:spcBef>
                <a:spcPct val="0"/>
              </a:spcBef>
              <a:buNone/>
              <a:defRPr sz="1800" kern="1200">
                <a:solidFill>
                  <a:schemeClr val="tx1"/>
                </a:solidFill>
                <a:latin typeface="+mj-lt"/>
                <a:ea typeface="+mj-ea"/>
                <a:cs typeface="+mj-cs"/>
              </a:defRPr>
            </a:lvl1pPr>
          </a:lstStyle>
          <a:p>
            <a:endParaRPr lang="en-US" dirty="0"/>
          </a:p>
        </p:txBody>
      </p:sp>
      <p:sp>
        <p:nvSpPr>
          <p:cNvPr id="8" name="Title Placeholder 1"/>
          <p:cNvSpPr>
            <a:spLocks noGrp="1"/>
          </p:cNvSpPr>
          <p:nvPr>
            <p:ph type="title" hasCustomPrompt="1"/>
          </p:nvPr>
        </p:nvSpPr>
        <p:spPr>
          <a:xfrm>
            <a:off x="5563218" y="1757779"/>
            <a:ext cx="3153492" cy="2194085"/>
          </a:xfrm>
          <a:prstGeom prst="rect">
            <a:avLst/>
          </a:prstGeom>
        </p:spPr>
        <p:txBody>
          <a:bodyPr vert="horz" lIns="0" tIns="0" rIns="0" bIns="0" rtlCol="0" anchor="t" anchorCtr="0">
            <a:normAutofit/>
          </a:bodyPr>
          <a:lstStyle>
            <a:lvl1pPr algn="l">
              <a:defRPr sz="2800" baseline="0">
                <a:solidFill>
                  <a:srgbClr val="C80000"/>
                </a:solidFill>
                <a:latin typeface="Arial (Headings)"/>
                <a:cs typeface="Arial (Headings)"/>
              </a:defRPr>
            </a:lvl1pPr>
          </a:lstStyle>
          <a:p>
            <a:r>
              <a:rPr lang="en-US" dirty="0"/>
              <a:t>Click to edit </a:t>
            </a:r>
            <a:br>
              <a:rPr lang="en-US" dirty="0"/>
            </a:br>
            <a:r>
              <a:rPr lang="en-US" dirty="0"/>
              <a:t>Master infographic body copy</a:t>
            </a:r>
          </a:p>
        </p:txBody>
      </p:sp>
      <p:sp>
        <p:nvSpPr>
          <p:cNvPr id="9" name="Text Placeholder 9"/>
          <p:cNvSpPr>
            <a:spLocks noGrp="1"/>
          </p:cNvSpPr>
          <p:nvPr>
            <p:ph type="body" sz="quarter" idx="10" hasCustomPrompt="1"/>
          </p:nvPr>
        </p:nvSpPr>
        <p:spPr>
          <a:xfrm>
            <a:off x="7999413" y="4159783"/>
            <a:ext cx="1979612" cy="1979613"/>
          </a:xfrm>
          <a:prstGeom prst="rect">
            <a:avLst/>
          </a:prstGeom>
          <a:solidFill>
            <a:schemeClr val="bg1"/>
          </a:solidFill>
        </p:spPr>
        <p:txBody>
          <a:bodyPr lIns="180000" tIns="144000" rIns="90000" bIns="46800"/>
          <a:lstStyle>
            <a:lvl1pPr marL="0" indent="0">
              <a:buNone/>
              <a:defRPr sz="2100" b="0" i="0" baseline="0">
                <a:latin typeface="Arial" charset="0"/>
                <a:ea typeface="Arial" charset="0"/>
                <a:cs typeface="Arial" charset="0"/>
              </a:defRPr>
            </a:lvl1pPr>
          </a:lstStyle>
          <a:p>
            <a:pPr lvl="0"/>
            <a:r>
              <a:rPr lang="en-GB" dirty="0"/>
              <a:t>Click to edit body copy</a:t>
            </a:r>
          </a:p>
        </p:txBody>
      </p:sp>
    </p:spTree>
    <p:extLst>
      <p:ext uri="{BB962C8B-B14F-4D97-AF65-F5344CB8AC3E}">
        <p14:creationId xmlns:p14="http://schemas.microsoft.com/office/powerpoint/2010/main" val="1298004915"/>
      </p:ext>
    </p:extLst>
  </p:cSld>
  <p:clrMapOvr>
    <a:masterClrMapping/>
  </p:clrMapOvr>
  <p:extLst mod="1">
    <p:ext uri="{DCECCB84-F9BA-43D5-87BE-67443E8EF086}">
      <p15:sldGuideLst xmlns:p15="http://schemas.microsoft.com/office/powerpoint/2012/main">
        <p15:guide id="2" pos="1277">
          <p15:clr>
            <a:srgbClr val="FBAE40"/>
          </p15:clr>
        </p15:guide>
        <p15:guide id="3" orient="horz" pos="210">
          <p15:clr>
            <a:srgbClr val="FBAE40"/>
          </p15:clr>
        </p15:guide>
      </p15:sldGuideLst>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3_Infographic Style (Red)">
    <p:spTree>
      <p:nvGrpSpPr>
        <p:cNvPr id="1" name=""/>
        <p:cNvGrpSpPr/>
        <p:nvPr/>
      </p:nvGrpSpPr>
      <p:grpSpPr>
        <a:xfrm>
          <a:off x="0" y="0"/>
          <a:ext cx="0" cy="0"/>
          <a:chOff x="0" y="0"/>
          <a:chExt cx="0" cy="0"/>
        </a:xfrm>
      </p:grpSpPr>
      <p:sp>
        <p:nvSpPr>
          <p:cNvPr id="5" name="Title Placeholder 1"/>
          <p:cNvSpPr txBox="1">
            <a:spLocks/>
          </p:cNvSpPr>
          <p:nvPr userDrawn="1"/>
        </p:nvSpPr>
        <p:spPr>
          <a:xfrm>
            <a:off x="2204720" y="1524000"/>
            <a:ext cx="3911599" cy="1930400"/>
          </a:xfrm>
          <a:prstGeom prst="rect">
            <a:avLst/>
          </a:prstGeom>
        </p:spPr>
        <p:txBody>
          <a:bodyPr vert="horz" lIns="0" tIns="0" rIns="0" bIns="0" rtlCol="0" anchor="t" anchorCtr="0">
            <a:noAutofit/>
          </a:bodyPr>
          <a:lstStyle>
            <a:lvl1pPr algn="l" defTabSz="457200" rtl="0" eaLnBrk="1" latinLnBrk="0" hangingPunct="1">
              <a:spcBef>
                <a:spcPct val="0"/>
              </a:spcBef>
              <a:buNone/>
              <a:defRPr sz="2100" kern="1200" baseline="0">
                <a:solidFill>
                  <a:schemeClr val="tx1"/>
                </a:solidFill>
                <a:latin typeface="Arial (Headings)"/>
                <a:ea typeface="+mj-ea"/>
                <a:cs typeface="Arial (Headings)"/>
              </a:defRPr>
            </a:lvl1pPr>
          </a:lstStyle>
          <a:p>
            <a:endParaRPr lang="en-US" sz="12000" b="1" dirty="0"/>
          </a:p>
        </p:txBody>
      </p:sp>
      <p:sp>
        <p:nvSpPr>
          <p:cNvPr id="9" name="Title 1"/>
          <p:cNvSpPr txBox="1">
            <a:spLocks/>
          </p:cNvSpPr>
          <p:nvPr userDrawn="1"/>
        </p:nvSpPr>
        <p:spPr bwMode="auto">
          <a:xfrm>
            <a:off x="2027238" y="2605607"/>
            <a:ext cx="3525994" cy="3525994"/>
          </a:xfrm>
          <a:prstGeom prst="rect">
            <a:avLst/>
          </a:prstGeom>
          <a:noFill/>
          <a:ln w="12700" cmpd="sng">
            <a:solidFill>
              <a:srgbClr val="C80000"/>
            </a:solidFill>
          </a:ln>
        </p:spPr>
        <p:txBody>
          <a:bodyPr lIns="234000" tIns="180000" rIns="180000" bIns="90000" anchor="b" anchorCtr="0">
            <a:normAutofit/>
          </a:bodyPr>
          <a:lstStyle>
            <a:lvl1pPr algn="l" defTabSz="457200" rtl="0" eaLnBrk="1" latinLnBrk="0" hangingPunct="1">
              <a:spcBef>
                <a:spcPct val="0"/>
              </a:spcBef>
              <a:buNone/>
              <a:defRPr sz="1800" kern="1200">
                <a:solidFill>
                  <a:schemeClr val="tx1"/>
                </a:solidFill>
                <a:latin typeface="+mj-lt"/>
                <a:ea typeface="+mj-ea"/>
                <a:cs typeface="+mj-cs"/>
              </a:defRPr>
            </a:lvl1pPr>
          </a:lstStyle>
          <a:p>
            <a:endParaRPr lang="en-US" dirty="0"/>
          </a:p>
        </p:txBody>
      </p:sp>
      <p:sp>
        <p:nvSpPr>
          <p:cNvPr id="10" name="Title Placeholder 1"/>
          <p:cNvSpPr>
            <a:spLocks noGrp="1"/>
          </p:cNvSpPr>
          <p:nvPr>
            <p:ph type="title" hasCustomPrompt="1"/>
          </p:nvPr>
        </p:nvSpPr>
        <p:spPr>
          <a:xfrm>
            <a:off x="2220276" y="2839386"/>
            <a:ext cx="2197899" cy="3074304"/>
          </a:xfrm>
          <a:prstGeom prst="rect">
            <a:avLst/>
          </a:prstGeom>
        </p:spPr>
        <p:txBody>
          <a:bodyPr vert="horz" lIns="0" tIns="0" rIns="0" bIns="0" rtlCol="0" anchor="t" anchorCtr="0">
            <a:normAutofit/>
          </a:bodyPr>
          <a:lstStyle>
            <a:lvl1pPr algn="l">
              <a:defRPr sz="2800" baseline="0">
                <a:solidFill>
                  <a:srgbClr val="C80000"/>
                </a:solidFill>
                <a:latin typeface="Arial (Headings)"/>
                <a:cs typeface="Arial (Headings)"/>
              </a:defRPr>
            </a:lvl1pPr>
          </a:lstStyle>
          <a:p>
            <a:r>
              <a:rPr lang="en-US" dirty="0"/>
              <a:t>Click to edit Master </a:t>
            </a:r>
            <a:r>
              <a:rPr lang="en-US" dirty="0" err="1"/>
              <a:t>infographic</a:t>
            </a:r>
            <a:r>
              <a:rPr lang="en-US" dirty="0"/>
              <a:t> body copy</a:t>
            </a:r>
          </a:p>
        </p:txBody>
      </p:sp>
      <p:sp>
        <p:nvSpPr>
          <p:cNvPr id="11" name="Text Placeholder 9"/>
          <p:cNvSpPr>
            <a:spLocks noGrp="1"/>
          </p:cNvSpPr>
          <p:nvPr>
            <p:ph type="body" sz="quarter" idx="10" hasCustomPrompt="1"/>
          </p:nvPr>
        </p:nvSpPr>
        <p:spPr>
          <a:xfrm>
            <a:off x="4563426" y="1615800"/>
            <a:ext cx="1979612" cy="1979613"/>
          </a:xfrm>
          <a:prstGeom prst="rect">
            <a:avLst/>
          </a:prstGeom>
          <a:solidFill>
            <a:schemeClr val="bg1"/>
          </a:solidFill>
        </p:spPr>
        <p:txBody>
          <a:bodyPr lIns="180000" tIns="144000" rIns="90000" bIns="46800"/>
          <a:lstStyle>
            <a:lvl1pPr marL="0" indent="0">
              <a:buNone/>
              <a:defRPr sz="2100" b="0" i="0" baseline="0">
                <a:latin typeface="Arial" charset="0"/>
                <a:ea typeface="Arial" charset="0"/>
                <a:cs typeface="Arial" charset="0"/>
              </a:defRPr>
            </a:lvl1pPr>
          </a:lstStyle>
          <a:p>
            <a:pPr lvl="0"/>
            <a:r>
              <a:rPr lang="en-GB" dirty="0"/>
              <a:t>Click to edit body copy</a:t>
            </a:r>
          </a:p>
        </p:txBody>
      </p:sp>
    </p:spTree>
    <p:extLst>
      <p:ext uri="{BB962C8B-B14F-4D97-AF65-F5344CB8AC3E}">
        <p14:creationId xmlns:p14="http://schemas.microsoft.com/office/powerpoint/2010/main" val="1919015989"/>
      </p:ext>
    </p:extLst>
  </p:cSld>
  <p:clrMapOvr>
    <a:masterClrMapping/>
  </p:clrMapOvr>
  <p:extLst mod="1">
    <p:ext uri="{DCECCB84-F9BA-43D5-87BE-67443E8EF086}">
      <p15:sldGuideLst xmlns:p15="http://schemas.microsoft.com/office/powerpoint/2012/main">
        <p15:guide id="2" pos="1277">
          <p15:clr>
            <a:srgbClr val="FBAE40"/>
          </p15:clr>
        </p15:guide>
        <p15:guide id="3" orient="horz" pos="210">
          <p15:clr>
            <a:srgbClr val="FBAE40"/>
          </p15:clr>
        </p15:guide>
      </p15:sldGuideLst>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ext (Brand Frame)">
    <p:spTree>
      <p:nvGrpSpPr>
        <p:cNvPr id="1" name=""/>
        <p:cNvGrpSpPr/>
        <p:nvPr/>
      </p:nvGrpSpPr>
      <p:grpSpPr>
        <a:xfrm>
          <a:off x="0" y="0"/>
          <a:ext cx="0" cy="0"/>
          <a:chOff x="0" y="0"/>
          <a:chExt cx="0" cy="0"/>
        </a:xfrm>
      </p:grpSpPr>
      <p:sp>
        <p:nvSpPr>
          <p:cNvPr id="10" name="Title 1"/>
          <p:cNvSpPr txBox="1">
            <a:spLocks/>
          </p:cNvSpPr>
          <p:nvPr userDrawn="1"/>
        </p:nvSpPr>
        <p:spPr bwMode="auto">
          <a:xfrm>
            <a:off x="2011681" y="1520291"/>
            <a:ext cx="4291229" cy="4291229"/>
          </a:xfrm>
          <a:prstGeom prst="rect">
            <a:avLst/>
          </a:prstGeom>
          <a:solidFill>
            <a:schemeClr val="bg1">
              <a:alpha val="60000"/>
            </a:schemeClr>
          </a:solidFill>
          <a:ln w="12700" cmpd="sng">
            <a:solidFill>
              <a:srgbClr val="C80000"/>
            </a:solidFill>
          </a:ln>
        </p:spPr>
        <p:txBody>
          <a:bodyPr lIns="234000" tIns="180000" rIns="180000" bIns="90000" anchor="b" anchorCtr="0">
            <a:normAutofit/>
          </a:bodyPr>
          <a:lstStyle>
            <a:lvl1pPr algn="l" defTabSz="457200" rtl="0" eaLnBrk="1" latinLnBrk="0" hangingPunct="1">
              <a:spcBef>
                <a:spcPct val="0"/>
              </a:spcBef>
              <a:buNone/>
              <a:defRPr sz="1800" kern="1200">
                <a:solidFill>
                  <a:schemeClr val="tx1"/>
                </a:solidFill>
                <a:latin typeface="+mj-lt"/>
                <a:ea typeface="+mj-ea"/>
                <a:cs typeface="+mj-cs"/>
              </a:defRPr>
            </a:lvl1pPr>
          </a:lstStyle>
          <a:p>
            <a:endParaRPr lang="en-US" dirty="0"/>
          </a:p>
        </p:txBody>
      </p:sp>
      <p:sp>
        <p:nvSpPr>
          <p:cNvPr id="4" name="Title Placeholder 1"/>
          <p:cNvSpPr>
            <a:spLocks noGrp="1"/>
          </p:cNvSpPr>
          <p:nvPr>
            <p:ph type="title"/>
          </p:nvPr>
        </p:nvSpPr>
        <p:spPr>
          <a:xfrm>
            <a:off x="2204720" y="1643360"/>
            <a:ext cx="3911599" cy="3985280"/>
          </a:xfrm>
          <a:prstGeom prst="rect">
            <a:avLst/>
          </a:prstGeom>
        </p:spPr>
        <p:txBody>
          <a:bodyPr vert="horz" lIns="0" tIns="0" rIns="0" bIns="0" rtlCol="0" anchor="t" anchorCtr="0">
            <a:normAutofit/>
          </a:bodyPr>
          <a:lstStyle>
            <a:lvl1pPr algn="l">
              <a:defRPr sz="2100" baseline="0">
                <a:solidFill>
                  <a:schemeClr val="tx1"/>
                </a:solidFill>
                <a:latin typeface="Arial (Headings)"/>
                <a:cs typeface="Arial (Headings)"/>
              </a:defRPr>
            </a:lvl1pPr>
          </a:lstStyle>
          <a:p>
            <a:r>
              <a:rPr lang="en-US" dirty="0"/>
              <a:t>Click to edit Master title</a:t>
            </a:r>
          </a:p>
        </p:txBody>
      </p:sp>
    </p:spTree>
    <p:extLst>
      <p:ext uri="{BB962C8B-B14F-4D97-AF65-F5344CB8AC3E}">
        <p14:creationId xmlns:p14="http://schemas.microsoft.com/office/powerpoint/2010/main" val="19996761"/>
      </p:ext>
    </p:extLst>
  </p:cSld>
  <p:clrMapOvr>
    <a:masterClrMapping/>
  </p:clrMapOvr>
  <p:extLst mod="1">
    <p:ext uri="{DCECCB84-F9BA-43D5-87BE-67443E8EF086}">
      <p15:sldGuideLst xmlns:p15="http://schemas.microsoft.com/office/powerpoint/2012/main">
        <p15:guide id="2" pos="1255">
          <p15:clr>
            <a:srgbClr val="FBAE40"/>
          </p15:clr>
        </p15:guide>
      </p15:sldGuideLst>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2 columns (Brand Frame)">
    <p:spTree>
      <p:nvGrpSpPr>
        <p:cNvPr id="1" name=""/>
        <p:cNvGrpSpPr/>
        <p:nvPr/>
      </p:nvGrpSpPr>
      <p:grpSpPr>
        <a:xfrm>
          <a:off x="0" y="0"/>
          <a:ext cx="0" cy="0"/>
          <a:chOff x="0" y="0"/>
          <a:chExt cx="0" cy="0"/>
        </a:xfrm>
      </p:grpSpPr>
      <p:sp>
        <p:nvSpPr>
          <p:cNvPr id="5" name="Content Placeholder 2"/>
          <p:cNvSpPr>
            <a:spLocks noGrp="1"/>
          </p:cNvSpPr>
          <p:nvPr>
            <p:ph idx="14"/>
          </p:nvPr>
        </p:nvSpPr>
        <p:spPr>
          <a:xfrm>
            <a:off x="6299199" y="2352056"/>
            <a:ext cx="4729163" cy="3960000"/>
          </a:xfrm>
          <a:prstGeom prst="rect">
            <a:avLst/>
          </a:prstGeom>
        </p:spPr>
        <p:txBody>
          <a:bodyPr/>
          <a:lstStyle>
            <a:lvl1pPr marL="342900" indent="-342900">
              <a:buClr>
                <a:srgbClr val="C80000"/>
              </a:buClr>
              <a:buFont typeface="Wingdings" charset="2"/>
              <a:buChar char="§"/>
              <a:defRPr sz="2100">
                <a:solidFill>
                  <a:srgbClr val="000000"/>
                </a:solidFill>
                <a:latin typeface="Arial (Body)"/>
                <a:cs typeface="Arial (Body)"/>
              </a:defRPr>
            </a:lvl1pPr>
            <a:lvl2pPr marL="742950" indent="-285750">
              <a:buClr>
                <a:srgbClr val="C80000"/>
              </a:buClr>
              <a:buFont typeface="Wingdings" charset="2"/>
              <a:buChar char="§"/>
              <a:defRPr sz="2100">
                <a:solidFill>
                  <a:srgbClr val="000000"/>
                </a:solidFill>
                <a:latin typeface="Arial (Body)"/>
                <a:cs typeface="Arial (Body)"/>
              </a:defRPr>
            </a:lvl2pPr>
            <a:lvl3pPr marL="1143000" indent="-228600">
              <a:buClr>
                <a:srgbClr val="C80000"/>
              </a:buClr>
              <a:buFont typeface="Wingdings" charset="2"/>
              <a:buChar char="§"/>
              <a:defRPr sz="1800">
                <a:solidFill>
                  <a:srgbClr val="000000"/>
                </a:solidFill>
                <a:latin typeface="Arial (Body)"/>
                <a:cs typeface="Arial (Body)"/>
              </a:defRPr>
            </a:lvl3pPr>
            <a:lvl4pPr marL="1600200" indent="-228600">
              <a:buClr>
                <a:srgbClr val="C80000"/>
              </a:buClr>
              <a:buFont typeface="Wingdings" charset="2"/>
              <a:buChar char="§"/>
              <a:defRPr sz="1800">
                <a:solidFill>
                  <a:srgbClr val="000000"/>
                </a:solidFill>
                <a:latin typeface="Arial (Body)"/>
                <a:cs typeface="Arial (Body)"/>
              </a:defRPr>
            </a:lvl4pPr>
            <a:lvl5pPr marL="2057400" indent="-228600">
              <a:buClr>
                <a:srgbClr val="C80000"/>
              </a:buClr>
              <a:buFont typeface="Wingdings" charset="2"/>
              <a:buChar char="§"/>
              <a:defRPr sz="1800">
                <a:solidFill>
                  <a:srgbClr val="000000"/>
                </a:solidFill>
                <a:latin typeface="Arial (Body)"/>
                <a:cs typeface="Arial (Body)"/>
              </a:defRPr>
            </a:lvl5pPr>
          </a:lstStyle>
          <a:p>
            <a:pPr lvl="0"/>
            <a:r>
              <a:rPr lang="en-US" dirty="0"/>
              <a:t>Click to edit Master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itle 1"/>
          <p:cNvSpPr>
            <a:spLocks noGrp="1"/>
          </p:cNvSpPr>
          <p:nvPr>
            <p:ph type="title"/>
          </p:nvPr>
        </p:nvSpPr>
        <p:spPr>
          <a:xfrm>
            <a:off x="1233054" y="1239520"/>
            <a:ext cx="9795307" cy="1062000"/>
          </a:xfrm>
          <a:prstGeom prst="rect">
            <a:avLst/>
          </a:prstGeom>
        </p:spPr>
        <p:txBody>
          <a:bodyPr/>
          <a:lstStyle>
            <a:lvl1pPr algn="l">
              <a:defRPr sz="2800">
                <a:solidFill>
                  <a:srgbClr val="C80000"/>
                </a:solidFill>
                <a:latin typeface="arial (Headings)"/>
                <a:cs typeface="arial (Headings)"/>
              </a:defRPr>
            </a:lvl1pPr>
          </a:lstStyle>
          <a:p>
            <a:r>
              <a:rPr lang="en-US" dirty="0"/>
              <a:t>Click to edit Master title style</a:t>
            </a:r>
          </a:p>
        </p:txBody>
      </p:sp>
      <p:sp>
        <p:nvSpPr>
          <p:cNvPr id="11" name="Content Placeholder 2"/>
          <p:cNvSpPr>
            <a:spLocks noGrp="1"/>
          </p:cNvSpPr>
          <p:nvPr>
            <p:ph idx="1" hasCustomPrompt="1"/>
          </p:nvPr>
        </p:nvSpPr>
        <p:spPr bwMode="ltGray">
          <a:xfrm>
            <a:off x="1332864" y="2352056"/>
            <a:ext cx="3960000" cy="3960000"/>
          </a:xfrm>
          <a:prstGeom prst="rect">
            <a:avLst/>
          </a:prstGeom>
          <a:noFill/>
          <a:ln w="12700">
            <a:solidFill>
              <a:srgbClr val="C80000"/>
            </a:solidFill>
          </a:ln>
        </p:spPr>
        <p:txBody>
          <a:bodyPr lIns="180000" tIns="180000" rIns="180000" bIns="360000"/>
          <a:lstStyle>
            <a:lvl1pPr marL="342900" indent="-342900">
              <a:buClr>
                <a:srgbClr val="C80000"/>
              </a:buClr>
              <a:buFont typeface="Wingdings" charset="2"/>
              <a:buChar char="§"/>
              <a:defRPr sz="2100" baseline="0">
                <a:solidFill>
                  <a:schemeClr val="tx1"/>
                </a:solidFill>
                <a:latin typeface="Arial (Body)"/>
                <a:cs typeface="Arial (Body)"/>
              </a:defRPr>
            </a:lvl1pPr>
            <a:lvl2pPr marL="742950" indent="-285750">
              <a:buClr>
                <a:srgbClr val="C80000"/>
              </a:buClr>
              <a:buFont typeface="Wingdings" charset="2"/>
              <a:buChar char="§"/>
              <a:defRPr sz="2100">
                <a:solidFill>
                  <a:srgbClr val="000000"/>
                </a:solidFill>
                <a:latin typeface="Arial (Body)"/>
                <a:cs typeface="Arial (Body)"/>
              </a:defRPr>
            </a:lvl2pPr>
            <a:lvl3pPr marL="1143000" indent="-228600">
              <a:buClr>
                <a:srgbClr val="C80000"/>
              </a:buClr>
              <a:buFont typeface="Wingdings" charset="2"/>
              <a:buChar char="§"/>
              <a:defRPr sz="1800">
                <a:solidFill>
                  <a:srgbClr val="000000"/>
                </a:solidFill>
                <a:latin typeface="Arial (Body)"/>
                <a:cs typeface="Arial (Body)"/>
              </a:defRPr>
            </a:lvl3pPr>
            <a:lvl4pPr marL="1600200" indent="-228600">
              <a:buClr>
                <a:srgbClr val="C80000"/>
              </a:buClr>
              <a:buFont typeface="Wingdings" charset="2"/>
              <a:buChar char="§"/>
              <a:defRPr sz="1800">
                <a:solidFill>
                  <a:srgbClr val="000000"/>
                </a:solidFill>
                <a:latin typeface="Arial (Body)"/>
                <a:cs typeface="Arial (Body)"/>
              </a:defRPr>
            </a:lvl4pPr>
            <a:lvl5pPr marL="2057400" indent="-228600">
              <a:buClr>
                <a:srgbClr val="C80000"/>
              </a:buClr>
              <a:buFont typeface="Wingdings" charset="2"/>
              <a:buChar char="§"/>
              <a:defRPr sz="1600">
                <a:solidFill>
                  <a:srgbClr val="000000"/>
                </a:solidFill>
                <a:latin typeface="Arial (Body)"/>
                <a:cs typeface="Arial (Body)"/>
              </a:defRPr>
            </a:lvl5pPr>
          </a:lstStyle>
          <a:p>
            <a:pPr lvl="0"/>
            <a:r>
              <a:rPr lang="en-US" dirty="0"/>
              <a:t>Remember the Brand square and Brand frame should never be used together</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07272856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Divider page (single, white logo)">
    <p:spTree>
      <p:nvGrpSpPr>
        <p:cNvPr id="1" name=""/>
        <p:cNvGrpSpPr/>
        <p:nvPr/>
      </p:nvGrpSpPr>
      <p:grpSpPr>
        <a:xfrm>
          <a:off x="0" y="0"/>
          <a:ext cx="0" cy="0"/>
          <a:chOff x="0" y="0"/>
          <a:chExt cx="0" cy="0"/>
        </a:xfrm>
      </p:grpSpPr>
      <p:pic>
        <p:nvPicPr>
          <p:cNvPr id="3" name="Picture 2" descr="ACCA Brand Square (1 line).eps"/>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115060" y="2446020"/>
            <a:ext cx="1955800" cy="1955800"/>
          </a:xfrm>
          <a:prstGeom prst="rect">
            <a:avLst/>
          </a:prstGeom>
        </p:spPr>
      </p:pic>
      <p:sp>
        <p:nvSpPr>
          <p:cNvPr id="4" name="Title Placeholder 1"/>
          <p:cNvSpPr>
            <a:spLocks noGrp="1"/>
          </p:cNvSpPr>
          <p:nvPr>
            <p:ph type="title" hasCustomPrompt="1"/>
          </p:nvPr>
        </p:nvSpPr>
        <p:spPr>
          <a:xfrm>
            <a:off x="2133601" y="3248640"/>
            <a:ext cx="3797180" cy="348000"/>
          </a:xfrm>
          <a:prstGeom prst="rect">
            <a:avLst/>
          </a:prstGeom>
        </p:spPr>
        <p:txBody>
          <a:bodyPr vert="horz" lIns="0" tIns="0" rIns="0" bIns="0" rtlCol="0" anchor="t" anchorCtr="0">
            <a:noAutofit/>
          </a:bodyPr>
          <a:lstStyle>
            <a:lvl1pPr algn="l">
              <a:defRPr sz="2100" b="1" baseline="0">
                <a:solidFill>
                  <a:schemeClr val="tx1"/>
                </a:solidFill>
                <a:latin typeface="Arial (Headings)"/>
                <a:cs typeface="Arial (Headings)"/>
              </a:defRPr>
            </a:lvl1pPr>
          </a:lstStyle>
          <a:p>
            <a:r>
              <a:rPr lang="en-US" dirty="0"/>
              <a:t>Click to edit divider pages</a:t>
            </a:r>
          </a:p>
        </p:txBody>
      </p:sp>
    </p:spTree>
    <p:extLst>
      <p:ext uri="{BB962C8B-B14F-4D97-AF65-F5344CB8AC3E}">
        <p14:creationId xmlns:p14="http://schemas.microsoft.com/office/powerpoint/2010/main" val="59299718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Divider page (double, white logo)">
    <p:spTree>
      <p:nvGrpSpPr>
        <p:cNvPr id="1" name=""/>
        <p:cNvGrpSpPr/>
        <p:nvPr/>
      </p:nvGrpSpPr>
      <p:grpSpPr>
        <a:xfrm>
          <a:off x="0" y="0"/>
          <a:ext cx="0" cy="0"/>
          <a:chOff x="0" y="0"/>
          <a:chExt cx="0" cy="0"/>
        </a:xfrm>
      </p:grpSpPr>
      <p:pic>
        <p:nvPicPr>
          <p:cNvPr id="4" name="Picture 3" descr="ACCA Brand Square (2 lines).eps"/>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115060" y="2446020"/>
            <a:ext cx="1955800" cy="1955800"/>
          </a:xfrm>
          <a:prstGeom prst="rect">
            <a:avLst/>
          </a:prstGeom>
        </p:spPr>
      </p:pic>
      <p:sp>
        <p:nvSpPr>
          <p:cNvPr id="6" name="Title Placeholder 1"/>
          <p:cNvSpPr>
            <a:spLocks noGrp="1"/>
          </p:cNvSpPr>
          <p:nvPr>
            <p:ph type="title" hasCustomPrompt="1"/>
          </p:nvPr>
        </p:nvSpPr>
        <p:spPr>
          <a:xfrm>
            <a:off x="2133601" y="3088832"/>
            <a:ext cx="2956560" cy="602000"/>
          </a:xfrm>
          <a:prstGeom prst="rect">
            <a:avLst/>
          </a:prstGeom>
        </p:spPr>
        <p:txBody>
          <a:bodyPr vert="horz" lIns="0" tIns="0" rIns="0" bIns="0" rtlCol="0" anchor="t" anchorCtr="0">
            <a:noAutofit/>
          </a:bodyPr>
          <a:lstStyle>
            <a:lvl1pPr algn="l">
              <a:defRPr sz="2100" b="1" baseline="0">
                <a:solidFill>
                  <a:schemeClr val="tx1"/>
                </a:solidFill>
                <a:latin typeface="Arial (Headings)"/>
                <a:cs typeface="Arial (Headings)"/>
              </a:defRPr>
            </a:lvl1pPr>
          </a:lstStyle>
          <a:p>
            <a:r>
              <a:rPr lang="en-US" dirty="0"/>
              <a:t>Click to edit divider pages with two lines</a:t>
            </a:r>
          </a:p>
        </p:txBody>
      </p:sp>
    </p:spTree>
    <p:extLst>
      <p:ext uri="{BB962C8B-B14F-4D97-AF65-F5344CB8AC3E}">
        <p14:creationId xmlns:p14="http://schemas.microsoft.com/office/powerpoint/2010/main" val="407763616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1_Divider page (single, white logo)">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a:xfrm>
            <a:off x="2629257" y="3207616"/>
            <a:ext cx="4361204" cy="381331"/>
          </a:xfrm>
          <a:prstGeom prst="rect">
            <a:avLst/>
          </a:prstGeom>
        </p:spPr>
        <p:txBody>
          <a:bodyPr vert="horz" lIns="0" tIns="0" rIns="0" bIns="0" rtlCol="0" anchor="t" anchorCtr="0">
            <a:noAutofit/>
          </a:bodyPr>
          <a:lstStyle>
            <a:lvl1pPr algn="l">
              <a:defRPr sz="2800" b="1" baseline="0">
                <a:solidFill>
                  <a:schemeClr val="tx1"/>
                </a:solidFill>
                <a:latin typeface="Arial (Headings)"/>
                <a:cs typeface="Arial (Headings)"/>
              </a:defRPr>
            </a:lvl1pPr>
          </a:lstStyle>
          <a:p>
            <a:r>
              <a:rPr lang="en-US" dirty="0"/>
              <a:t>Click to edit </a:t>
            </a:r>
            <a:r>
              <a:rPr lang="en-US"/>
              <a:t>divider page</a:t>
            </a:r>
            <a:endParaRPr lang="en-US" dirty="0"/>
          </a:p>
        </p:txBody>
      </p:sp>
      <p:pic>
        <p:nvPicPr>
          <p:cNvPr id="7" name="Picture 6"/>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990483" y="1828800"/>
            <a:ext cx="3188208" cy="3188208"/>
          </a:xfrm>
          <a:prstGeom prst="rect">
            <a:avLst/>
          </a:prstGeom>
        </p:spPr>
      </p:pic>
    </p:spTree>
    <p:extLst>
      <p:ext uri="{BB962C8B-B14F-4D97-AF65-F5344CB8AC3E}">
        <p14:creationId xmlns:p14="http://schemas.microsoft.com/office/powerpoint/2010/main" val="152893862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1_Divider page (double, white logo)">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a:xfrm>
            <a:off x="2629257" y="2968620"/>
            <a:ext cx="4361204" cy="910600"/>
          </a:xfrm>
          <a:prstGeom prst="rect">
            <a:avLst/>
          </a:prstGeom>
        </p:spPr>
        <p:txBody>
          <a:bodyPr vert="horz" lIns="0" tIns="0" rIns="0" bIns="0" rtlCol="0" anchor="t" anchorCtr="0">
            <a:noAutofit/>
          </a:bodyPr>
          <a:lstStyle>
            <a:lvl1pPr algn="l">
              <a:defRPr sz="2800" b="1" baseline="0">
                <a:solidFill>
                  <a:schemeClr val="tx1"/>
                </a:solidFill>
                <a:latin typeface="Arial (Headings)"/>
                <a:cs typeface="Arial (Headings)"/>
              </a:defRPr>
            </a:lvl1pPr>
          </a:lstStyle>
          <a:p>
            <a:r>
              <a:rPr lang="en-US" dirty="0"/>
              <a:t>Click to edit divider pages with two lines</a:t>
            </a:r>
          </a:p>
        </p:txBody>
      </p:sp>
      <p:pic>
        <p:nvPicPr>
          <p:cNvPr id="5" name="Picture 4"/>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990483" y="1828800"/>
            <a:ext cx="3188208" cy="3188208"/>
          </a:xfrm>
          <a:prstGeom prst="rect">
            <a:avLst/>
          </a:prstGeom>
        </p:spPr>
      </p:pic>
    </p:spTree>
    <p:extLst>
      <p:ext uri="{BB962C8B-B14F-4D97-AF65-F5344CB8AC3E}">
        <p14:creationId xmlns:p14="http://schemas.microsoft.com/office/powerpoint/2010/main" val="15180923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preserve="1" userDrawn="1">
  <p:cSld name="Master Title (Red &amp; Black)">
    <p:bg bwMode="ltGray">
      <p:bgPr>
        <a:solidFill>
          <a:srgbClr val="BEBEBE"/>
        </a:solidFill>
        <a:effectLst/>
      </p:bgPr>
    </p:bg>
    <p:spTree>
      <p:nvGrpSpPr>
        <p:cNvPr id="1" name=""/>
        <p:cNvGrpSpPr/>
        <p:nvPr/>
      </p:nvGrpSpPr>
      <p:grpSpPr>
        <a:xfrm>
          <a:off x="0" y="0"/>
          <a:ext cx="0" cy="0"/>
          <a:chOff x="0" y="0"/>
          <a:chExt cx="0" cy="0"/>
        </a:xfrm>
      </p:grpSpPr>
      <p:pic>
        <p:nvPicPr>
          <p:cNvPr id="5" name="Picture 4" descr="ACCA Brand Frame (16x9)_1.eps"/>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7" name="Title Placeholder 1"/>
          <p:cNvSpPr>
            <a:spLocks noGrp="1"/>
          </p:cNvSpPr>
          <p:nvPr>
            <p:ph type="title" hasCustomPrompt="1"/>
          </p:nvPr>
        </p:nvSpPr>
        <p:spPr>
          <a:xfrm>
            <a:off x="1330963" y="1734800"/>
            <a:ext cx="9703753" cy="358160"/>
          </a:xfrm>
          <a:prstGeom prst="rect">
            <a:avLst/>
          </a:prstGeom>
        </p:spPr>
        <p:txBody>
          <a:bodyPr vert="horz" lIns="0" tIns="0" rIns="0" bIns="0" rtlCol="0" anchor="t" anchorCtr="0">
            <a:normAutofit/>
          </a:bodyPr>
          <a:lstStyle>
            <a:lvl1pPr>
              <a:defRPr sz="1900" baseline="0">
                <a:solidFill>
                  <a:schemeClr val="tx2"/>
                </a:solidFill>
              </a:defRPr>
            </a:lvl1pPr>
          </a:lstStyle>
          <a:p>
            <a:r>
              <a:rPr lang="en-US" dirty="0"/>
              <a:t>Click to edit first line Master title</a:t>
            </a:r>
          </a:p>
        </p:txBody>
      </p:sp>
      <p:sp>
        <p:nvSpPr>
          <p:cNvPr id="3" name="Text Placeholder 2"/>
          <p:cNvSpPr>
            <a:spLocks noGrp="1"/>
          </p:cNvSpPr>
          <p:nvPr>
            <p:ph type="body" sz="quarter" idx="10" hasCustomPrompt="1"/>
          </p:nvPr>
        </p:nvSpPr>
        <p:spPr>
          <a:xfrm>
            <a:off x="1330963" y="2174241"/>
            <a:ext cx="9703753" cy="1147763"/>
          </a:xfrm>
        </p:spPr>
        <p:txBody>
          <a:bodyPr>
            <a:normAutofit/>
          </a:bodyPr>
          <a:lstStyle>
            <a:lvl1pPr>
              <a:defRPr sz="2800">
                <a:latin typeface="Arial (Headings)"/>
                <a:cs typeface="Arial (Headings)"/>
              </a:defRPr>
            </a:lvl1pPr>
          </a:lstStyle>
          <a:p>
            <a:pPr lvl="0"/>
            <a:r>
              <a:rPr lang="en-GB" dirty="0"/>
              <a:t>Click to edit second line Master title</a:t>
            </a:r>
          </a:p>
        </p:txBody>
      </p:sp>
      <p:sp>
        <p:nvSpPr>
          <p:cNvPr id="6" name="TextBox 5"/>
          <p:cNvSpPr txBox="1"/>
          <p:nvPr userDrawn="1"/>
        </p:nvSpPr>
        <p:spPr>
          <a:xfrm>
            <a:off x="461619" y="6486534"/>
            <a:ext cx="461473" cy="123111"/>
          </a:xfrm>
          <a:prstGeom prst="rect">
            <a:avLst/>
          </a:prstGeom>
          <a:noFill/>
        </p:spPr>
        <p:txBody>
          <a:bodyPr wrap="square" lIns="0" tIns="0" rIns="0" bIns="0" rtlCol="0">
            <a:spAutoFit/>
          </a:bodyPr>
          <a:lstStyle/>
          <a:p>
            <a:pPr defTabSz="909708"/>
            <a:r>
              <a:rPr lang="en-GB" sz="800" dirty="0">
                <a:solidFill>
                  <a:srgbClr val="000000"/>
                </a:solidFill>
              </a:rPr>
              <a:t>© ACCA</a:t>
            </a:r>
          </a:p>
        </p:txBody>
      </p:sp>
    </p:spTree>
    <p:extLst>
      <p:ext uri="{BB962C8B-B14F-4D97-AF65-F5344CB8AC3E}">
        <p14:creationId xmlns:p14="http://schemas.microsoft.com/office/powerpoint/2010/main" val="31436085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1593">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Master Title 2 (Red &amp; Black)">
    <p:bg bwMode="ltGray">
      <p:bgPr>
        <a:solidFill>
          <a:srgbClr val="BEBEBE"/>
        </a:solidFill>
        <a:effectLst/>
      </p:bgPr>
    </p:bg>
    <p:spTree>
      <p:nvGrpSpPr>
        <p:cNvPr id="1" name=""/>
        <p:cNvGrpSpPr/>
        <p:nvPr/>
      </p:nvGrpSpPr>
      <p:grpSpPr>
        <a:xfrm>
          <a:off x="0" y="0"/>
          <a:ext cx="0" cy="0"/>
          <a:chOff x="0" y="0"/>
          <a:chExt cx="0" cy="0"/>
        </a:xfrm>
      </p:grpSpPr>
      <p:pic>
        <p:nvPicPr>
          <p:cNvPr id="5" name="Picture 4" descr="ACCA Brand Frame (16x9)_1.eps"/>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8" name="Text Placeholder 2"/>
          <p:cNvSpPr>
            <a:spLocks noGrp="1"/>
          </p:cNvSpPr>
          <p:nvPr>
            <p:ph type="body" sz="quarter" idx="10" hasCustomPrompt="1"/>
          </p:nvPr>
        </p:nvSpPr>
        <p:spPr>
          <a:xfrm>
            <a:off x="1330960" y="1737360"/>
            <a:ext cx="9703753" cy="3830320"/>
          </a:xfrm>
        </p:spPr>
        <p:txBody>
          <a:bodyPr>
            <a:normAutofit/>
          </a:bodyPr>
          <a:lstStyle>
            <a:lvl1pPr>
              <a:defRPr sz="2800">
                <a:latin typeface="Arial (Headings)"/>
                <a:cs typeface="Arial (Headings)"/>
              </a:defRPr>
            </a:lvl1pPr>
          </a:lstStyle>
          <a:p>
            <a:pPr lvl="0"/>
            <a:r>
              <a:rPr lang="en-GB" dirty="0"/>
              <a:t>Click to edit Master title one line</a:t>
            </a:r>
          </a:p>
        </p:txBody>
      </p:sp>
      <p:sp>
        <p:nvSpPr>
          <p:cNvPr id="4" name="TextBox 3"/>
          <p:cNvSpPr txBox="1"/>
          <p:nvPr userDrawn="1"/>
        </p:nvSpPr>
        <p:spPr>
          <a:xfrm>
            <a:off x="461472" y="6486258"/>
            <a:ext cx="461473" cy="123111"/>
          </a:xfrm>
          <a:prstGeom prst="rect">
            <a:avLst/>
          </a:prstGeom>
          <a:noFill/>
        </p:spPr>
        <p:txBody>
          <a:bodyPr wrap="square" lIns="0" tIns="0" rIns="0" bIns="0" rtlCol="0">
            <a:spAutoFit/>
          </a:bodyPr>
          <a:lstStyle/>
          <a:p>
            <a:r>
              <a:rPr lang="en-GB" sz="800" dirty="0"/>
              <a:t>© ACCA</a:t>
            </a:r>
          </a:p>
        </p:txBody>
      </p:sp>
    </p:spTree>
    <p:extLst>
      <p:ext uri="{BB962C8B-B14F-4D97-AF65-F5344CB8AC3E}">
        <p14:creationId xmlns:p14="http://schemas.microsoft.com/office/powerpoint/2010/main" val="35957567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1321" userDrawn="1">
          <p15:clr>
            <a:srgbClr val="FBAE40"/>
          </p15:clr>
        </p15:guide>
      </p15:sldGuideLst>
    </p:ext>
  </p:extLst>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preserve="1" userDrawn="1">
  <p:cSld name="Master Title (Red &amp; White)">
    <p:bg bwMode="ltGray">
      <p:bgPr>
        <a:solidFill>
          <a:srgbClr val="BEBEBE"/>
        </a:solidFill>
        <a:effectLst/>
      </p:bgPr>
    </p:bg>
    <p:spTree>
      <p:nvGrpSpPr>
        <p:cNvPr id="1" name=""/>
        <p:cNvGrpSpPr/>
        <p:nvPr/>
      </p:nvGrpSpPr>
      <p:grpSpPr>
        <a:xfrm>
          <a:off x="0" y="0"/>
          <a:ext cx="0" cy="0"/>
          <a:chOff x="0" y="0"/>
          <a:chExt cx="0" cy="0"/>
        </a:xfrm>
      </p:grpSpPr>
      <p:pic>
        <p:nvPicPr>
          <p:cNvPr id="4" name="Picture 3" descr="ACCA Brand Frame (16x9)_2.eps"/>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10" name="Title Placeholder 1"/>
          <p:cNvSpPr>
            <a:spLocks noGrp="1"/>
          </p:cNvSpPr>
          <p:nvPr>
            <p:ph type="title" hasCustomPrompt="1"/>
          </p:nvPr>
        </p:nvSpPr>
        <p:spPr>
          <a:xfrm>
            <a:off x="1330963" y="1734800"/>
            <a:ext cx="9703753" cy="358160"/>
          </a:xfrm>
          <a:prstGeom prst="rect">
            <a:avLst/>
          </a:prstGeom>
        </p:spPr>
        <p:txBody>
          <a:bodyPr vert="horz" lIns="0" tIns="0" rIns="0" bIns="0" rtlCol="0" anchor="t" anchorCtr="0">
            <a:normAutofit/>
          </a:bodyPr>
          <a:lstStyle>
            <a:lvl1pPr>
              <a:defRPr sz="1900" baseline="0">
                <a:solidFill>
                  <a:schemeClr val="tx2"/>
                </a:solidFill>
              </a:defRPr>
            </a:lvl1pPr>
          </a:lstStyle>
          <a:p>
            <a:r>
              <a:rPr lang="en-US" dirty="0"/>
              <a:t>Click to edit first line Master title</a:t>
            </a:r>
          </a:p>
        </p:txBody>
      </p:sp>
      <p:sp>
        <p:nvSpPr>
          <p:cNvPr id="7" name="Text Placeholder 2"/>
          <p:cNvSpPr>
            <a:spLocks noGrp="1"/>
          </p:cNvSpPr>
          <p:nvPr>
            <p:ph type="body" sz="quarter" idx="10" hasCustomPrompt="1"/>
          </p:nvPr>
        </p:nvSpPr>
        <p:spPr>
          <a:xfrm>
            <a:off x="1330963" y="2174241"/>
            <a:ext cx="9703753" cy="1147763"/>
          </a:xfrm>
        </p:spPr>
        <p:txBody>
          <a:bodyPr>
            <a:normAutofit/>
          </a:bodyPr>
          <a:lstStyle>
            <a:lvl1pPr>
              <a:defRPr sz="2800">
                <a:latin typeface="Arial (Headings)"/>
                <a:cs typeface="Arial (Headings)"/>
              </a:defRPr>
            </a:lvl1pPr>
          </a:lstStyle>
          <a:p>
            <a:pPr lvl="0"/>
            <a:r>
              <a:rPr lang="en-GB" dirty="0"/>
              <a:t>Click to edit second line Master title</a:t>
            </a:r>
          </a:p>
        </p:txBody>
      </p:sp>
      <p:sp>
        <p:nvSpPr>
          <p:cNvPr id="5" name="TextBox 4"/>
          <p:cNvSpPr txBox="1"/>
          <p:nvPr userDrawn="1"/>
        </p:nvSpPr>
        <p:spPr>
          <a:xfrm>
            <a:off x="461619" y="6486534"/>
            <a:ext cx="461473" cy="123111"/>
          </a:xfrm>
          <a:prstGeom prst="rect">
            <a:avLst/>
          </a:prstGeom>
          <a:noFill/>
        </p:spPr>
        <p:txBody>
          <a:bodyPr wrap="square" lIns="0" tIns="0" rIns="0" bIns="0" rtlCol="0">
            <a:spAutoFit/>
          </a:bodyPr>
          <a:lstStyle/>
          <a:p>
            <a:pPr defTabSz="909708"/>
            <a:r>
              <a:rPr lang="en-GB" sz="800" dirty="0">
                <a:solidFill>
                  <a:srgbClr val="FFFFFF"/>
                </a:solidFill>
              </a:rPr>
              <a:t>© ACCA</a:t>
            </a:r>
          </a:p>
        </p:txBody>
      </p:sp>
    </p:spTree>
    <p:extLst>
      <p:ext uri="{BB962C8B-B14F-4D97-AF65-F5344CB8AC3E}">
        <p14:creationId xmlns:p14="http://schemas.microsoft.com/office/powerpoint/2010/main" val="1946407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1593">
          <p15:clr>
            <a:srgbClr val="FBAE40"/>
          </p15:clr>
        </p15:guide>
        <p15:guide id="2" pos="3840">
          <p15:clr>
            <a:srgbClr val="FBAE40"/>
          </p15:clr>
        </p15:guide>
        <p15:guide id="3" orient="horz" pos="210">
          <p15:clr>
            <a:srgbClr val="FBAE40"/>
          </p15:clr>
        </p15:guide>
      </p15:sldGuideLst>
    </p:ext>
  </p:extLst>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preserve="1" userDrawn="1">
  <p:cSld name="Master Title (All White)">
    <p:bg bwMode="ltGray">
      <p:bgPr>
        <a:solidFill>
          <a:srgbClr val="BEBEBE"/>
        </a:solidFill>
        <a:effectLst/>
      </p:bgPr>
    </p:bg>
    <p:spTree>
      <p:nvGrpSpPr>
        <p:cNvPr id="1" name=""/>
        <p:cNvGrpSpPr/>
        <p:nvPr/>
      </p:nvGrpSpPr>
      <p:grpSpPr>
        <a:xfrm>
          <a:off x="0" y="0"/>
          <a:ext cx="0" cy="0"/>
          <a:chOff x="0" y="0"/>
          <a:chExt cx="0" cy="0"/>
        </a:xfrm>
      </p:grpSpPr>
      <p:pic>
        <p:nvPicPr>
          <p:cNvPr id="2" name="Picture 1" descr="ACCA Brand Frame (16x9)_3.eps"/>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9" name="Title Placeholder 1"/>
          <p:cNvSpPr>
            <a:spLocks noGrp="1"/>
          </p:cNvSpPr>
          <p:nvPr>
            <p:ph type="title" hasCustomPrompt="1"/>
          </p:nvPr>
        </p:nvSpPr>
        <p:spPr>
          <a:xfrm>
            <a:off x="1330963" y="1734800"/>
            <a:ext cx="9703753" cy="358160"/>
          </a:xfrm>
          <a:prstGeom prst="rect">
            <a:avLst/>
          </a:prstGeom>
        </p:spPr>
        <p:txBody>
          <a:bodyPr vert="horz" lIns="0" tIns="0" rIns="0" bIns="0" rtlCol="0" anchor="t" anchorCtr="0">
            <a:normAutofit/>
          </a:bodyPr>
          <a:lstStyle>
            <a:lvl1pPr>
              <a:defRPr sz="1900" baseline="0">
                <a:solidFill>
                  <a:schemeClr val="tx2"/>
                </a:solidFill>
              </a:defRPr>
            </a:lvl1pPr>
          </a:lstStyle>
          <a:p>
            <a:r>
              <a:rPr lang="en-US" dirty="0"/>
              <a:t>Click to edit first line Master title</a:t>
            </a:r>
          </a:p>
        </p:txBody>
      </p:sp>
      <p:sp>
        <p:nvSpPr>
          <p:cNvPr id="7" name="Text Placeholder 2"/>
          <p:cNvSpPr>
            <a:spLocks noGrp="1"/>
          </p:cNvSpPr>
          <p:nvPr>
            <p:ph type="body" sz="quarter" idx="10" hasCustomPrompt="1"/>
          </p:nvPr>
        </p:nvSpPr>
        <p:spPr>
          <a:xfrm>
            <a:off x="1330963" y="2174241"/>
            <a:ext cx="9703753" cy="1147763"/>
          </a:xfrm>
        </p:spPr>
        <p:txBody>
          <a:bodyPr>
            <a:normAutofit/>
          </a:bodyPr>
          <a:lstStyle>
            <a:lvl1pPr>
              <a:defRPr sz="2800" baseline="0">
                <a:latin typeface="Arial (Headings)"/>
                <a:cs typeface="Arial (Headings)"/>
              </a:defRPr>
            </a:lvl1pPr>
          </a:lstStyle>
          <a:p>
            <a:pPr lvl="0"/>
            <a:r>
              <a:rPr lang="en-GB" dirty="0"/>
              <a:t>Click to edit second line Master title</a:t>
            </a:r>
          </a:p>
        </p:txBody>
      </p:sp>
      <p:sp>
        <p:nvSpPr>
          <p:cNvPr id="5" name="TextBox 4"/>
          <p:cNvSpPr txBox="1"/>
          <p:nvPr userDrawn="1"/>
        </p:nvSpPr>
        <p:spPr>
          <a:xfrm>
            <a:off x="461619" y="6486534"/>
            <a:ext cx="461473" cy="123111"/>
          </a:xfrm>
          <a:prstGeom prst="rect">
            <a:avLst/>
          </a:prstGeom>
          <a:noFill/>
        </p:spPr>
        <p:txBody>
          <a:bodyPr wrap="square" lIns="0" tIns="0" rIns="0" bIns="0" rtlCol="0">
            <a:spAutoFit/>
          </a:bodyPr>
          <a:lstStyle/>
          <a:p>
            <a:pPr defTabSz="909708"/>
            <a:r>
              <a:rPr lang="en-GB" sz="800" dirty="0">
                <a:solidFill>
                  <a:srgbClr val="FFFFFF"/>
                </a:solidFill>
              </a:rPr>
              <a:t>© ACCA</a:t>
            </a:r>
          </a:p>
        </p:txBody>
      </p:sp>
    </p:spTree>
    <p:extLst>
      <p:ext uri="{BB962C8B-B14F-4D97-AF65-F5344CB8AC3E}">
        <p14:creationId xmlns:p14="http://schemas.microsoft.com/office/powerpoint/2010/main" val="41596237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1593">
          <p15:clr>
            <a:srgbClr val="FBAE40"/>
          </p15:clr>
        </p15:guide>
      </p15:sldGuideLst>
    </p:ext>
  </p:extLst>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preserve="1" userDrawn="1">
  <p:cSld name="Master Title 2 (Red &amp; Black)">
    <p:bg bwMode="ltGray">
      <p:bgPr>
        <a:solidFill>
          <a:srgbClr val="BEBEBE"/>
        </a:solidFill>
        <a:effectLst/>
      </p:bgPr>
    </p:bg>
    <p:spTree>
      <p:nvGrpSpPr>
        <p:cNvPr id="1" name=""/>
        <p:cNvGrpSpPr/>
        <p:nvPr/>
      </p:nvGrpSpPr>
      <p:grpSpPr>
        <a:xfrm>
          <a:off x="0" y="0"/>
          <a:ext cx="0" cy="0"/>
          <a:chOff x="0" y="0"/>
          <a:chExt cx="0" cy="0"/>
        </a:xfrm>
      </p:grpSpPr>
      <p:pic>
        <p:nvPicPr>
          <p:cNvPr id="5" name="Picture 4" descr="ACCA Brand Frame (16x9)_1.eps"/>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8" name="Text Placeholder 2"/>
          <p:cNvSpPr>
            <a:spLocks noGrp="1"/>
          </p:cNvSpPr>
          <p:nvPr>
            <p:ph type="body" sz="quarter" idx="10" hasCustomPrompt="1"/>
          </p:nvPr>
        </p:nvSpPr>
        <p:spPr>
          <a:xfrm>
            <a:off x="1330963" y="1737360"/>
            <a:ext cx="9703753" cy="3830320"/>
          </a:xfrm>
        </p:spPr>
        <p:txBody>
          <a:bodyPr>
            <a:normAutofit/>
          </a:bodyPr>
          <a:lstStyle>
            <a:lvl1pPr>
              <a:defRPr sz="2800">
                <a:latin typeface="Arial (Headings)"/>
                <a:cs typeface="Arial (Headings)"/>
              </a:defRPr>
            </a:lvl1pPr>
          </a:lstStyle>
          <a:p>
            <a:pPr lvl="0"/>
            <a:r>
              <a:rPr lang="en-GB" dirty="0"/>
              <a:t>Click to edit Master title one line</a:t>
            </a:r>
          </a:p>
        </p:txBody>
      </p:sp>
      <p:sp>
        <p:nvSpPr>
          <p:cNvPr id="4" name="TextBox 3"/>
          <p:cNvSpPr txBox="1"/>
          <p:nvPr userDrawn="1"/>
        </p:nvSpPr>
        <p:spPr>
          <a:xfrm>
            <a:off x="461619" y="6486534"/>
            <a:ext cx="461473" cy="123111"/>
          </a:xfrm>
          <a:prstGeom prst="rect">
            <a:avLst/>
          </a:prstGeom>
          <a:noFill/>
        </p:spPr>
        <p:txBody>
          <a:bodyPr wrap="square" lIns="0" tIns="0" rIns="0" bIns="0" rtlCol="0">
            <a:spAutoFit/>
          </a:bodyPr>
          <a:lstStyle/>
          <a:p>
            <a:pPr defTabSz="909708"/>
            <a:r>
              <a:rPr lang="en-GB" sz="800" dirty="0">
                <a:solidFill>
                  <a:srgbClr val="000000"/>
                </a:solidFill>
              </a:rPr>
              <a:t>© ACCA</a:t>
            </a:r>
          </a:p>
        </p:txBody>
      </p:sp>
    </p:spTree>
    <p:extLst>
      <p:ext uri="{BB962C8B-B14F-4D97-AF65-F5344CB8AC3E}">
        <p14:creationId xmlns:p14="http://schemas.microsoft.com/office/powerpoint/2010/main" val="40786724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1321">
          <p15:clr>
            <a:srgbClr val="FBAE40"/>
          </p15:clr>
        </p15:guide>
      </p15:sldGuideLst>
    </p:ext>
  </p:extLst>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preserve="1" userDrawn="1">
  <p:cSld name="Master Title 2 (Red &amp; White)">
    <p:bg bwMode="ltGray">
      <p:bgPr>
        <a:solidFill>
          <a:srgbClr val="BEBEBE"/>
        </a:solidFill>
        <a:effectLst/>
      </p:bgPr>
    </p:bg>
    <p:spTree>
      <p:nvGrpSpPr>
        <p:cNvPr id="1" name=""/>
        <p:cNvGrpSpPr/>
        <p:nvPr/>
      </p:nvGrpSpPr>
      <p:grpSpPr>
        <a:xfrm>
          <a:off x="0" y="0"/>
          <a:ext cx="0" cy="0"/>
          <a:chOff x="0" y="0"/>
          <a:chExt cx="0" cy="0"/>
        </a:xfrm>
      </p:grpSpPr>
      <p:pic>
        <p:nvPicPr>
          <p:cNvPr id="4" name="Picture 3" descr="ACCA Brand Frame (16x9)_2.eps"/>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6" name="Text Placeholder 2"/>
          <p:cNvSpPr>
            <a:spLocks noGrp="1"/>
          </p:cNvSpPr>
          <p:nvPr>
            <p:ph type="body" sz="quarter" idx="10" hasCustomPrompt="1"/>
          </p:nvPr>
        </p:nvSpPr>
        <p:spPr>
          <a:xfrm>
            <a:off x="1330963" y="1737360"/>
            <a:ext cx="9703753" cy="3830320"/>
          </a:xfrm>
        </p:spPr>
        <p:txBody>
          <a:bodyPr>
            <a:normAutofit/>
          </a:bodyPr>
          <a:lstStyle>
            <a:lvl1pPr>
              <a:defRPr sz="2800">
                <a:latin typeface="Arial (Headings)"/>
                <a:cs typeface="Arial (Headings)"/>
              </a:defRPr>
            </a:lvl1pPr>
          </a:lstStyle>
          <a:p>
            <a:pPr lvl="0"/>
            <a:r>
              <a:rPr lang="en-GB" dirty="0"/>
              <a:t>Click to edit Master title one line</a:t>
            </a:r>
          </a:p>
        </p:txBody>
      </p:sp>
      <p:sp>
        <p:nvSpPr>
          <p:cNvPr id="5" name="TextBox 4"/>
          <p:cNvSpPr txBox="1"/>
          <p:nvPr userDrawn="1"/>
        </p:nvSpPr>
        <p:spPr>
          <a:xfrm>
            <a:off x="461619" y="6486534"/>
            <a:ext cx="461473" cy="123111"/>
          </a:xfrm>
          <a:prstGeom prst="rect">
            <a:avLst/>
          </a:prstGeom>
          <a:noFill/>
        </p:spPr>
        <p:txBody>
          <a:bodyPr wrap="square" lIns="0" tIns="0" rIns="0" bIns="0" rtlCol="0">
            <a:spAutoFit/>
          </a:bodyPr>
          <a:lstStyle/>
          <a:p>
            <a:pPr defTabSz="909708"/>
            <a:r>
              <a:rPr lang="en-GB" sz="800" dirty="0">
                <a:solidFill>
                  <a:srgbClr val="FFFFFF"/>
                </a:solidFill>
              </a:rPr>
              <a:t>© ACCA</a:t>
            </a:r>
          </a:p>
        </p:txBody>
      </p:sp>
    </p:spTree>
    <p:extLst>
      <p:ext uri="{BB962C8B-B14F-4D97-AF65-F5344CB8AC3E}">
        <p14:creationId xmlns:p14="http://schemas.microsoft.com/office/powerpoint/2010/main" val="41277588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1321">
          <p15:clr>
            <a:srgbClr val="FBAE40"/>
          </p15:clr>
        </p15:guide>
      </p15:sldGuideLst>
    </p:ext>
  </p:extLst>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preserve="1" userDrawn="1">
  <p:cSld name="Master Title 2 (All White)">
    <p:bg bwMode="ltGray">
      <p:bgPr>
        <a:solidFill>
          <a:srgbClr val="BEBEBE"/>
        </a:solidFill>
        <a:effectLst/>
      </p:bgPr>
    </p:bg>
    <p:spTree>
      <p:nvGrpSpPr>
        <p:cNvPr id="1" name=""/>
        <p:cNvGrpSpPr/>
        <p:nvPr/>
      </p:nvGrpSpPr>
      <p:grpSpPr>
        <a:xfrm>
          <a:off x="0" y="0"/>
          <a:ext cx="0" cy="0"/>
          <a:chOff x="0" y="0"/>
          <a:chExt cx="0" cy="0"/>
        </a:xfrm>
      </p:grpSpPr>
      <p:pic>
        <p:nvPicPr>
          <p:cNvPr id="3" name="Picture 2" descr="ACCA Brand Frame (16x9)_3.eps"/>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5" name="Text Placeholder 2"/>
          <p:cNvSpPr>
            <a:spLocks noGrp="1"/>
          </p:cNvSpPr>
          <p:nvPr>
            <p:ph type="body" sz="quarter" idx="10" hasCustomPrompt="1"/>
          </p:nvPr>
        </p:nvSpPr>
        <p:spPr>
          <a:xfrm>
            <a:off x="1330963" y="1737360"/>
            <a:ext cx="9703753" cy="3830320"/>
          </a:xfrm>
        </p:spPr>
        <p:txBody>
          <a:bodyPr>
            <a:normAutofit/>
          </a:bodyPr>
          <a:lstStyle>
            <a:lvl1pPr>
              <a:defRPr sz="2800">
                <a:latin typeface="Arial (Headings)"/>
                <a:cs typeface="Arial (Headings)"/>
              </a:defRPr>
            </a:lvl1pPr>
          </a:lstStyle>
          <a:p>
            <a:pPr lvl="0"/>
            <a:r>
              <a:rPr lang="en-GB" dirty="0"/>
              <a:t>Click to edit Master title one line</a:t>
            </a:r>
          </a:p>
        </p:txBody>
      </p:sp>
      <p:sp>
        <p:nvSpPr>
          <p:cNvPr id="4" name="TextBox 3"/>
          <p:cNvSpPr txBox="1"/>
          <p:nvPr userDrawn="1"/>
        </p:nvSpPr>
        <p:spPr>
          <a:xfrm>
            <a:off x="461619" y="6486534"/>
            <a:ext cx="461473" cy="123111"/>
          </a:xfrm>
          <a:prstGeom prst="rect">
            <a:avLst/>
          </a:prstGeom>
          <a:noFill/>
        </p:spPr>
        <p:txBody>
          <a:bodyPr wrap="square" lIns="0" tIns="0" rIns="0" bIns="0" rtlCol="0">
            <a:spAutoFit/>
          </a:bodyPr>
          <a:lstStyle/>
          <a:p>
            <a:pPr defTabSz="909708"/>
            <a:r>
              <a:rPr lang="en-GB" sz="800" dirty="0">
                <a:solidFill>
                  <a:srgbClr val="FFFFFF"/>
                </a:solidFill>
              </a:rPr>
              <a:t>© ACCA</a:t>
            </a:r>
          </a:p>
        </p:txBody>
      </p:sp>
    </p:spTree>
    <p:extLst>
      <p:ext uri="{BB962C8B-B14F-4D97-AF65-F5344CB8AC3E}">
        <p14:creationId xmlns:p14="http://schemas.microsoft.com/office/powerpoint/2010/main" val="587423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1321">
          <p15:clr>
            <a:srgbClr val="FBAE40"/>
          </p15:clr>
        </p15:guide>
        <p15:guide id="2" orient="horz" pos="210">
          <p15:clr>
            <a:srgbClr val="FBAE40"/>
          </p15:clr>
        </p15:guide>
      </p15:sldGuideLst>
    </p:ext>
  </p:extLst>
</p:sldLayout>
</file>

<file path=ppt/slideLayouts/slideLayout45.xml><?xml version="1.0" encoding="utf-8"?>
<p:sldLayout xmlns:a="http://schemas.openxmlformats.org/drawingml/2006/main" xmlns:r="http://schemas.openxmlformats.org/officeDocument/2006/relationships" xmlns:p="http://schemas.openxmlformats.org/presentationml/2006/main" type="obj" preserve="1">
  <p:cSld name="1 Column (Title &amp; Bulle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330960" y="1727200"/>
            <a:ext cx="9702800" cy="4307840"/>
          </a:xfrm>
        </p:spPr>
        <p:txBody>
          <a:bodyPr/>
          <a:lstStyle>
            <a:lvl1pPr>
              <a:spcBef>
                <a:spcPts val="800"/>
              </a:spcBef>
              <a:spcAft>
                <a:spcPts val="0"/>
              </a:spcAft>
              <a:defRPr sz="2100"/>
            </a:lvl1pPr>
            <a:lvl2pPr marL="306319" indent="-306319">
              <a:spcBef>
                <a:spcPts val="800"/>
              </a:spcBef>
              <a:spcAft>
                <a:spcPts val="0"/>
              </a:spcAft>
              <a:defRPr sz="2100"/>
            </a:lvl2pPr>
            <a:lvl3pPr marL="536991" indent="-230670">
              <a:spcBef>
                <a:spcPts val="800"/>
              </a:spcBef>
              <a:spcAft>
                <a:spcPts val="0"/>
              </a:spcAft>
              <a:defRPr sz="1900"/>
            </a:lvl3pPr>
            <a:lvl4pPr marL="775323" indent="-249582">
              <a:spcBef>
                <a:spcPts val="800"/>
              </a:spcBef>
              <a:spcAft>
                <a:spcPts val="0"/>
              </a:spcAft>
              <a:defRPr sz="1900"/>
            </a:lvl4pPr>
            <a:lvl5pPr marL="957057" indent="-181734">
              <a:spcBef>
                <a:spcPts val="800"/>
              </a:spcBef>
              <a:spcAft>
                <a:spcPts val="0"/>
              </a:spcAft>
              <a:defRPr sz="19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1356982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2 Columns (Title &amp; Bulle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330960" y="1727203"/>
            <a:ext cx="4724400" cy="42941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idx="10"/>
          </p:nvPr>
        </p:nvSpPr>
        <p:spPr>
          <a:xfrm>
            <a:off x="6309360" y="1727203"/>
            <a:ext cx="4724400" cy="42941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821063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Image &amp;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8" name="Picture Placeholder 7"/>
          <p:cNvSpPr>
            <a:spLocks noGrp="1"/>
          </p:cNvSpPr>
          <p:nvPr>
            <p:ph type="pic" sz="quarter" idx="14" hasCustomPrompt="1"/>
          </p:nvPr>
        </p:nvSpPr>
        <p:spPr>
          <a:xfrm>
            <a:off x="1343027" y="1727203"/>
            <a:ext cx="4294188" cy="4294188"/>
          </a:xfrm>
          <a:solidFill>
            <a:srgbClr val="BEBEBE"/>
          </a:solidFill>
        </p:spPr>
        <p:txBody>
          <a:bodyPr/>
          <a:lstStyle>
            <a:lvl1pPr>
              <a:defRPr baseline="0"/>
            </a:lvl1pPr>
          </a:lstStyle>
          <a:p>
            <a:r>
              <a:rPr lang="en-GB" dirty="0"/>
              <a:t>Insert picture here</a:t>
            </a:r>
          </a:p>
        </p:txBody>
      </p:sp>
      <p:sp>
        <p:nvSpPr>
          <p:cNvPr id="5" name="Content Placeholder 2"/>
          <p:cNvSpPr>
            <a:spLocks noGrp="1"/>
          </p:cNvSpPr>
          <p:nvPr>
            <p:ph idx="1"/>
          </p:nvPr>
        </p:nvSpPr>
        <p:spPr>
          <a:xfrm>
            <a:off x="6309360" y="1727203"/>
            <a:ext cx="4724400" cy="42941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3658239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Chart &amp;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0"/>
          </p:nvPr>
        </p:nvSpPr>
        <p:spPr>
          <a:xfrm>
            <a:off x="6310313" y="1727203"/>
            <a:ext cx="4724400" cy="42941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Content Placeholder 2"/>
          <p:cNvSpPr>
            <a:spLocks noGrp="1"/>
          </p:cNvSpPr>
          <p:nvPr>
            <p:ph idx="11" hasCustomPrompt="1"/>
          </p:nvPr>
        </p:nvSpPr>
        <p:spPr>
          <a:xfrm>
            <a:off x="1326199" y="1727203"/>
            <a:ext cx="4724400" cy="4294188"/>
          </a:xfrm>
        </p:spPr>
        <p:txBody>
          <a:bodyPr/>
          <a:lstStyle/>
          <a:p>
            <a:pPr lvl="0"/>
            <a:r>
              <a:rPr lang="en-US" dirty="0"/>
              <a:t>Chart</a:t>
            </a:r>
          </a:p>
        </p:txBody>
      </p:sp>
    </p:spTree>
    <p:extLst>
      <p:ext uri="{BB962C8B-B14F-4D97-AF65-F5344CB8AC3E}">
        <p14:creationId xmlns:p14="http://schemas.microsoft.com/office/powerpoint/2010/main" val="37954543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Title and Vide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0" name="Media Placeholder 9"/>
          <p:cNvSpPr>
            <a:spLocks noGrp="1"/>
          </p:cNvSpPr>
          <p:nvPr>
            <p:ph type="media" sz="quarter" idx="13"/>
          </p:nvPr>
        </p:nvSpPr>
        <p:spPr>
          <a:xfrm>
            <a:off x="1330960" y="1727203"/>
            <a:ext cx="9702800" cy="4294188"/>
          </a:xfrm>
        </p:spPr>
        <p:txBody>
          <a:bodyPr/>
          <a:lstStyle/>
          <a:p>
            <a:r>
              <a:rPr lang="en-US"/>
              <a:t>Click icon to add media</a:t>
            </a:r>
            <a:endParaRPr lang="en-GB"/>
          </a:p>
        </p:txBody>
      </p:sp>
    </p:spTree>
    <p:extLst>
      <p:ext uri="{BB962C8B-B14F-4D97-AF65-F5344CB8AC3E}">
        <p14:creationId xmlns:p14="http://schemas.microsoft.com/office/powerpoint/2010/main" val="15796806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Master Title 2 (Red &amp; White)">
    <p:bg bwMode="ltGray">
      <p:bgPr>
        <a:solidFill>
          <a:srgbClr val="BEBEBE"/>
        </a:solidFill>
        <a:effectLst/>
      </p:bgPr>
    </p:bg>
    <p:spTree>
      <p:nvGrpSpPr>
        <p:cNvPr id="1" name=""/>
        <p:cNvGrpSpPr/>
        <p:nvPr/>
      </p:nvGrpSpPr>
      <p:grpSpPr>
        <a:xfrm>
          <a:off x="0" y="0"/>
          <a:ext cx="0" cy="0"/>
          <a:chOff x="0" y="0"/>
          <a:chExt cx="0" cy="0"/>
        </a:xfrm>
      </p:grpSpPr>
      <p:pic>
        <p:nvPicPr>
          <p:cNvPr id="4" name="Picture 3" descr="ACCA Brand Frame (16x9)_2.eps"/>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6" name="Text Placeholder 2"/>
          <p:cNvSpPr>
            <a:spLocks noGrp="1"/>
          </p:cNvSpPr>
          <p:nvPr>
            <p:ph type="body" sz="quarter" idx="10" hasCustomPrompt="1"/>
          </p:nvPr>
        </p:nvSpPr>
        <p:spPr>
          <a:xfrm>
            <a:off x="1330960" y="1737360"/>
            <a:ext cx="9703753" cy="3830320"/>
          </a:xfrm>
        </p:spPr>
        <p:txBody>
          <a:bodyPr>
            <a:normAutofit/>
          </a:bodyPr>
          <a:lstStyle>
            <a:lvl1pPr>
              <a:defRPr sz="2800">
                <a:latin typeface="Arial (Headings)"/>
                <a:cs typeface="Arial (Headings)"/>
              </a:defRPr>
            </a:lvl1pPr>
          </a:lstStyle>
          <a:p>
            <a:pPr lvl="0"/>
            <a:r>
              <a:rPr lang="en-GB" dirty="0"/>
              <a:t>Click to edit Master title one line</a:t>
            </a:r>
          </a:p>
        </p:txBody>
      </p:sp>
      <p:sp>
        <p:nvSpPr>
          <p:cNvPr id="5" name="TextBox 4"/>
          <p:cNvSpPr txBox="1"/>
          <p:nvPr userDrawn="1"/>
        </p:nvSpPr>
        <p:spPr>
          <a:xfrm>
            <a:off x="461472" y="6486258"/>
            <a:ext cx="461473" cy="123111"/>
          </a:xfrm>
          <a:prstGeom prst="rect">
            <a:avLst/>
          </a:prstGeom>
          <a:noFill/>
        </p:spPr>
        <p:txBody>
          <a:bodyPr wrap="square" lIns="0" tIns="0" rIns="0" bIns="0" rtlCol="0">
            <a:spAutoFit/>
          </a:bodyPr>
          <a:lstStyle/>
          <a:p>
            <a:r>
              <a:rPr lang="en-GB" sz="800" dirty="0">
                <a:solidFill>
                  <a:schemeClr val="bg1"/>
                </a:solidFill>
              </a:rPr>
              <a:t>© ACCA</a:t>
            </a:r>
          </a:p>
        </p:txBody>
      </p:sp>
    </p:spTree>
    <p:extLst>
      <p:ext uri="{BB962C8B-B14F-4D97-AF65-F5344CB8AC3E}">
        <p14:creationId xmlns:p14="http://schemas.microsoft.com/office/powerpoint/2010/main" val="15919248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1321" userDrawn="1">
          <p15:clr>
            <a:srgbClr val="FBAE40"/>
          </p15:clr>
        </p15:guide>
      </p15:sldGuideLst>
    </p:ext>
  </p:extLst>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preserve="1" userDrawn="1">
  <p:cSld name="Master Title (Red &amp; Black)">
    <p:bg bwMode="ltGray">
      <p:bgPr>
        <a:solidFill>
          <a:srgbClr val="BEBEBE"/>
        </a:solidFill>
        <a:effectLst/>
      </p:bgPr>
    </p:bg>
    <p:spTree>
      <p:nvGrpSpPr>
        <p:cNvPr id="1" name=""/>
        <p:cNvGrpSpPr/>
        <p:nvPr/>
      </p:nvGrpSpPr>
      <p:grpSpPr>
        <a:xfrm>
          <a:off x="0" y="0"/>
          <a:ext cx="0" cy="0"/>
          <a:chOff x="0" y="0"/>
          <a:chExt cx="0" cy="0"/>
        </a:xfrm>
      </p:grpSpPr>
      <p:pic>
        <p:nvPicPr>
          <p:cNvPr id="5" name="Picture 4" descr="ACCA Brand Frame (16x9)_1.eps"/>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7" name="Title Placeholder 1"/>
          <p:cNvSpPr>
            <a:spLocks noGrp="1"/>
          </p:cNvSpPr>
          <p:nvPr>
            <p:ph type="title" hasCustomPrompt="1"/>
          </p:nvPr>
        </p:nvSpPr>
        <p:spPr>
          <a:xfrm>
            <a:off x="1330963" y="1734800"/>
            <a:ext cx="9703753" cy="358160"/>
          </a:xfrm>
          <a:prstGeom prst="rect">
            <a:avLst/>
          </a:prstGeom>
        </p:spPr>
        <p:txBody>
          <a:bodyPr vert="horz" lIns="0" tIns="0" rIns="0" bIns="0" rtlCol="0" anchor="t" anchorCtr="0">
            <a:normAutofit/>
          </a:bodyPr>
          <a:lstStyle>
            <a:lvl1pPr>
              <a:defRPr sz="1900" baseline="0">
                <a:solidFill>
                  <a:schemeClr val="tx2"/>
                </a:solidFill>
              </a:defRPr>
            </a:lvl1pPr>
          </a:lstStyle>
          <a:p>
            <a:r>
              <a:rPr lang="en-US" dirty="0"/>
              <a:t>Click to edit first line Master title</a:t>
            </a:r>
          </a:p>
        </p:txBody>
      </p:sp>
      <p:sp>
        <p:nvSpPr>
          <p:cNvPr id="3" name="Text Placeholder 2"/>
          <p:cNvSpPr>
            <a:spLocks noGrp="1"/>
          </p:cNvSpPr>
          <p:nvPr>
            <p:ph type="body" sz="quarter" idx="10" hasCustomPrompt="1"/>
          </p:nvPr>
        </p:nvSpPr>
        <p:spPr>
          <a:xfrm>
            <a:off x="1330963" y="2174241"/>
            <a:ext cx="9703753" cy="1147763"/>
          </a:xfrm>
        </p:spPr>
        <p:txBody>
          <a:bodyPr>
            <a:normAutofit/>
          </a:bodyPr>
          <a:lstStyle>
            <a:lvl1pPr>
              <a:defRPr sz="2800">
                <a:latin typeface="Arial (Headings)"/>
                <a:cs typeface="Arial (Headings)"/>
              </a:defRPr>
            </a:lvl1pPr>
          </a:lstStyle>
          <a:p>
            <a:pPr lvl="0"/>
            <a:r>
              <a:rPr lang="en-GB" dirty="0"/>
              <a:t>Click to edit second line Master title</a:t>
            </a:r>
          </a:p>
        </p:txBody>
      </p:sp>
      <p:sp>
        <p:nvSpPr>
          <p:cNvPr id="6" name="TextBox 5"/>
          <p:cNvSpPr txBox="1"/>
          <p:nvPr userDrawn="1"/>
        </p:nvSpPr>
        <p:spPr>
          <a:xfrm>
            <a:off x="461619" y="6486530"/>
            <a:ext cx="461473" cy="123111"/>
          </a:xfrm>
          <a:prstGeom prst="rect">
            <a:avLst/>
          </a:prstGeom>
          <a:noFill/>
        </p:spPr>
        <p:txBody>
          <a:bodyPr wrap="square" lIns="0" tIns="0" rIns="0" bIns="0" rtlCol="0">
            <a:spAutoFit/>
          </a:bodyPr>
          <a:lstStyle/>
          <a:p>
            <a:pPr defTabSz="909776"/>
            <a:r>
              <a:rPr lang="en-GB" sz="800" dirty="0">
                <a:solidFill>
                  <a:srgbClr val="000000"/>
                </a:solidFill>
              </a:rPr>
              <a:t>© ACCA</a:t>
            </a:r>
          </a:p>
        </p:txBody>
      </p:sp>
    </p:spTree>
    <p:extLst>
      <p:ext uri="{BB962C8B-B14F-4D97-AF65-F5344CB8AC3E}">
        <p14:creationId xmlns:p14="http://schemas.microsoft.com/office/powerpoint/2010/main" val="18405453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1593">
          <p15:clr>
            <a:srgbClr val="FBAE40"/>
          </p15:clr>
        </p15:guide>
        <p15:guide id="2" pos="3840">
          <p15:clr>
            <a:srgbClr val="FBAE40"/>
          </p15:clr>
        </p15:guide>
      </p15:sldGuideLst>
    </p:ext>
  </p:extLst>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preserve="1" userDrawn="1">
  <p:cSld name="Master Title (Red &amp; White)">
    <p:bg bwMode="ltGray">
      <p:bgPr>
        <a:solidFill>
          <a:srgbClr val="BEBEBE"/>
        </a:solidFill>
        <a:effectLst/>
      </p:bgPr>
    </p:bg>
    <p:spTree>
      <p:nvGrpSpPr>
        <p:cNvPr id="1" name=""/>
        <p:cNvGrpSpPr/>
        <p:nvPr/>
      </p:nvGrpSpPr>
      <p:grpSpPr>
        <a:xfrm>
          <a:off x="0" y="0"/>
          <a:ext cx="0" cy="0"/>
          <a:chOff x="0" y="0"/>
          <a:chExt cx="0" cy="0"/>
        </a:xfrm>
      </p:grpSpPr>
      <p:pic>
        <p:nvPicPr>
          <p:cNvPr id="4" name="Picture 3" descr="ACCA Brand Frame (16x9)_2.eps"/>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10" name="Title Placeholder 1"/>
          <p:cNvSpPr>
            <a:spLocks noGrp="1"/>
          </p:cNvSpPr>
          <p:nvPr>
            <p:ph type="title" hasCustomPrompt="1"/>
          </p:nvPr>
        </p:nvSpPr>
        <p:spPr>
          <a:xfrm>
            <a:off x="1330963" y="1734800"/>
            <a:ext cx="9703753" cy="358160"/>
          </a:xfrm>
          <a:prstGeom prst="rect">
            <a:avLst/>
          </a:prstGeom>
        </p:spPr>
        <p:txBody>
          <a:bodyPr vert="horz" lIns="0" tIns="0" rIns="0" bIns="0" rtlCol="0" anchor="t" anchorCtr="0">
            <a:normAutofit/>
          </a:bodyPr>
          <a:lstStyle>
            <a:lvl1pPr>
              <a:defRPr sz="1900" baseline="0">
                <a:solidFill>
                  <a:schemeClr val="tx2"/>
                </a:solidFill>
              </a:defRPr>
            </a:lvl1pPr>
          </a:lstStyle>
          <a:p>
            <a:r>
              <a:rPr lang="en-US" dirty="0"/>
              <a:t>Click to edit first line Master title</a:t>
            </a:r>
          </a:p>
        </p:txBody>
      </p:sp>
      <p:sp>
        <p:nvSpPr>
          <p:cNvPr id="7" name="Text Placeholder 2"/>
          <p:cNvSpPr>
            <a:spLocks noGrp="1"/>
          </p:cNvSpPr>
          <p:nvPr>
            <p:ph type="body" sz="quarter" idx="10" hasCustomPrompt="1"/>
          </p:nvPr>
        </p:nvSpPr>
        <p:spPr>
          <a:xfrm>
            <a:off x="1330963" y="2174241"/>
            <a:ext cx="9703753" cy="1147763"/>
          </a:xfrm>
        </p:spPr>
        <p:txBody>
          <a:bodyPr>
            <a:normAutofit/>
          </a:bodyPr>
          <a:lstStyle>
            <a:lvl1pPr>
              <a:defRPr sz="2800">
                <a:latin typeface="Arial (Headings)"/>
                <a:cs typeface="Arial (Headings)"/>
              </a:defRPr>
            </a:lvl1pPr>
          </a:lstStyle>
          <a:p>
            <a:pPr lvl="0"/>
            <a:r>
              <a:rPr lang="en-GB" dirty="0"/>
              <a:t>Click to edit second line Master title</a:t>
            </a:r>
          </a:p>
        </p:txBody>
      </p:sp>
      <p:sp>
        <p:nvSpPr>
          <p:cNvPr id="5" name="TextBox 4"/>
          <p:cNvSpPr txBox="1"/>
          <p:nvPr userDrawn="1"/>
        </p:nvSpPr>
        <p:spPr>
          <a:xfrm>
            <a:off x="461619" y="6486530"/>
            <a:ext cx="461473" cy="123111"/>
          </a:xfrm>
          <a:prstGeom prst="rect">
            <a:avLst/>
          </a:prstGeom>
          <a:noFill/>
        </p:spPr>
        <p:txBody>
          <a:bodyPr wrap="square" lIns="0" tIns="0" rIns="0" bIns="0" rtlCol="0">
            <a:spAutoFit/>
          </a:bodyPr>
          <a:lstStyle/>
          <a:p>
            <a:pPr defTabSz="909776"/>
            <a:r>
              <a:rPr lang="en-GB" sz="800" dirty="0">
                <a:solidFill>
                  <a:srgbClr val="FFFFFF"/>
                </a:solidFill>
              </a:rPr>
              <a:t>© ACCA</a:t>
            </a:r>
          </a:p>
        </p:txBody>
      </p:sp>
    </p:spTree>
    <p:extLst>
      <p:ext uri="{BB962C8B-B14F-4D97-AF65-F5344CB8AC3E}">
        <p14:creationId xmlns:p14="http://schemas.microsoft.com/office/powerpoint/2010/main" val="36392111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1593">
          <p15:clr>
            <a:srgbClr val="FBAE40"/>
          </p15:clr>
        </p15:guide>
        <p15:guide id="2" pos="3840">
          <p15:clr>
            <a:srgbClr val="FBAE40"/>
          </p15:clr>
        </p15:guide>
        <p15:guide id="3" orient="horz" pos="210">
          <p15:clr>
            <a:srgbClr val="FBAE40"/>
          </p15:clr>
        </p15:guide>
      </p15:sldGuideLst>
    </p:ext>
  </p:extLst>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preserve="1" userDrawn="1">
  <p:cSld name="Master Title (All White)">
    <p:bg bwMode="ltGray">
      <p:bgPr>
        <a:solidFill>
          <a:srgbClr val="BEBEBE"/>
        </a:solidFill>
        <a:effectLst/>
      </p:bgPr>
    </p:bg>
    <p:spTree>
      <p:nvGrpSpPr>
        <p:cNvPr id="1" name=""/>
        <p:cNvGrpSpPr/>
        <p:nvPr/>
      </p:nvGrpSpPr>
      <p:grpSpPr>
        <a:xfrm>
          <a:off x="0" y="0"/>
          <a:ext cx="0" cy="0"/>
          <a:chOff x="0" y="0"/>
          <a:chExt cx="0" cy="0"/>
        </a:xfrm>
      </p:grpSpPr>
      <p:pic>
        <p:nvPicPr>
          <p:cNvPr id="2" name="Picture 1" descr="ACCA Brand Frame (16x9)_3.eps"/>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9" name="Title Placeholder 1"/>
          <p:cNvSpPr>
            <a:spLocks noGrp="1"/>
          </p:cNvSpPr>
          <p:nvPr>
            <p:ph type="title" hasCustomPrompt="1"/>
          </p:nvPr>
        </p:nvSpPr>
        <p:spPr>
          <a:xfrm>
            <a:off x="1330963" y="1734800"/>
            <a:ext cx="9703753" cy="358160"/>
          </a:xfrm>
          <a:prstGeom prst="rect">
            <a:avLst/>
          </a:prstGeom>
        </p:spPr>
        <p:txBody>
          <a:bodyPr vert="horz" lIns="0" tIns="0" rIns="0" bIns="0" rtlCol="0" anchor="t" anchorCtr="0">
            <a:normAutofit/>
          </a:bodyPr>
          <a:lstStyle>
            <a:lvl1pPr>
              <a:defRPr sz="1900" baseline="0">
                <a:solidFill>
                  <a:schemeClr val="tx2"/>
                </a:solidFill>
              </a:defRPr>
            </a:lvl1pPr>
          </a:lstStyle>
          <a:p>
            <a:r>
              <a:rPr lang="en-US" dirty="0"/>
              <a:t>Click to edit first line Master title</a:t>
            </a:r>
          </a:p>
        </p:txBody>
      </p:sp>
      <p:sp>
        <p:nvSpPr>
          <p:cNvPr id="7" name="Text Placeholder 2"/>
          <p:cNvSpPr>
            <a:spLocks noGrp="1"/>
          </p:cNvSpPr>
          <p:nvPr>
            <p:ph type="body" sz="quarter" idx="10" hasCustomPrompt="1"/>
          </p:nvPr>
        </p:nvSpPr>
        <p:spPr>
          <a:xfrm>
            <a:off x="1330963" y="2174241"/>
            <a:ext cx="9703753" cy="1147763"/>
          </a:xfrm>
        </p:spPr>
        <p:txBody>
          <a:bodyPr>
            <a:normAutofit/>
          </a:bodyPr>
          <a:lstStyle>
            <a:lvl1pPr>
              <a:defRPr sz="2800" baseline="0">
                <a:latin typeface="Arial (Headings)"/>
                <a:cs typeface="Arial (Headings)"/>
              </a:defRPr>
            </a:lvl1pPr>
          </a:lstStyle>
          <a:p>
            <a:pPr lvl="0"/>
            <a:r>
              <a:rPr lang="en-GB" dirty="0"/>
              <a:t>Click to edit second line Master title</a:t>
            </a:r>
          </a:p>
        </p:txBody>
      </p:sp>
      <p:sp>
        <p:nvSpPr>
          <p:cNvPr id="5" name="TextBox 4"/>
          <p:cNvSpPr txBox="1"/>
          <p:nvPr userDrawn="1"/>
        </p:nvSpPr>
        <p:spPr>
          <a:xfrm>
            <a:off x="461619" y="6486530"/>
            <a:ext cx="461473" cy="123111"/>
          </a:xfrm>
          <a:prstGeom prst="rect">
            <a:avLst/>
          </a:prstGeom>
          <a:noFill/>
        </p:spPr>
        <p:txBody>
          <a:bodyPr wrap="square" lIns="0" tIns="0" rIns="0" bIns="0" rtlCol="0">
            <a:spAutoFit/>
          </a:bodyPr>
          <a:lstStyle/>
          <a:p>
            <a:pPr defTabSz="909776"/>
            <a:r>
              <a:rPr lang="en-GB" sz="800" dirty="0">
                <a:solidFill>
                  <a:srgbClr val="FFFFFF"/>
                </a:solidFill>
              </a:rPr>
              <a:t>© ACCA</a:t>
            </a:r>
          </a:p>
        </p:txBody>
      </p:sp>
    </p:spTree>
    <p:extLst>
      <p:ext uri="{BB962C8B-B14F-4D97-AF65-F5344CB8AC3E}">
        <p14:creationId xmlns:p14="http://schemas.microsoft.com/office/powerpoint/2010/main" val="30261038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1593">
          <p15:clr>
            <a:srgbClr val="FBAE40"/>
          </p15:clr>
        </p15:guide>
      </p15:sldGuideLst>
    </p:ext>
  </p:extLst>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preserve="1" userDrawn="1">
  <p:cSld name="Master Title 2 (Red &amp; Black)">
    <p:bg bwMode="ltGray">
      <p:bgPr>
        <a:solidFill>
          <a:srgbClr val="BEBEBE"/>
        </a:solidFill>
        <a:effectLst/>
      </p:bgPr>
    </p:bg>
    <p:spTree>
      <p:nvGrpSpPr>
        <p:cNvPr id="1" name=""/>
        <p:cNvGrpSpPr/>
        <p:nvPr/>
      </p:nvGrpSpPr>
      <p:grpSpPr>
        <a:xfrm>
          <a:off x="0" y="0"/>
          <a:ext cx="0" cy="0"/>
          <a:chOff x="0" y="0"/>
          <a:chExt cx="0" cy="0"/>
        </a:xfrm>
      </p:grpSpPr>
      <p:pic>
        <p:nvPicPr>
          <p:cNvPr id="5" name="Picture 4" descr="ACCA Brand Frame (16x9)_1.eps"/>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8" name="Text Placeholder 2"/>
          <p:cNvSpPr>
            <a:spLocks noGrp="1"/>
          </p:cNvSpPr>
          <p:nvPr>
            <p:ph type="body" sz="quarter" idx="10" hasCustomPrompt="1"/>
          </p:nvPr>
        </p:nvSpPr>
        <p:spPr>
          <a:xfrm>
            <a:off x="1330963" y="1737360"/>
            <a:ext cx="9703753" cy="3830320"/>
          </a:xfrm>
        </p:spPr>
        <p:txBody>
          <a:bodyPr>
            <a:normAutofit/>
          </a:bodyPr>
          <a:lstStyle>
            <a:lvl1pPr>
              <a:defRPr sz="2800">
                <a:latin typeface="Arial (Headings)"/>
                <a:cs typeface="Arial (Headings)"/>
              </a:defRPr>
            </a:lvl1pPr>
          </a:lstStyle>
          <a:p>
            <a:pPr lvl="0"/>
            <a:r>
              <a:rPr lang="en-GB" dirty="0"/>
              <a:t>Click to edit Master title one line</a:t>
            </a:r>
          </a:p>
        </p:txBody>
      </p:sp>
      <p:sp>
        <p:nvSpPr>
          <p:cNvPr id="4" name="TextBox 3"/>
          <p:cNvSpPr txBox="1"/>
          <p:nvPr userDrawn="1"/>
        </p:nvSpPr>
        <p:spPr>
          <a:xfrm>
            <a:off x="461619" y="6486530"/>
            <a:ext cx="461473" cy="123111"/>
          </a:xfrm>
          <a:prstGeom prst="rect">
            <a:avLst/>
          </a:prstGeom>
          <a:noFill/>
        </p:spPr>
        <p:txBody>
          <a:bodyPr wrap="square" lIns="0" tIns="0" rIns="0" bIns="0" rtlCol="0">
            <a:spAutoFit/>
          </a:bodyPr>
          <a:lstStyle/>
          <a:p>
            <a:pPr defTabSz="909776"/>
            <a:r>
              <a:rPr lang="en-GB" sz="800" dirty="0">
                <a:solidFill>
                  <a:srgbClr val="000000"/>
                </a:solidFill>
              </a:rPr>
              <a:t>© ACCA</a:t>
            </a:r>
          </a:p>
        </p:txBody>
      </p:sp>
    </p:spTree>
    <p:extLst>
      <p:ext uri="{BB962C8B-B14F-4D97-AF65-F5344CB8AC3E}">
        <p14:creationId xmlns:p14="http://schemas.microsoft.com/office/powerpoint/2010/main" val="16409572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1321">
          <p15:clr>
            <a:srgbClr val="FBAE40"/>
          </p15:clr>
        </p15:guide>
      </p15:sldGuideLst>
    </p:ext>
  </p:extLst>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preserve="1" userDrawn="1">
  <p:cSld name="Master Title 2 (Red &amp; White)">
    <p:bg bwMode="ltGray">
      <p:bgPr>
        <a:solidFill>
          <a:srgbClr val="BEBEBE"/>
        </a:solidFill>
        <a:effectLst/>
      </p:bgPr>
    </p:bg>
    <p:spTree>
      <p:nvGrpSpPr>
        <p:cNvPr id="1" name=""/>
        <p:cNvGrpSpPr/>
        <p:nvPr/>
      </p:nvGrpSpPr>
      <p:grpSpPr>
        <a:xfrm>
          <a:off x="0" y="0"/>
          <a:ext cx="0" cy="0"/>
          <a:chOff x="0" y="0"/>
          <a:chExt cx="0" cy="0"/>
        </a:xfrm>
      </p:grpSpPr>
      <p:pic>
        <p:nvPicPr>
          <p:cNvPr id="4" name="Picture 3" descr="ACCA Brand Frame (16x9)_2.eps"/>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6" name="Text Placeholder 2"/>
          <p:cNvSpPr>
            <a:spLocks noGrp="1"/>
          </p:cNvSpPr>
          <p:nvPr>
            <p:ph type="body" sz="quarter" idx="10" hasCustomPrompt="1"/>
          </p:nvPr>
        </p:nvSpPr>
        <p:spPr>
          <a:xfrm>
            <a:off x="1330963" y="1737360"/>
            <a:ext cx="9703753" cy="3830320"/>
          </a:xfrm>
        </p:spPr>
        <p:txBody>
          <a:bodyPr>
            <a:normAutofit/>
          </a:bodyPr>
          <a:lstStyle>
            <a:lvl1pPr>
              <a:defRPr sz="2800">
                <a:latin typeface="Arial (Headings)"/>
                <a:cs typeface="Arial (Headings)"/>
              </a:defRPr>
            </a:lvl1pPr>
          </a:lstStyle>
          <a:p>
            <a:pPr lvl="0"/>
            <a:r>
              <a:rPr lang="en-GB" dirty="0"/>
              <a:t>Click to edit Master title one line</a:t>
            </a:r>
          </a:p>
        </p:txBody>
      </p:sp>
      <p:sp>
        <p:nvSpPr>
          <p:cNvPr id="5" name="TextBox 4"/>
          <p:cNvSpPr txBox="1"/>
          <p:nvPr userDrawn="1"/>
        </p:nvSpPr>
        <p:spPr>
          <a:xfrm>
            <a:off x="461619" y="6486530"/>
            <a:ext cx="461473" cy="123111"/>
          </a:xfrm>
          <a:prstGeom prst="rect">
            <a:avLst/>
          </a:prstGeom>
          <a:noFill/>
        </p:spPr>
        <p:txBody>
          <a:bodyPr wrap="square" lIns="0" tIns="0" rIns="0" bIns="0" rtlCol="0">
            <a:spAutoFit/>
          </a:bodyPr>
          <a:lstStyle/>
          <a:p>
            <a:pPr defTabSz="909776"/>
            <a:r>
              <a:rPr lang="en-GB" sz="800" dirty="0">
                <a:solidFill>
                  <a:srgbClr val="FFFFFF"/>
                </a:solidFill>
              </a:rPr>
              <a:t>© ACCA</a:t>
            </a:r>
          </a:p>
        </p:txBody>
      </p:sp>
    </p:spTree>
    <p:extLst>
      <p:ext uri="{BB962C8B-B14F-4D97-AF65-F5344CB8AC3E}">
        <p14:creationId xmlns:p14="http://schemas.microsoft.com/office/powerpoint/2010/main" val="16802311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1321">
          <p15:clr>
            <a:srgbClr val="FBAE40"/>
          </p15:clr>
        </p15:guide>
      </p15:sldGuideLst>
    </p:ext>
  </p:extLst>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preserve="1" userDrawn="1">
  <p:cSld name="Master Title 2 (All White)">
    <p:bg bwMode="ltGray">
      <p:bgPr>
        <a:solidFill>
          <a:srgbClr val="BEBEBE"/>
        </a:solidFill>
        <a:effectLst/>
      </p:bgPr>
    </p:bg>
    <p:spTree>
      <p:nvGrpSpPr>
        <p:cNvPr id="1" name=""/>
        <p:cNvGrpSpPr/>
        <p:nvPr/>
      </p:nvGrpSpPr>
      <p:grpSpPr>
        <a:xfrm>
          <a:off x="0" y="0"/>
          <a:ext cx="0" cy="0"/>
          <a:chOff x="0" y="0"/>
          <a:chExt cx="0" cy="0"/>
        </a:xfrm>
      </p:grpSpPr>
      <p:pic>
        <p:nvPicPr>
          <p:cNvPr id="3" name="Picture 2" descr="ACCA Brand Frame (16x9)_3.eps"/>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5" name="Text Placeholder 2"/>
          <p:cNvSpPr>
            <a:spLocks noGrp="1"/>
          </p:cNvSpPr>
          <p:nvPr>
            <p:ph type="body" sz="quarter" idx="10" hasCustomPrompt="1"/>
          </p:nvPr>
        </p:nvSpPr>
        <p:spPr>
          <a:xfrm>
            <a:off x="1330963" y="1737360"/>
            <a:ext cx="9703753" cy="3830320"/>
          </a:xfrm>
        </p:spPr>
        <p:txBody>
          <a:bodyPr>
            <a:normAutofit/>
          </a:bodyPr>
          <a:lstStyle>
            <a:lvl1pPr>
              <a:defRPr sz="2800">
                <a:latin typeface="Arial (Headings)"/>
                <a:cs typeface="Arial (Headings)"/>
              </a:defRPr>
            </a:lvl1pPr>
          </a:lstStyle>
          <a:p>
            <a:pPr lvl="0"/>
            <a:r>
              <a:rPr lang="en-GB" dirty="0"/>
              <a:t>Click to edit Master title one line</a:t>
            </a:r>
          </a:p>
        </p:txBody>
      </p:sp>
      <p:sp>
        <p:nvSpPr>
          <p:cNvPr id="4" name="TextBox 3"/>
          <p:cNvSpPr txBox="1"/>
          <p:nvPr userDrawn="1"/>
        </p:nvSpPr>
        <p:spPr>
          <a:xfrm>
            <a:off x="461619" y="6486530"/>
            <a:ext cx="461473" cy="123111"/>
          </a:xfrm>
          <a:prstGeom prst="rect">
            <a:avLst/>
          </a:prstGeom>
          <a:noFill/>
        </p:spPr>
        <p:txBody>
          <a:bodyPr wrap="square" lIns="0" tIns="0" rIns="0" bIns="0" rtlCol="0">
            <a:spAutoFit/>
          </a:bodyPr>
          <a:lstStyle/>
          <a:p>
            <a:pPr defTabSz="909776"/>
            <a:r>
              <a:rPr lang="en-GB" sz="800" dirty="0">
                <a:solidFill>
                  <a:srgbClr val="FFFFFF"/>
                </a:solidFill>
              </a:rPr>
              <a:t>© ACCA</a:t>
            </a:r>
          </a:p>
        </p:txBody>
      </p:sp>
    </p:spTree>
    <p:extLst>
      <p:ext uri="{BB962C8B-B14F-4D97-AF65-F5344CB8AC3E}">
        <p14:creationId xmlns:p14="http://schemas.microsoft.com/office/powerpoint/2010/main" val="5237428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1321">
          <p15:clr>
            <a:srgbClr val="FBAE40"/>
          </p15:clr>
        </p15:guide>
        <p15:guide id="2" orient="horz" pos="210">
          <p15:clr>
            <a:srgbClr val="FBAE40"/>
          </p15:clr>
        </p15:guide>
      </p15:sldGuideLst>
    </p:ext>
  </p:extLst>
</p:sldLayout>
</file>

<file path=ppt/slideLayouts/slideLayout56.xml><?xml version="1.0" encoding="utf-8"?>
<p:sldLayout xmlns:a="http://schemas.openxmlformats.org/drawingml/2006/main" xmlns:r="http://schemas.openxmlformats.org/officeDocument/2006/relationships" xmlns:p="http://schemas.openxmlformats.org/presentationml/2006/main" type="obj" preserve="1">
  <p:cSld name="1 Column (Title &amp; Bulle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330960" y="1727200"/>
            <a:ext cx="9702800" cy="4307840"/>
          </a:xfrm>
        </p:spPr>
        <p:txBody>
          <a:bodyPr/>
          <a:lstStyle>
            <a:lvl1pPr>
              <a:spcBef>
                <a:spcPts val="800"/>
              </a:spcBef>
              <a:spcAft>
                <a:spcPts val="0"/>
              </a:spcAft>
              <a:defRPr sz="2100"/>
            </a:lvl1pPr>
            <a:lvl2pPr marL="306343" indent="-306343">
              <a:spcBef>
                <a:spcPts val="800"/>
              </a:spcBef>
              <a:spcAft>
                <a:spcPts val="0"/>
              </a:spcAft>
              <a:defRPr sz="2100"/>
            </a:lvl2pPr>
            <a:lvl3pPr marL="537031" indent="-230686">
              <a:spcBef>
                <a:spcPts val="800"/>
              </a:spcBef>
              <a:spcAft>
                <a:spcPts val="0"/>
              </a:spcAft>
              <a:defRPr sz="1900"/>
            </a:lvl3pPr>
            <a:lvl4pPr marL="775383" indent="-249600">
              <a:spcBef>
                <a:spcPts val="800"/>
              </a:spcBef>
              <a:spcAft>
                <a:spcPts val="0"/>
              </a:spcAft>
              <a:defRPr sz="1900"/>
            </a:lvl4pPr>
            <a:lvl5pPr marL="957129" indent="-181746">
              <a:spcBef>
                <a:spcPts val="800"/>
              </a:spcBef>
              <a:spcAft>
                <a:spcPts val="0"/>
              </a:spcAft>
              <a:defRPr sz="19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183334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2 Columns (Title &amp; Bulle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330960" y="1727203"/>
            <a:ext cx="4724400" cy="42941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idx="10"/>
          </p:nvPr>
        </p:nvSpPr>
        <p:spPr>
          <a:xfrm>
            <a:off x="6309360" y="1727203"/>
            <a:ext cx="4724400" cy="42941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759259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Image &amp;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8" name="Picture Placeholder 7"/>
          <p:cNvSpPr>
            <a:spLocks noGrp="1"/>
          </p:cNvSpPr>
          <p:nvPr>
            <p:ph type="pic" sz="quarter" idx="14" hasCustomPrompt="1"/>
          </p:nvPr>
        </p:nvSpPr>
        <p:spPr>
          <a:xfrm>
            <a:off x="1343027" y="1727203"/>
            <a:ext cx="4294188" cy="4294188"/>
          </a:xfrm>
          <a:solidFill>
            <a:srgbClr val="BEBEBE"/>
          </a:solidFill>
        </p:spPr>
        <p:txBody>
          <a:bodyPr/>
          <a:lstStyle>
            <a:lvl1pPr>
              <a:defRPr baseline="0"/>
            </a:lvl1pPr>
          </a:lstStyle>
          <a:p>
            <a:r>
              <a:rPr lang="en-GB" dirty="0"/>
              <a:t>Insert picture here</a:t>
            </a:r>
          </a:p>
        </p:txBody>
      </p:sp>
      <p:sp>
        <p:nvSpPr>
          <p:cNvPr id="5" name="Content Placeholder 2"/>
          <p:cNvSpPr>
            <a:spLocks noGrp="1"/>
          </p:cNvSpPr>
          <p:nvPr>
            <p:ph idx="1"/>
          </p:nvPr>
        </p:nvSpPr>
        <p:spPr>
          <a:xfrm>
            <a:off x="6309360" y="1727203"/>
            <a:ext cx="4724400" cy="42941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2934068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Chart &amp;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0"/>
          </p:nvPr>
        </p:nvSpPr>
        <p:spPr>
          <a:xfrm>
            <a:off x="6310313" y="1727203"/>
            <a:ext cx="4724400" cy="42941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Content Placeholder 2"/>
          <p:cNvSpPr>
            <a:spLocks noGrp="1"/>
          </p:cNvSpPr>
          <p:nvPr>
            <p:ph idx="11" hasCustomPrompt="1"/>
          </p:nvPr>
        </p:nvSpPr>
        <p:spPr>
          <a:xfrm>
            <a:off x="1326199" y="1727203"/>
            <a:ext cx="4724400" cy="4294188"/>
          </a:xfrm>
        </p:spPr>
        <p:txBody>
          <a:bodyPr/>
          <a:lstStyle/>
          <a:p>
            <a:pPr lvl="0"/>
            <a:r>
              <a:rPr lang="en-US" dirty="0"/>
              <a:t>Chart</a:t>
            </a:r>
          </a:p>
        </p:txBody>
      </p:sp>
    </p:spTree>
    <p:extLst>
      <p:ext uri="{BB962C8B-B14F-4D97-AF65-F5344CB8AC3E}">
        <p14:creationId xmlns:p14="http://schemas.microsoft.com/office/powerpoint/2010/main" val="5062107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Master Title 2 (All White)">
    <p:bg bwMode="ltGray">
      <p:bgPr>
        <a:solidFill>
          <a:srgbClr val="BEBEBE"/>
        </a:solidFill>
        <a:effectLst/>
      </p:bgPr>
    </p:bg>
    <p:spTree>
      <p:nvGrpSpPr>
        <p:cNvPr id="1" name=""/>
        <p:cNvGrpSpPr/>
        <p:nvPr/>
      </p:nvGrpSpPr>
      <p:grpSpPr>
        <a:xfrm>
          <a:off x="0" y="0"/>
          <a:ext cx="0" cy="0"/>
          <a:chOff x="0" y="0"/>
          <a:chExt cx="0" cy="0"/>
        </a:xfrm>
      </p:grpSpPr>
      <p:pic>
        <p:nvPicPr>
          <p:cNvPr id="3" name="Picture 2" descr="ACCA Brand Frame (16x9)_3.eps"/>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5" name="Text Placeholder 2"/>
          <p:cNvSpPr>
            <a:spLocks noGrp="1"/>
          </p:cNvSpPr>
          <p:nvPr>
            <p:ph type="body" sz="quarter" idx="10" hasCustomPrompt="1"/>
          </p:nvPr>
        </p:nvSpPr>
        <p:spPr>
          <a:xfrm>
            <a:off x="1330960" y="1737360"/>
            <a:ext cx="9703753" cy="3830320"/>
          </a:xfrm>
        </p:spPr>
        <p:txBody>
          <a:bodyPr>
            <a:normAutofit/>
          </a:bodyPr>
          <a:lstStyle>
            <a:lvl1pPr>
              <a:defRPr sz="2800">
                <a:latin typeface="Arial (Headings)"/>
                <a:cs typeface="Arial (Headings)"/>
              </a:defRPr>
            </a:lvl1pPr>
          </a:lstStyle>
          <a:p>
            <a:pPr lvl="0"/>
            <a:r>
              <a:rPr lang="en-GB" dirty="0"/>
              <a:t>Click to edit Master title one line</a:t>
            </a:r>
          </a:p>
        </p:txBody>
      </p:sp>
      <p:sp>
        <p:nvSpPr>
          <p:cNvPr id="4" name="TextBox 3"/>
          <p:cNvSpPr txBox="1"/>
          <p:nvPr userDrawn="1"/>
        </p:nvSpPr>
        <p:spPr>
          <a:xfrm>
            <a:off x="461472" y="6486258"/>
            <a:ext cx="461473" cy="123111"/>
          </a:xfrm>
          <a:prstGeom prst="rect">
            <a:avLst/>
          </a:prstGeom>
          <a:noFill/>
        </p:spPr>
        <p:txBody>
          <a:bodyPr wrap="square" lIns="0" tIns="0" rIns="0" bIns="0" rtlCol="0">
            <a:spAutoFit/>
          </a:bodyPr>
          <a:lstStyle/>
          <a:p>
            <a:r>
              <a:rPr lang="en-GB" sz="800" dirty="0">
                <a:solidFill>
                  <a:schemeClr val="bg1"/>
                </a:solidFill>
              </a:rPr>
              <a:t>© ACCA</a:t>
            </a:r>
          </a:p>
        </p:txBody>
      </p:sp>
    </p:spTree>
    <p:extLst>
      <p:ext uri="{BB962C8B-B14F-4D97-AF65-F5344CB8AC3E}">
        <p14:creationId xmlns:p14="http://schemas.microsoft.com/office/powerpoint/2010/main" val="870237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1321" userDrawn="1">
          <p15:clr>
            <a:srgbClr val="FBAE40"/>
          </p15:clr>
        </p15:guide>
        <p15:guide id="3" orient="horz" pos="210" userDrawn="1">
          <p15:clr>
            <a:srgbClr val="FBAE40"/>
          </p15:clr>
        </p15:guide>
      </p15:sldGuideLst>
    </p:ext>
  </p:extLst>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Title and Vide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0" name="Media Placeholder 9"/>
          <p:cNvSpPr>
            <a:spLocks noGrp="1"/>
          </p:cNvSpPr>
          <p:nvPr>
            <p:ph type="media" sz="quarter" idx="13"/>
          </p:nvPr>
        </p:nvSpPr>
        <p:spPr>
          <a:xfrm>
            <a:off x="1330960" y="1727203"/>
            <a:ext cx="9702800" cy="4294188"/>
          </a:xfrm>
        </p:spPr>
        <p:txBody>
          <a:bodyPr/>
          <a:lstStyle/>
          <a:p>
            <a:r>
              <a:rPr lang="en-US"/>
              <a:t>Click icon to add media</a:t>
            </a:r>
            <a:endParaRPr lang="en-GB"/>
          </a:p>
        </p:txBody>
      </p:sp>
    </p:spTree>
    <p:extLst>
      <p:ext uri="{BB962C8B-B14F-4D97-AF65-F5344CB8AC3E}">
        <p14:creationId xmlns:p14="http://schemas.microsoft.com/office/powerpoint/2010/main" val="24000483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Infographic Style (Red)">
    <p:spTree>
      <p:nvGrpSpPr>
        <p:cNvPr id="1" name=""/>
        <p:cNvGrpSpPr/>
        <p:nvPr/>
      </p:nvGrpSpPr>
      <p:grpSpPr>
        <a:xfrm>
          <a:off x="0" y="0"/>
          <a:ext cx="0" cy="0"/>
          <a:chOff x="0" y="0"/>
          <a:chExt cx="0" cy="0"/>
        </a:xfrm>
      </p:grpSpPr>
      <p:sp>
        <p:nvSpPr>
          <p:cNvPr id="7" name="Title 1"/>
          <p:cNvSpPr txBox="1">
            <a:spLocks/>
          </p:cNvSpPr>
          <p:nvPr userDrawn="1"/>
        </p:nvSpPr>
        <p:spPr bwMode="auto">
          <a:xfrm>
            <a:off x="2011681" y="1520291"/>
            <a:ext cx="4291229" cy="4291229"/>
          </a:xfrm>
          <a:prstGeom prst="rect">
            <a:avLst/>
          </a:prstGeom>
          <a:noFill/>
          <a:ln w="12700" cmpd="sng">
            <a:solidFill>
              <a:srgbClr val="C80000"/>
            </a:solidFill>
          </a:ln>
        </p:spPr>
        <p:txBody>
          <a:bodyPr lIns="234000" tIns="180000" rIns="180000" bIns="90000" anchor="b" anchorCtr="0">
            <a:normAutofit/>
          </a:bodyPr>
          <a:lstStyle>
            <a:lvl1pPr algn="l" defTabSz="457200" rtl="0" eaLnBrk="1" latinLnBrk="0" hangingPunct="1">
              <a:spcBef>
                <a:spcPct val="0"/>
              </a:spcBef>
              <a:buNone/>
              <a:defRPr sz="1800" kern="1200">
                <a:solidFill>
                  <a:schemeClr val="tx1"/>
                </a:solidFill>
                <a:latin typeface="+mj-lt"/>
                <a:ea typeface="+mj-ea"/>
                <a:cs typeface="+mj-cs"/>
              </a:defRPr>
            </a:lvl1pPr>
          </a:lstStyle>
          <a:p>
            <a:endParaRPr lang="en-US" dirty="0">
              <a:solidFill>
                <a:prstClr val="black"/>
              </a:solidFill>
            </a:endParaRPr>
          </a:p>
        </p:txBody>
      </p:sp>
      <p:sp>
        <p:nvSpPr>
          <p:cNvPr id="4" name="Title Placeholder 1"/>
          <p:cNvSpPr>
            <a:spLocks noGrp="1"/>
          </p:cNvSpPr>
          <p:nvPr>
            <p:ph type="title" hasCustomPrompt="1"/>
          </p:nvPr>
        </p:nvSpPr>
        <p:spPr>
          <a:xfrm>
            <a:off x="2204720" y="3241040"/>
            <a:ext cx="3911599" cy="2316480"/>
          </a:xfrm>
          <a:prstGeom prst="rect">
            <a:avLst/>
          </a:prstGeom>
        </p:spPr>
        <p:txBody>
          <a:bodyPr vert="horz" lIns="0" tIns="0" rIns="0" bIns="0" rtlCol="0" anchor="t" anchorCtr="0">
            <a:normAutofit/>
          </a:bodyPr>
          <a:lstStyle>
            <a:lvl1pPr algn="l">
              <a:defRPr sz="2100" baseline="0">
                <a:solidFill>
                  <a:srgbClr val="C80000"/>
                </a:solidFill>
                <a:latin typeface="Arial (Headings)"/>
                <a:cs typeface="Arial (Headings)"/>
              </a:defRPr>
            </a:lvl1pPr>
          </a:lstStyle>
          <a:p>
            <a:r>
              <a:rPr lang="en-US" dirty="0"/>
              <a:t>Click to edit Master </a:t>
            </a:r>
            <a:r>
              <a:rPr lang="en-US" dirty="0" err="1"/>
              <a:t>infographic</a:t>
            </a:r>
            <a:r>
              <a:rPr lang="en-US" dirty="0"/>
              <a:t> body copy</a:t>
            </a:r>
          </a:p>
        </p:txBody>
      </p:sp>
      <p:sp>
        <p:nvSpPr>
          <p:cNvPr id="5" name="Title Placeholder 1"/>
          <p:cNvSpPr txBox="1">
            <a:spLocks/>
          </p:cNvSpPr>
          <p:nvPr userDrawn="1"/>
        </p:nvSpPr>
        <p:spPr>
          <a:xfrm>
            <a:off x="2204720" y="1524000"/>
            <a:ext cx="3911599" cy="1930400"/>
          </a:xfrm>
          <a:prstGeom prst="rect">
            <a:avLst/>
          </a:prstGeom>
        </p:spPr>
        <p:txBody>
          <a:bodyPr vert="horz" lIns="0" tIns="0" rIns="0" bIns="0" rtlCol="0" anchor="t" anchorCtr="0">
            <a:noAutofit/>
          </a:bodyPr>
          <a:lstStyle>
            <a:lvl1pPr algn="l" defTabSz="457200" rtl="0" eaLnBrk="1" latinLnBrk="0" hangingPunct="1">
              <a:spcBef>
                <a:spcPct val="0"/>
              </a:spcBef>
              <a:buNone/>
              <a:defRPr sz="2100" kern="1200" baseline="0">
                <a:solidFill>
                  <a:schemeClr val="tx1"/>
                </a:solidFill>
                <a:latin typeface="Arial (Headings)"/>
                <a:ea typeface="+mj-ea"/>
                <a:cs typeface="Arial (Headings)"/>
              </a:defRPr>
            </a:lvl1pPr>
          </a:lstStyle>
          <a:p>
            <a:endParaRPr lang="en-US" sz="12000" b="1" dirty="0">
              <a:solidFill>
                <a:prstClr val="black"/>
              </a:solidFill>
            </a:endParaRPr>
          </a:p>
        </p:txBody>
      </p:sp>
      <p:sp>
        <p:nvSpPr>
          <p:cNvPr id="14" name="Text Placeholder 13"/>
          <p:cNvSpPr>
            <a:spLocks noGrp="1"/>
          </p:cNvSpPr>
          <p:nvPr>
            <p:ph type="body" sz="quarter" idx="10" hasCustomPrompt="1"/>
          </p:nvPr>
        </p:nvSpPr>
        <p:spPr>
          <a:xfrm>
            <a:off x="2102485" y="1311274"/>
            <a:ext cx="4044950" cy="1919605"/>
          </a:xfrm>
          <a:prstGeom prst="rect">
            <a:avLst/>
          </a:prstGeom>
        </p:spPr>
        <p:txBody>
          <a:bodyPr vert="horz"/>
          <a:lstStyle>
            <a:lvl1pPr marL="0" indent="0">
              <a:buFontTx/>
              <a:buNone/>
              <a:defRPr sz="12000" b="1">
                <a:solidFill>
                  <a:srgbClr val="C80000"/>
                </a:solidFill>
                <a:latin typeface="Arial (Body)"/>
                <a:cs typeface="Arial (Body)"/>
              </a:defRPr>
            </a:lvl1pPr>
          </a:lstStyle>
          <a:p>
            <a:pPr lvl="0"/>
            <a:r>
              <a:rPr lang="en-GB" dirty="0"/>
              <a:t>00%</a:t>
            </a:r>
            <a:endParaRPr lang="en-US" dirty="0"/>
          </a:p>
        </p:txBody>
      </p:sp>
    </p:spTree>
    <p:extLst>
      <p:ext uri="{BB962C8B-B14F-4D97-AF65-F5344CB8AC3E}">
        <p14:creationId xmlns:p14="http://schemas.microsoft.com/office/powerpoint/2010/main" val="192785190"/>
      </p:ext>
    </p:extLst>
  </p:cSld>
  <p:clrMapOvr>
    <a:masterClrMapping/>
  </p:clrMapOvr>
  <p:extLst mod="1">
    <p:ext uri="{DCECCB84-F9BA-43D5-87BE-67443E8EF086}">
      <p15:sldGuideLst xmlns:p15="http://schemas.microsoft.com/office/powerpoint/2012/main">
        <p15:guide id="1" pos="1277">
          <p15:clr>
            <a:srgbClr val="FBAE40"/>
          </p15:clr>
        </p15:guide>
        <p15:guide id="2" orient="horz" pos="210">
          <p15:clr>
            <a:srgbClr val="FBAE40"/>
          </p15:clr>
        </p15:guide>
      </p15:sldGuideLst>
    </p:ext>
  </p:extLst>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Infographic Style (Black)">
    <p:spTree>
      <p:nvGrpSpPr>
        <p:cNvPr id="1" name=""/>
        <p:cNvGrpSpPr/>
        <p:nvPr/>
      </p:nvGrpSpPr>
      <p:grpSpPr>
        <a:xfrm>
          <a:off x="0" y="0"/>
          <a:ext cx="0" cy="0"/>
          <a:chOff x="0" y="0"/>
          <a:chExt cx="0" cy="0"/>
        </a:xfrm>
      </p:grpSpPr>
      <p:sp>
        <p:nvSpPr>
          <p:cNvPr id="7" name="Title 1"/>
          <p:cNvSpPr txBox="1">
            <a:spLocks/>
          </p:cNvSpPr>
          <p:nvPr userDrawn="1"/>
        </p:nvSpPr>
        <p:spPr bwMode="auto">
          <a:xfrm>
            <a:off x="2011681" y="1520291"/>
            <a:ext cx="4291229" cy="4291229"/>
          </a:xfrm>
          <a:prstGeom prst="rect">
            <a:avLst/>
          </a:prstGeom>
          <a:noFill/>
          <a:ln w="12700" cmpd="sng">
            <a:solidFill>
              <a:schemeClr val="tx1"/>
            </a:solidFill>
          </a:ln>
        </p:spPr>
        <p:txBody>
          <a:bodyPr lIns="234000" tIns="180000" rIns="180000" bIns="90000" anchor="b" anchorCtr="0">
            <a:normAutofit/>
          </a:bodyPr>
          <a:lstStyle>
            <a:lvl1pPr algn="l" defTabSz="457200" rtl="0" eaLnBrk="1" latinLnBrk="0" hangingPunct="1">
              <a:spcBef>
                <a:spcPct val="0"/>
              </a:spcBef>
              <a:buNone/>
              <a:defRPr sz="1800" kern="1200">
                <a:solidFill>
                  <a:schemeClr val="tx1"/>
                </a:solidFill>
                <a:latin typeface="+mj-lt"/>
                <a:ea typeface="+mj-ea"/>
                <a:cs typeface="+mj-cs"/>
              </a:defRPr>
            </a:lvl1pPr>
          </a:lstStyle>
          <a:p>
            <a:endParaRPr lang="en-US" dirty="0">
              <a:solidFill>
                <a:srgbClr val="000000"/>
              </a:solidFill>
            </a:endParaRPr>
          </a:p>
        </p:txBody>
      </p:sp>
      <p:sp>
        <p:nvSpPr>
          <p:cNvPr id="4" name="Title Placeholder 1"/>
          <p:cNvSpPr>
            <a:spLocks noGrp="1"/>
          </p:cNvSpPr>
          <p:nvPr>
            <p:ph type="title" hasCustomPrompt="1"/>
          </p:nvPr>
        </p:nvSpPr>
        <p:spPr>
          <a:xfrm>
            <a:off x="2204720" y="3241040"/>
            <a:ext cx="3911599" cy="2316480"/>
          </a:xfrm>
          <a:prstGeom prst="rect">
            <a:avLst/>
          </a:prstGeom>
        </p:spPr>
        <p:txBody>
          <a:bodyPr vert="horz" lIns="0" tIns="0" rIns="0" bIns="0" rtlCol="0" anchor="t" anchorCtr="0">
            <a:normAutofit/>
          </a:bodyPr>
          <a:lstStyle>
            <a:lvl1pPr algn="l">
              <a:defRPr sz="2100" baseline="0">
                <a:solidFill>
                  <a:srgbClr val="000000"/>
                </a:solidFill>
                <a:latin typeface="Arial (Headings)"/>
                <a:cs typeface="Arial (Headings)"/>
              </a:defRPr>
            </a:lvl1pPr>
          </a:lstStyle>
          <a:p>
            <a:r>
              <a:rPr lang="en-US" dirty="0"/>
              <a:t>Click to edit Master </a:t>
            </a:r>
            <a:r>
              <a:rPr lang="en-US" dirty="0" err="1"/>
              <a:t>infographic</a:t>
            </a:r>
            <a:r>
              <a:rPr lang="en-US" dirty="0"/>
              <a:t> body copy</a:t>
            </a:r>
          </a:p>
        </p:txBody>
      </p:sp>
      <p:sp>
        <p:nvSpPr>
          <p:cNvPr id="5" name="Title Placeholder 1"/>
          <p:cNvSpPr txBox="1">
            <a:spLocks/>
          </p:cNvSpPr>
          <p:nvPr userDrawn="1"/>
        </p:nvSpPr>
        <p:spPr>
          <a:xfrm>
            <a:off x="2204720" y="1524000"/>
            <a:ext cx="3911599" cy="1930400"/>
          </a:xfrm>
          <a:prstGeom prst="rect">
            <a:avLst/>
          </a:prstGeom>
        </p:spPr>
        <p:txBody>
          <a:bodyPr vert="horz" lIns="0" tIns="0" rIns="0" bIns="0" rtlCol="0" anchor="t" anchorCtr="0">
            <a:noAutofit/>
          </a:bodyPr>
          <a:lstStyle>
            <a:lvl1pPr algn="l" defTabSz="457200" rtl="0" eaLnBrk="1" latinLnBrk="0" hangingPunct="1">
              <a:spcBef>
                <a:spcPct val="0"/>
              </a:spcBef>
              <a:buNone/>
              <a:defRPr sz="2100" kern="1200" baseline="0">
                <a:solidFill>
                  <a:schemeClr val="tx1"/>
                </a:solidFill>
                <a:latin typeface="Arial (Headings)"/>
                <a:ea typeface="+mj-ea"/>
                <a:cs typeface="Arial (Headings)"/>
              </a:defRPr>
            </a:lvl1pPr>
          </a:lstStyle>
          <a:p>
            <a:endParaRPr lang="en-US" sz="12000" b="1" dirty="0">
              <a:solidFill>
                <a:prstClr val="black"/>
              </a:solidFill>
            </a:endParaRPr>
          </a:p>
        </p:txBody>
      </p:sp>
      <p:sp>
        <p:nvSpPr>
          <p:cNvPr id="14" name="Text Placeholder 13"/>
          <p:cNvSpPr>
            <a:spLocks noGrp="1"/>
          </p:cNvSpPr>
          <p:nvPr>
            <p:ph type="body" sz="quarter" idx="10" hasCustomPrompt="1"/>
          </p:nvPr>
        </p:nvSpPr>
        <p:spPr>
          <a:xfrm>
            <a:off x="2102485" y="1311274"/>
            <a:ext cx="4044950" cy="1919605"/>
          </a:xfrm>
          <a:prstGeom prst="rect">
            <a:avLst/>
          </a:prstGeom>
        </p:spPr>
        <p:txBody>
          <a:bodyPr vert="horz"/>
          <a:lstStyle>
            <a:lvl1pPr marL="0" indent="0">
              <a:buFontTx/>
              <a:buNone/>
              <a:defRPr sz="12000" b="1">
                <a:solidFill>
                  <a:schemeClr val="tx1"/>
                </a:solidFill>
                <a:latin typeface="Arial (Body)"/>
                <a:cs typeface="Arial (Body)"/>
              </a:defRPr>
            </a:lvl1pPr>
          </a:lstStyle>
          <a:p>
            <a:pPr lvl="0"/>
            <a:r>
              <a:rPr lang="en-GB" dirty="0"/>
              <a:t>00%</a:t>
            </a:r>
            <a:endParaRPr lang="en-US" dirty="0"/>
          </a:p>
        </p:txBody>
      </p:sp>
    </p:spTree>
    <p:extLst>
      <p:ext uri="{BB962C8B-B14F-4D97-AF65-F5344CB8AC3E}">
        <p14:creationId xmlns:p14="http://schemas.microsoft.com/office/powerpoint/2010/main" val="413020501"/>
      </p:ext>
    </p:extLst>
  </p:cSld>
  <p:clrMapOvr>
    <a:masterClrMapping/>
  </p:clrMapOvr>
  <p:extLst mod="1">
    <p:ext uri="{DCECCB84-F9BA-43D5-87BE-67443E8EF086}">
      <p15:sldGuideLst xmlns:p15="http://schemas.microsoft.com/office/powerpoint/2012/main">
        <p15:guide id="1" pos="1255">
          <p15:clr>
            <a:srgbClr val="FBAE40"/>
          </p15:clr>
        </p15:guide>
      </p15:sldGuideLst>
    </p:ext>
  </p:extLst>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Infographic Style (White)">
    <p:spTree>
      <p:nvGrpSpPr>
        <p:cNvPr id="1" name=""/>
        <p:cNvGrpSpPr/>
        <p:nvPr/>
      </p:nvGrpSpPr>
      <p:grpSpPr>
        <a:xfrm>
          <a:off x="0" y="0"/>
          <a:ext cx="0" cy="0"/>
          <a:chOff x="0" y="0"/>
          <a:chExt cx="0" cy="0"/>
        </a:xfrm>
      </p:grpSpPr>
      <p:sp>
        <p:nvSpPr>
          <p:cNvPr id="7" name="Title 1"/>
          <p:cNvSpPr txBox="1">
            <a:spLocks/>
          </p:cNvSpPr>
          <p:nvPr userDrawn="1"/>
        </p:nvSpPr>
        <p:spPr bwMode="auto">
          <a:xfrm>
            <a:off x="2011681" y="1520291"/>
            <a:ext cx="4291229" cy="4291229"/>
          </a:xfrm>
          <a:prstGeom prst="rect">
            <a:avLst/>
          </a:prstGeom>
          <a:noFill/>
          <a:ln w="12700" cmpd="sng">
            <a:solidFill>
              <a:schemeClr val="bg1"/>
            </a:solidFill>
          </a:ln>
        </p:spPr>
        <p:txBody>
          <a:bodyPr lIns="234000" tIns="180000" rIns="180000" bIns="90000" anchor="b" anchorCtr="0">
            <a:normAutofit/>
          </a:bodyPr>
          <a:lstStyle>
            <a:lvl1pPr algn="l" defTabSz="457200" rtl="0" eaLnBrk="1" latinLnBrk="0" hangingPunct="1">
              <a:spcBef>
                <a:spcPct val="0"/>
              </a:spcBef>
              <a:buNone/>
              <a:defRPr sz="1800" kern="1200">
                <a:solidFill>
                  <a:schemeClr val="tx1"/>
                </a:solidFill>
                <a:latin typeface="+mj-lt"/>
                <a:ea typeface="+mj-ea"/>
                <a:cs typeface="+mj-cs"/>
              </a:defRPr>
            </a:lvl1pPr>
          </a:lstStyle>
          <a:p>
            <a:endParaRPr lang="en-US" dirty="0">
              <a:solidFill>
                <a:prstClr val="white"/>
              </a:solidFill>
            </a:endParaRPr>
          </a:p>
        </p:txBody>
      </p:sp>
      <p:sp>
        <p:nvSpPr>
          <p:cNvPr id="4" name="Title Placeholder 1"/>
          <p:cNvSpPr>
            <a:spLocks noGrp="1"/>
          </p:cNvSpPr>
          <p:nvPr>
            <p:ph type="title" hasCustomPrompt="1"/>
          </p:nvPr>
        </p:nvSpPr>
        <p:spPr>
          <a:xfrm>
            <a:off x="2204720" y="3241040"/>
            <a:ext cx="3911599" cy="2316480"/>
          </a:xfrm>
          <a:prstGeom prst="rect">
            <a:avLst/>
          </a:prstGeom>
        </p:spPr>
        <p:txBody>
          <a:bodyPr vert="horz" lIns="0" tIns="0" rIns="0" bIns="0" rtlCol="0" anchor="t" anchorCtr="0">
            <a:normAutofit/>
          </a:bodyPr>
          <a:lstStyle>
            <a:lvl1pPr algn="l">
              <a:defRPr sz="2100" baseline="0">
                <a:solidFill>
                  <a:schemeClr val="bg1"/>
                </a:solidFill>
                <a:latin typeface="Arial (Headings)"/>
                <a:cs typeface="Arial (Headings)"/>
              </a:defRPr>
            </a:lvl1pPr>
          </a:lstStyle>
          <a:p>
            <a:r>
              <a:rPr lang="en-US" dirty="0"/>
              <a:t>Click to edit Master </a:t>
            </a:r>
            <a:r>
              <a:rPr lang="en-US" dirty="0" err="1"/>
              <a:t>infographic</a:t>
            </a:r>
            <a:r>
              <a:rPr lang="en-US" dirty="0"/>
              <a:t> body copy</a:t>
            </a:r>
          </a:p>
        </p:txBody>
      </p:sp>
      <p:sp>
        <p:nvSpPr>
          <p:cNvPr id="5" name="Title Placeholder 1"/>
          <p:cNvSpPr txBox="1">
            <a:spLocks/>
          </p:cNvSpPr>
          <p:nvPr userDrawn="1"/>
        </p:nvSpPr>
        <p:spPr>
          <a:xfrm>
            <a:off x="2204720" y="1524000"/>
            <a:ext cx="3911599" cy="1930400"/>
          </a:xfrm>
          <a:prstGeom prst="rect">
            <a:avLst/>
          </a:prstGeom>
        </p:spPr>
        <p:txBody>
          <a:bodyPr vert="horz" lIns="0" tIns="0" rIns="0" bIns="0" rtlCol="0" anchor="t" anchorCtr="0">
            <a:noAutofit/>
          </a:bodyPr>
          <a:lstStyle>
            <a:lvl1pPr algn="l" defTabSz="457200" rtl="0" eaLnBrk="1" latinLnBrk="0" hangingPunct="1">
              <a:spcBef>
                <a:spcPct val="0"/>
              </a:spcBef>
              <a:buNone/>
              <a:defRPr sz="2100" kern="1200" baseline="0">
                <a:solidFill>
                  <a:schemeClr val="tx1"/>
                </a:solidFill>
                <a:latin typeface="Arial (Headings)"/>
                <a:ea typeface="+mj-ea"/>
                <a:cs typeface="Arial (Headings)"/>
              </a:defRPr>
            </a:lvl1pPr>
          </a:lstStyle>
          <a:p>
            <a:endParaRPr lang="en-US" sz="12000" b="1" dirty="0">
              <a:solidFill>
                <a:prstClr val="black"/>
              </a:solidFill>
            </a:endParaRPr>
          </a:p>
        </p:txBody>
      </p:sp>
      <p:sp>
        <p:nvSpPr>
          <p:cNvPr id="14" name="Text Placeholder 13"/>
          <p:cNvSpPr>
            <a:spLocks noGrp="1"/>
          </p:cNvSpPr>
          <p:nvPr>
            <p:ph type="body" sz="quarter" idx="10" hasCustomPrompt="1"/>
          </p:nvPr>
        </p:nvSpPr>
        <p:spPr>
          <a:xfrm>
            <a:off x="2102485" y="1311274"/>
            <a:ext cx="4044950" cy="1919605"/>
          </a:xfrm>
          <a:prstGeom prst="rect">
            <a:avLst/>
          </a:prstGeom>
        </p:spPr>
        <p:txBody>
          <a:bodyPr vert="horz"/>
          <a:lstStyle>
            <a:lvl1pPr marL="0" indent="0">
              <a:buFontTx/>
              <a:buNone/>
              <a:defRPr sz="12000" b="1">
                <a:solidFill>
                  <a:schemeClr val="bg1"/>
                </a:solidFill>
                <a:latin typeface="Arial (Body)"/>
                <a:cs typeface="Arial (Body)"/>
              </a:defRPr>
            </a:lvl1pPr>
          </a:lstStyle>
          <a:p>
            <a:pPr lvl="0"/>
            <a:r>
              <a:rPr lang="en-GB" dirty="0"/>
              <a:t>00%</a:t>
            </a:r>
            <a:endParaRPr lang="en-US" dirty="0"/>
          </a:p>
        </p:txBody>
      </p:sp>
    </p:spTree>
    <p:extLst>
      <p:ext uri="{BB962C8B-B14F-4D97-AF65-F5344CB8AC3E}">
        <p14:creationId xmlns:p14="http://schemas.microsoft.com/office/powerpoint/2010/main" val="4272809093"/>
      </p:ext>
    </p:extLst>
  </p:cSld>
  <p:clrMapOvr>
    <a:masterClrMapping/>
  </p:clrMapOvr>
  <p:extLst mod="1">
    <p:ext uri="{DCECCB84-F9BA-43D5-87BE-67443E8EF086}">
      <p15:sldGuideLst xmlns:p15="http://schemas.microsoft.com/office/powerpoint/2012/main">
        <p15:guide id="1" pos="1277">
          <p15:clr>
            <a:srgbClr val="FBAE40"/>
          </p15:clr>
        </p15:guide>
      </p15:sldGuideLst>
    </p:ext>
  </p:extLst>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1_Infographic Style (Red)">
    <p:spTree>
      <p:nvGrpSpPr>
        <p:cNvPr id="1" name=""/>
        <p:cNvGrpSpPr/>
        <p:nvPr/>
      </p:nvGrpSpPr>
      <p:grpSpPr>
        <a:xfrm>
          <a:off x="0" y="0"/>
          <a:ext cx="0" cy="0"/>
          <a:chOff x="0" y="0"/>
          <a:chExt cx="0" cy="0"/>
        </a:xfrm>
      </p:grpSpPr>
      <p:sp>
        <p:nvSpPr>
          <p:cNvPr id="7" name="Title 1"/>
          <p:cNvSpPr txBox="1">
            <a:spLocks/>
          </p:cNvSpPr>
          <p:nvPr userDrawn="1"/>
        </p:nvSpPr>
        <p:spPr bwMode="auto">
          <a:xfrm>
            <a:off x="5370179" y="1524000"/>
            <a:ext cx="3525994" cy="3525994"/>
          </a:xfrm>
          <a:prstGeom prst="rect">
            <a:avLst/>
          </a:prstGeom>
          <a:noFill/>
          <a:ln w="12700" cmpd="sng">
            <a:solidFill>
              <a:srgbClr val="C80000"/>
            </a:solidFill>
          </a:ln>
        </p:spPr>
        <p:txBody>
          <a:bodyPr lIns="234000" tIns="180000" rIns="180000" bIns="90000" anchor="b" anchorCtr="0">
            <a:normAutofit/>
          </a:bodyPr>
          <a:lstStyle>
            <a:lvl1pPr algn="l" defTabSz="457200" rtl="0" eaLnBrk="1" latinLnBrk="0" hangingPunct="1">
              <a:spcBef>
                <a:spcPct val="0"/>
              </a:spcBef>
              <a:buNone/>
              <a:defRPr sz="1800" kern="1200">
                <a:solidFill>
                  <a:schemeClr val="tx1"/>
                </a:solidFill>
                <a:latin typeface="+mj-lt"/>
                <a:ea typeface="+mj-ea"/>
                <a:cs typeface="+mj-cs"/>
              </a:defRPr>
            </a:lvl1pPr>
          </a:lstStyle>
          <a:p>
            <a:endParaRPr lang="en-US" dirty="0">
              <a:solidFill>
                <a:prstClr val="black"/>
              </a:solidFill>
            </a:endParaRPr>
          </a:p>
        </p:txBody>
      </p:sp>
      <p:sp>
        <p:nvSpPr>
          <p:cNvPr id="4" name="Title Placeholder 1"/>
          <p:cNvSpPr>
            <a:spLocks noGrp="1"/>
          </p:cNvSpPr>
          <p:nvPr>
            <p:ph type="title" hasCustomPrompt="1"/>
          </p:nvPr>
        </p:nvSpPr>
        <p:spPr>
          <a:xfrm>
            <a:off x="5563218" y="1757779"/>
            <a:ext cx="3153492" cy="2194085"/>
          </a:xfrm>
          <a:prstGeom prst="rect">
            <a:avLst/>
          </a:prstGeom>
        </p:spPr>
        <p:txBody>
          <a:bodyPr vert="horz" lIns="0" tIns="0" rIns="0" bIns="0" rtlCol="0" anchor="t" anchorCtr="0">
            <a:normAutofit/>
          </a:bodyPr>
          <a:lstStyle>
            <a:lvl1pPr algn="l">
              <a:defRPr sz="2800" baseline="0">
                <a:solidFill>
                  <a:srgbClr val="C80000"/>
                </a:solidFill>
                <a:latin typeface="Arial (Headings)"/>
                <a:cs typeface="Arial (Headings)"/>
              </a:defRPr>
            </a:lvl1pPr>
          </a:lstStyle>
          <a:p>
            <a:r>
              <a:rPr lang="en-US" dirty="0"/>
              <a:t>Click to edit </a:t>
            </a:r>
            <a:br>
              <a:rPr lang="en-US" dirty="0"/>
            </a:br>
            <a:r>
              <a:rPr lang="en-US" dirty="0"/>
              <a:t>Master infographic body copy</a:t>
            </a:r>
          </a:p>
        </p:txBody>
      </p:sp>
      <p:sp>
        <p:nvSpPr>
          <p:cNvPr id="5" name="Title Placeholder 1"/>
          <p:cNvSpPr txBox="1">
            <a:spLocks/>
          </p:cNvSpPr>
          <p:nvPr userDrawn="1"/>
        </p:nvSpPr>
        <p:spPr>
          <a:xfrm>
            <a:off x="2204720" y="1524000"/>
            <a:ext cx="3911599" cy="1930400"/>
          </a:xfrm>
          <a:prstGeom prst="rect">
            <a:avLst/>
          </a:prstGeom>
        </p:spPr>
        <p:txBody>
          <a:bodyPr vert="horz" lIns="0" tIns="0" rIns="0" bIns="0" rtlCol="0" anchor="t" anchorCtr="0">
            <a:noAutofit/>
          </a:bodyPr>
          <a:lstStyle>
            <a:lvl1pPr algn="l" defTabSz="457200" rtl="0" eaLnBrk="1" latinLnBrk="0" hangingPunct="1">
              <a:spcBef>
                <a:spcPct val="0"/>
              </a:spcBef>
              <a:buNone/>
              <a:defRPr sz="2100" kern="1200" baseline="0">
                <a:solidFill>
                  <a:schemeClr val="tx1"/>
                </a:solidFill>
                <a:latin typeface="Arial (Headings)"/>
                <a:ea typeface="+mj-ea"/>
                <a:cs typeface="Arial (Headings)"/>
              </a:defRPr>
            </a:lvl1pPr>
          </a:lstStyle>
          <a:p>
            <a:endParaRPr lang="en-US" sz="12000" b="1" dirty="0">
              <a:solidFill>
                <a:prstClr val="black"/>
              </a:solidFill>
            </a:endParaRPr>
          </a:p>
        </p:txBody>
      </p:sp>
      <p:sp>
        <p:nvSpPr>
          <p:cNvPr id="11" name="Text Placeholder 9"/>
          <p:cNvSpPr>
            <a:spLocks noGrp="1"/>
          </p:cNvSpPr>
          <p:nvPr>
            <p:ph type="body" sz="quarter" idx="10" hasCustomPrompt="1"/>
          </p:nvPr>
        </p:nvSpPr>
        <p:spPr>
          <a:xfrm>
            <a:off x="7999413" y="4159783"/>
            <a:ext cx="1979612" cy="1979613"/>
          </a:xfrm>
          <a:prstGeom prst="rect">
            <a:avLst/>
          </a:prstGeom>
          <a:solidFill>
            <a:schemeClr val="bg1"/>
          </a:solidFill>
        </p:spPr>
        <p:txBody>
          <a:bodyPr lIns="180000" tIns="144000" rIns="90000" bIns="46800"/>
          <a:lstStyle>
            <a:lvl1pPr marL="0" indent="0">
              <a:buNone/>
              <a:defRPr sz="2100" b="0" i="0" baseline="0">
                <a:latin typeface="Arial" charset="0"/>
                <a:ea typeface="Arial" charset="0"/>
                <a:cs typeface="Arial" charset="0"/>
              </a:defRPr>
            </a:lvl1pPr>
          </a:lstStyle>
          <a:p>
            <a:pPr lvl="0"/>
            <a:r>
              <a:rPr lang="en-GB" dirty="0"/>
              <a:t>Click to edit body copy</a:t>
            </a:r>
          </a:p>
        </p:txBody>
      </p:sp>
    </p:spTree>
    <p:extLst>
      <p:ext uri="{BB962C8B-B14F-4D97-AF65-F5344CB8AC3E}">
        <p14:creationId xmlns:p14="http://schemas.microsoft.com/office/powerpoint/2010/main" val="2221013547"/>
      </p:ext>
    </p:extLst>
  </p:cSld>
  <p:clrMapOvr>
    <a:masterClrMapping/>
  </p:clrMapOvr>
  <p:extLst mod="1">
    <p:ext uri="{DCECCB84-F9BA-43D5-87BE-67443E8EF086}">
      <p15:sldGuideLst xmlns:p15="http://schemas.microsoft.com/office/powerpoint/2012/main">
        <p15:guide id="1" pos="1277">
          <p15:clr>
            <a:srgbClr val="FBAE40"/>
          </p15:clr>
        </p15:guide>
        <p15:guide id="2" orient="horz" pos="210">
          <p15:clr>
            <a:srgbClr val="FBAE40"/>
          </p15:clr>
        </p15:guide>
      </p15:sldGuideLst>
    </p:ext>
  </p:extLst>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2_Infographic Style (Red)">
    <p:spTree>
      <p:nvGrpSpPr>
        <p:cNvPr id="1" name=""/>
        <p:cNvGrpSpPr/>
        <p:nvPr/>
      </p:nvGrpSpPr>
      <p:grpSpPr>
        <a:xfrm>
          <a:off x="0" y="0"/>
          <a:ext cx="0" cy="0"/>
          <a:chOff x="0" y="0"/>
          <a:chExt cx="0" cy="0"/>
        </a:xfrm>
      </p:grpSpPr>
      <p:sp>
        <p:nvSpPr>
          <p:cNvPr id="7" name="Title 1"/>
          <p:cNvSpPr txBox="1">
            <a:spLocks/>
          </p:cNvSpPr>
          <p:nvPr userDrawn="1"/>
        </p:nvSpPr>
        <p:spPr bwMode="auto">
          <a:xfrm>
            <a:off x="2027238" y="2605607"/>
            <a:ext cx="3525994" cy="3525994"/>
          </a:xfrm>
          <a:prstGeom prst="rect">
            <a:avLst/>
          </a:prstGeom>
          <a:noFill/>
          <a:ln w="12700" cmpd="sng">
            <a:solidFill>
              <a:srgbClr val="C80000"/>
            </a:solidFill>
          </a:ln>
        </p:spPr>
        <p:txBody>
          <a:bodyPr lIns="234000" tIns="180000" rIns="180000" bIns="90000" anchor="b" anchorCtr="0">
            <a:normAutofit/>
          </a:bodyPr>
          <a:lstStyle>
            <a:lvl1pPr algn="l" defTabSz="457200" rtl="0" eaLnBrk="1" latinLnBrk="0" hangingPunct="1">
              <a:spcBef>
                <a:spcPct val="0"/>
              </a:spcBef>
              <a:buNone/>
              <a:defRPr sz="1800" kern="1200">
                <a:solidFill>
                  <a:schemeClr val="tx1"/>
                </a:solidFill>
                <a:latin typeface="+mj-lt"/>
                <a:ea typeface="+mj-ea"/>
                <a:cs typeface="+mj-cs"/>
              </a:defRPr>
            </a:lvl1pPr>
          </a:lstStyle>
          <a:p>
            <a:endParaRPr lang="en-US" dirty="0">
              <a:solidFill>
                <a:prstClr val="black"/>
              </a:solidFill>
            </a:endParaRPr>
          </a:p>
        </p:txBody>
      </p:sp>
      <p:sp>
        <p:nvSpPr>
          <p:cNvPr id="4" name="Title Placeholder 1"/>
          <p:cNvSpPr>
            <a:spLocks noGrp="1"/>
          </p:cNvSpPr>
          <p:nvPr>
            <p:ph type="title" hasCustomPrompt="1"/>
          </p:nvPr>
        </p:nvSpPr>
        <p:spPr>
          <a:xfrm>
            <a:off x="2220276" y="2839386"/>
            <a:ext cx="2197899" cy="3074304"/>
          </a:xfrm>
          <a:prstGeom prst="rect">
            <a:avLst/>
          </a:prstGeom>
        </p:spPr>
        <p:txBody>
          <a:bodyPr vert="horz" lIns="0" tIns="0" rIns="0" bIns="0" rtlCol="0" anchor="t" anchorCtr="0">
            <a:normAutofit/>
          </a:bodyPr>
          <a:lstStyle>
            <a:lvl1pPr algn="l">
              <a:defRPr sz="2800" baseline="0">
                <a:solidFill>
                  <a:srgbClr val="C80000"/>
                </a:solidFill>
                <a:latin typeface="Arial (Headings)"/>
                <a:cs typeface="Arial (Headings)"/>
              </a:defRPr>
            </a:lvl1pPr>
          </a:lstStyle>
          <a:p>
            <a:r>
              <a:rPr lang="en-US" dirty="0"/>
              <a:t>Click to edit Master </a:t>
            </a:r>
            <a:r>
              <a:rPr lang="en-US" dirty="0" err="1"/>
              <a:t>infographic</a:t>
            </a:r>
            <a:r>
              <a:rPr lang="en-US" dirty="0"/>
              <a:t> body copy</a:t>
            </a:r>
          </a:p>
        </p:txBody>
      </p:sp>
      <p:sp>
        <p:nvSpPr>
          <p:cNvPr id="5" name="Title Placeholder 1"/>
          <p:cNvSpPr txBox="1">
            <a:spLocks/>
          </p:cNvSpPr>
          <p:nvPr userDrawn="1"/>
        </p:nvSpPr>
        <p:spPr>
          <a:xfrm>
            <a:off x="2204720" y="1524000"/>
            <a:ext cx="3911599" cy="1930400"/>
          </a:xfrm>
          <a:prstGeom prst="rect">
            <a:avLst/>
          </a:prstGeom>
        </p:spPr>
        <p:txBody>
          <a:bodyPr vert="horz" lIns="0" tIns="0" rIns="0" bIns="0" rtlCol="0" anchor="t" anchorCtr="0">
            <a:noAutofit/>
          </a:bodyPr>
          <a:lstStyle>
            <a:lvl1pPr algn="l" defTabSz="457200" rtl="0" eaLnBrk="1" latinLnBrk="0" hangingPunct="1">
              <a:spcBef>
                <a:spcPct val="0"/>
              </a:spcBef>
              <a:buNone/>
              <a:defRPr sz="2100" kern="1200" baseline="0">
                <a:solidFill>
                  <a:schemeClr val="tx1"/>
                </a:solidFill>
                <a:latin typeface="Arial (Headings)"/>
                <a:ea typeface="+mj-ea"/>
                <a:cs typeface="Arial (Headings)"/>
              </a:defRPr>
            </a:lvl1pPr>
          </a:lstStyle>
          <a:p>
            <a:endParaRPr lang="en-US" sz="12000" b="1" dirty="0">
              <a:solidFill>
                <a:prstClr val="black"/>
              </a:solidFill>
            </a:endParaRPr>
          </a:p>
        </p:txBody>
      </p:sp>
      <p:sp>
        <p:nvSpPr>
          <p:cNvPr id="8" name="Text Placeholder 9"/>
          <p:cNvSpPr>
            <a:spLocks noGrp="1"/>
          </p:cNvSpPr>
          <p:nvPr>
            <p:ph type="body" sz="quarter" idx="10" hasCustomPrompt="1"/>
          </p:nvPr>
        </p:nvSpPr>
        <p:spPr>
          <a:xfrm>
            <a:off x="4563426" y="1615800"/>
            <a:ext cx="1979612" cy="1979613"/>
          </a:xfrm>
          <a:prstGeom prst="rect">
            <a:avLst/>
          </a:prstGeom>
          <a:solidFill>
            <a:schemeClr val="bg1"/>
          </a:solidFill>
        </p:spPr>
        <p:txBody>
          <a:bodyPr lIns="180000" tIns="144000" rIns="90000" bIns="46800"/>
          <a:lstStyle>
            <a:lvl1pPr marL="0" indent="0">
              <a:buNone/>
              <a:defRPr sz="2100" b="0" i="0" baseline="0">
                <a:latin typeface="Arial" charset="0"/>
                <a:ea typeface="Arial" charset="0"/>
                <a:cs typeface="Arial" charset="0"/>
              </a:defRPr>
            </a:lvl1pPr>
          </a:lstStyle>
          <a:p>
            <a:pPr lvl="0"/>
            <a:r>
              <a:rPr lang="en-GB" dirty="0"/>
              <a:t>Click to edit body copy</a:t>
            </a:r>
          </a:p>
        </p:txBody>
      </p:sp>
    </p:spTree>
    <p:extLst>
      <p:ext uri="{BB962C8B-B14F-4D97-AF65-F5344CB8AC3E}">
        <p14:creationId xmlns:p14="http://schemas.microsoft.com/office/powerpoint/2010/main" val="3896329382"/>
      </p:ext>
    </p:extLst>
  </p:cSld>
  <p:clrMapOvr>
    <a:masterClrMapping/>
  </p:clrMapOvr>
  <p:extLst mod="1">
    <p:ext uri="{DCECCB84-F9BA-43D5-87BE-67443E8EF086}">
      <p15:sldGuideLst xmlns:p15="http://schemas.microsoft.com/office/powerpoint/2012/main">
        <p15:guide id="1" pos="1277">
          <p15:clr>
            <a:srgbClr val="FBAE40"/>
          </p15:clr>
        </p15:guide>
        <p15:guide id="2" orient="horz" pos="210">
          <p15:clr>
            <a:srgbClr val="FBAE40"/>
          </p15:clr>
        </p15:guide>
      </p15:sldGuideLst>
    </p:ext>
  </p:extLst>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Text (Brand Frame)">
    <p:spTree>
      <p:nvGrpSpPr>
        <p:cNvPr id="1" name=""/>
        <p:cNvGrpSpPr/>
        <p:nvPr/>
      </p:nvGrpSpPr>
      <p:grpSpPr>
        <a:xfrm>
          <a:off x="0" y="0"/>
          <a:ext cx="0" cy="0"/>
          <a:chOff x="0" y="0"/>
          <a:chExt cx="0" cy="0"/>
        </a:xfrm>
      </p:grpSpPr>
      <p:sp>
        <p:nvSpPr>
          <p:cNvPr id="10" name="Title 1"/>
          <p:cNvSpPr txBox="1">
            <a:spLocks/>
          </p:cNvSpPr>
          <p:nvPr userDrawn="1"/>
        </p:nvSpPr>
        <p:spPr bwMode="auto">
          <a:xfrm>
            <a:off x="6116319" y="1205966"/>
            <a:ext cx="4291229" cy="4291229"/>
          </a:xfrm>
          <a:prstGeom prst="rect">
            <a:avLst/>
          </a:prstGeom>
          <a:solidFill>
            <a:schemeClr val="bg1">
              <a:alpha val="85000"/>
            </a:schemeClr>
          </a:solidFill>
          <a:ln w="12700" cmpd="sng">
            <a:solidFill>
              <a:srgbClr val="C80000"/>
            </a:solidFill>
          </a:ln>
        </p:spPr>
        <p:txBody>
          <a:bodyPr lIns="234000" tIns="180000" rIns="180000" bIns="90000" anchor="b" anchorCtr="0">
            <a:normAutofit/>
          </a:bodyPr>
          <a:lstStyle>
            <a:lvl1pPr algn="l" defTabSz="457200" rtl="0" eaLnBrk="1" latinLnBrk="0" hangingPunct="1">
              <a:spcBef>
                <a:spcPct val="0"/>
              </a:spcBef>
              <a:buNone/>
              <a:defRPr sz="1800" kern="1200">
                <a:solidFill>
                  <a:schemeClr val="tx1"/>
                </a:solidFill>
                <a:latin typeface="+mj-lt"/>
                <a:ea typeface="+mj-ea"/>
                <a:cs typeface="+mj-cs"/>
              </a:defRPr>
            </a:lvl1pPr>
          </a:lstStyle>
          <a:p>
            <a:endParaRPr lang="en-US" dirty="0">
              <a:solidFill>
                <a:prstClr val="black"/>
              </a:solidFill>
            </a:endParaRPr>
          </a:p>
        </p:txBody>
      </p:sp>
      <p:sp>
        <p:nvSpPr>
          <p:cNvPr id="4" name="Title Placeholder 1"/>
          <p:cNvSpPr>
            <a:spLocks noGrp="1"/>
          </p:cNvSpPr>
          <p:nvPr>
            <p:ph type="title"/>
          </p:nvPr>
        </p:nvSpPr>
        <p:spPr>
          <a:xfrm>
            <a:off x="2204720" y="1643360"/>
            <a:ext cx="3911599" cy="3985280"/>
          </a:xfrm>
          <a:prstGeom prst="rect">
            <a:avLst/>
          </a:prstGeom>
        </p:spPr>
        <p:txBody>
          <a:bodyPr vert="horz" lIns="0" tIns="0" rIns="0" bIns="0" rtlCol="0" anchor="t" anchorCtr="0">
            <a:normAutofit/>
          </a:bodyPr>
          <a:lstStyle>
            <a:lvl1pPr algn="l">
              <a:defRPr sz="2100" baseline="0">
                <a:solidFill>
                  <a:schemeClr val="tx1"/>
                </a:solidFill>
                <a:latin typeface="Arial (Headings)"/>
                <a:cs typeface="Arial (Headings)"/>
              </a:defRPr>
            </a:lvl1pPr>
          </a:lstStyle>
          <a:p>
            <a:r>
              <a:rPr lang="en-US" dirty="0"/>
              <a:t>Click to edit Master title</a:t>
            </a:r>
          </a:p>
        </p:txBody>
      </p:sp>
    </p:spTree>
    <p:extLst>
      <p:ext uri="{BB962C8B-B14F-4D97-AF65-F5344CB8AC3E}">
        <p14:creationId xmlns:p14="http://schemas.microsoft.com/office/powerpoint/2010/main" val="3168444454"/>
      </p:ext>
    </p:extLst>
  </p:cSld>
  <p:clrMapOvr>
    <a:masterClrMapping/>
  </p:clrMapOvr>
  <p:extLst mod="1">
    <p:ext uri="{DCECCB84-F9BA-43D5-87BE-67443E8EF086}">
      <p15:sldGuideLst xmlns:p15="http://schemas.microsoft.com/office/powerpoint/2012/main">
        <p15:guide id="1" pos="1255">
          <p15:clr>
            <a:srgbClr val="FBAE40"/>
          </p15:clr>
        </p15:guide>
      </p15:sldGuideLst>
    </p:ext>
  </p:extLst>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2 columns (Brand Frame)">
    <p:spTree>
      <p:nvGrpSpPr>
        <p:cNvPr id="1" name=""/>
        <p:cNvGrpSpPr/>
        <p:nvPr/>
      </p:nvGrpSpPr>
      <p:grpSpPr>
        <a:xfrm>
          <a:off x="0" y="0"/>
          <a:ext cx="0" cy="0"/>
          <a:chOff x="0" y="0"/>
          <a:chExt cx="0" cy="0"/>
        </a:xfrm>
      </p:grpSpPr>
      <p:sp>
        <p:nvSpPr>
          <p:cNvPr id="6" name="Content Placeholder 2"/>
          <p:cNvSpPr>
            <a:spLocks noGrp="1"/>
          </p:cNvSpPr>
          <p:nvPr>
            <p:ph idx="14"/>
          </p:nvPr>
        </p:nvSpPr>
        <p:spPr>
          <a:xfrm>
            <a:off x="6299199" y="2352056"/>
            <a:ext cx="4729163" cy="3960000"/>
          </a:xfrm>
          <a:prstGeom prst="rect">
            <a:avLst/>
          </a:prstGeom>
        </p:spPr>
        <p:txBody>
          <a:bodyPr/>
          <a:lstStyle>
            <a:lvl1pPr marL="342900" indent="-342900">
              <a:buClr>
                <a:srgbClr val="C80000"/>
              </a:buClr>
              <a:buFont typeface="Wingdings" charset="2"/>
              <a:buChar char="§"/>
              <a:defRPr sz="2100">
                <a:solidFill>
                  <a:srgbClr val="000000"/>
                </a:solidFill>
                <a:latin typeface="Arial (Body)"/>
                <a:cs typeface="Arial (Body)"/>
              </a:defRPr>
            </a:lvl1pPr>
            <a:lvl2pPr marL="742950" indent="-285750">
              <a:buClr>
                <a:srgbClr val="C80000"/>
              </a:buClr>
              <a:buFont typeface="Wingdings" charset="2"/>
              <a:buChar char="§"/>
              <a:defRPr sz="2100">
                <a:solidFill>
                  <a:srgbClr val="000000"/>
                </a:solidFill>
                <a:latin typeface="Arial (Body)"/>
                <a:cs typeface="Arial (Body)"/>
              </a:defRPr>
            </a:lvl2pPr>
            <a:lvl3pPr marL="1143000" indent="-228600">
              <a:buClr>
                <a:srgbClr val="C80000"/>
              </a:buClr>
              <a:buFont typeface="Wingdings" charset="2"/>
              <a:buChar char="§"/>
              <a:defRPr sz="1800">
                <a:solidFill>
                  <a:srgbClr val="000000"/>
                </a:solidFill>
                <a:latin typeface="Arial (Body)"/>
                <a:cs typeface="Arial (Body)"/>
              </a:defRPr>
            </a:lvl3pPr>
            <a:lvl4pPr marL="1600200" indent="-228600">
              <a:buClr>
                <a:srgbClr val="C80000"/>
              </a:buClr>
              <a:buFont typeface="Wingdings" charset="2"/>
              <a:buChar char="§"/>
              <a:defRPr sz="1800">
                <a:solidFill>
                  <a:srgbClr val="000000"/>
                </a:solidFill>
                <a:latin typeface="Arial (Body)"/>
                <a:cs typeface="Arial (Body)"/>
              </a:defRPr>
            </a:lvl4pPr>
            <a:lvl5pPr marL="2057400" indent="-228600">
              <a:buClr>
                <a:srgbClr val="C80000"/>
              </a:buClr>
              <a:buFont typeface="Wingdings" charset="2"/>
              <a:buChar char="§"/>
              <a:defRPr sz="1800">
                <a:solidFill>
                  <a:srgbClr val="000000"/>
                </a:solidFill>
                <a:latin typeface="Arial (Body)"/>
                <a:cs typeface="Arial (Body)"/>
              </a:defRPr>
            </a:lvl5pPr>
          </a:lstStyle>
          <a:p>
            <a:pPr lvl="0"/>
            <a:r>
              <a:rPr lang="en-US" dirty="0"/>
              <a:t>Click to edit Master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 hasCustomPrompt="1"/>
          </p:nvPr>
        </p:nvSpPr>
        <p:spPr bwMode="ltGray">
          <a:xfrm>
            <a:off x="1332864" y="2352056"/>
            <a:ext cx="3960000" cy="3960000"/>
          </a:xfrm>
          <a:prstGeom prst="rect">
            <a:avLst/>
          </a:prstGeom>
          <a:noFill/>
          <a:ln w="12700">
            <a:solidFill>
              <a:srgbClr val="C80000"/>
            </a:solidFill>
          </a:ln>
        </p:spPr>
        <p:txBody>
          <a:bodyPr lIns="180000" tIns="180000" rIns="180000" bIns="360000"/>
          <a:lstStyle>
            <a:lvl1pPr marL="342900" indent="-342900">
              <a:buClr>
                <a:srgbClr val="C80000"/>
              </a:buClr>
              <a:buFont typeface="Wingdings" charset="2"/>
              <a:buChar char="§"/>
              <a:defRPr sz="2100" baseline="0">
                <a:solidFill>
                  <a:schemeClr val="tx1"/>
                </a:solidFill>
                <a:latin typeface="Arial (Body)"/>
                <a:cs typeface="Arial (Body)"/>
              </a:defRPr>
            </a:lvl1pPr>
            <a:lvl2pPr marL="742950" indent="-285750">
              <a:buClr>
                <a:srgbClr val="C80000"/>
              </a:buClr>
              <a:buFont typeface="Wingdings" charset="2"/>
              <a:buChar char="§"/>
              <a:defRPr sz="2100">
                <a:solidFill>
                  <a:srgbClr val="000000"/>
                </a:solidFill>
                <a:latin typeface="Arial (Body)"/>
                <a:cs typeface="Arial (Body)"/>
              </a:defRPr>
            </a:lvl2pPr>
            <a:lvl3pPr marL="1143000" indent="-228600">
              <a:buClr>
                <a:srgbClr val="C80000"/>
              </a:buClr>
              <a:buFont typeface="Wingdings" charset="2"/>
              <a:buChar char="§"/>
              <a:defRPr sz="1800">
                <a:solidFill>
                  <a:srgbClr val="000000"/>
                </a:solidFill>
                <a:latin typeface="Arial (Body)"/>
                <a:cs typeface="Arial (Body)"/>
              </a:defRPr>
            </a:lvl3pPr>
            <a:lvl4pPr marL="1600200" indent="-228600">
              <a:buClr>
                <a:srgbClr val="C80000"/>
              </a:buClr>
              <a:buFont typeface="Wingdings" charset="2"/>
              <a:buChar char="§"/>
              <a:defRPr sz="1800">
                <a:solidFill>
                  <a:srgbClr val="000000"/>
                </a:solidFill>
                <a:latin typeface="Arial (Body)"/>
                <a:cs typeface="Arial (Body)"/>
              </a:defRPr>
            </a:lvl4pPr>
            <a:lvl5pPr marL="2057400" indent="-228600">
              <a:buClr>
                <a:srgbClr val="C80000"/>
              </a:buClr>
              <a:buFont typeface="Wingdings" charset="2"/>
              <a:buChar char="§"/>
              <a:defRPr sz="1600">
                <a:solidFill>
                  <a:srgbClr val="000000"/>
                </a:solidFill>
                <a:latin typeface="Arial (Body)"/>
                <a:cs typeface="Arial (Body)"/>
              </a:defRPr>
            </a:lvl5pPr>
          </a:lstStyle>
          <a:p>
            <a:pPr lvl="0"/>
            <a:r>
              <a:rPr lang="en-US" dirty="0"/>
              <a:t>Remember the Brand square and Brand frame should never be used together</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Title 1"/>
          <p:cNvSpPr>
            <a:spLocks noGrp="1"/>
          </p:cNvSpPr>
          <p:nvPr>
            <p:ph type="title"/>
          </p:nvPr>
        </p:nvSpPr>
        <p:spPr>
          <a:xfrm>
            <a:off x="1233054" y="1239520"/>
            <a:ext cx="9795307" cy="1062000"/>
          </a:xfrm>
          <a:prstGeom prst="rect">
            <a:avLst/>
          </a:prstGeom>
        </p:spPr>
        <p:txBody>
          <a:bodyPr/>
          <a:lstStyle>
            <a:lvl1pPr algn="l">
              <a:defRPr sz="2800">
                <a:solidFill>
                  <a:srgbClr val="C80000"/>
                </a:solidFill>
                <a:latin typeface="arial (Headings)"/>
                <a:cs typeface="arial (Headings)"/>
              </a:defRPr>
            </a:lvl1pPr>
          </a:lstStyle>
          <a:p>
            <a:r>
              <a:rPr lang="en-US" dirty="0"/>
              <a:t>Click to edit Master title style</a:t>
            </a:r>
          </a:p>
        </p:txBody>
      </p:sp>
    </p:spTree>
    <p:extLst>
      <p:ext uri="{BB962C8B-B14F-4D97-AF65-F5344CB8AC3E}">
        <p14:creationId xmlns:p14="http://schemas.microsoft.com/office/powerpoint/2010/main" val="2921201647"/>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Divider page (single, black logo)">
    <p:spTree>
      <p:nvGrpSpPr>
        <p:cNvPr id="1" name=""/>
        <p:cNvGrpSpPr/>
        <p:nvPr/>
      </p:nvGrpSpPr>
      <p:grpSpPr>
        <a:xfrm>
          <a:off x="0" y="0"/>
          <a:ext cx="0" cy="0"/>
          <a:chOff x="0" y="0"/>
          <a:chExt cx="0" cy="0"/>
        </a:xfrm>
      </p:grpSpPr>
      <p:pic>
        <p:nvPicPr>
          <p:cNvPr id="4" name="Picture 3" descr="ACCA Brand Square (1 line).eps"/>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115060" y="2446020"/>
            <a:ext cx="1955800" cy="1955800"/>
          </a:xfrm>
          <a:prstGeom prst="rect">
            <a:avLst/>
          </a:prstGeom>
        </p:spPr>
      </p:pic>
      <p:sp>
        <p:nvSpPr>
          <p:cNvPr id="6" name="Title Placeholder 1"/>
          <p:cNvSpPr>
            <a:spLocks noGrp="1"/>
          </p:cNvSpPr>
          <p:nvPr>
            <p:ph type="title" hasCustomPrompt="1"/>
          </p:nvPr>
        </p:nvSpPr>
        <p:spPr>
          <a:xfrm>
            <a:off x="2133601" y="3248640"/>
            <a:ext cx="3797180" cy="348000"/>
          </a:xfrm>
          <a:prstGeom prst="rect">
            <a:avLst/>
          </a:prstGeom>
        </p:spPr>
        <p:txBody>
          <a:bodyPr vert="horz" lIns="0" tIns="0" rIns="0" bIns="0" rtlCol="0" anchor="t" anchorCtr="0">
            <a:noAutofit/>
          </a:bodyPr>
          <a:lstStyle>
            <a:lvl1pPr algn="l">
              <a:defRPr sz="2100" b="1" baseline="0">
                <a:solidFill>
                  <a:schemeClr val="tx1"/>
                </a:solidFill>
                <a:latin typeface="Arial (Headings)"/>
                <a:cs typeface="Arial (Headings)"/>
              </a:defRPr>
            </a:lvl1pPr>
          </a:lstStyle>
          <a:p>
            <a:r>
              <a:rPr lang="en-US" dirty="0"/>
              <a:t>Click to edit divider pages</a:t>
            </a:r>
          </a:p>
        </p:txBody>
      </p:sp>
    </p:spTree>
    <p:extLst>
      <p:ext uri="{BB962C8B-B14F-4D97-AF65-F5344CB8AC3E}">
        <p14:creationId xmlns:p14="http://schemas.microsoft.com/office/powerpoint/2010/main" val="3464694113"/>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Divider page (double, black logo)">
    <p:spTree>
      <p:nvGrpSpPr>
        <p:cNvPr id="1" name=""/>
        <p:cNvGrpSpPr/>
        <p:nvPr/>
      </p:nvGrpSpPr>
      <p:grpSpPr>
        <a:xfrm>
          <a:off x="0" y="0"/>
          <a:ext cx="0" cy="0"/>
          <a:chOff x="0" y="0"/>
          <a:chExt cx="0" cy="0"/>
        </a:xfrm>
      </p:grpSpPr>
      <p:pic>
        <p:nvPicPr>
          <p:cNvPr id="4" name="Picture 3" descr="ACCA Brand Square (2 lines).eps"/>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115060" y="2446020"/>
            <a:ext cx="1955800" cy="1955800"/>
          </a:xfrm>
          <a:prstGeom prst="rect">
            <a:avLst/>
          </a:prstGeom>
        </p:spPr>
      </p:pic>
      <p:sp>
        <p:nvSpPr>
          <p:cNvPr id="6" name="Title Placeholder 1"/>
          <p:cNvSpPr>
            <a:spLocks noGrp="1"/>
          </p:cNvSpPr>
          <p:nvPr>
            <p:ph type="title" hasCustomPrompt="1"/>
          </p:nvPr>
        </p:nvSpPr>
        <p:spPr>
          <a:xfrm>
            <a:off x="2133601" y="3088832"/>
            <a:ext cx="2956560" cy="602000"/>
          </a:xfrm>
          <a:prstGeom prst="rect">
            <a:avLst/>
          </a:prstGeom>
        </p:spPr>
        <p:txBody>
          <a:bodyPr vert="horz" lIns="0" tIns="0" rIns="0" bIns="0" rtlCol="0" anchor="t" anchorCtr="0">
            <a:noAutofit/>
          </a:bodyPr>
          <a:lstStyle>
            <a:lvl1pPr algn="l">
              <a:defRPr sz="2100" b="1" baseline="0">
                <a:solidFill>
                  <a:schemeClr val="tx1"/>
                </a:solidFill>
                <a:latin typeface="Arial (Headings)"/>
                <a:cs typeface="Arial (Headings)"/>
              </a:defRPr>
            </a:lvl1pPr>
          </a:lstStyle>
          <a:p>
            <a:r>
              <a:rPr lang="en-US" dirty="0"/>
              <a:t>Click to edit divider pages with two lines</a:t>
            </a:r>
          </a:p>
        </p:txBody>
      </p:sp>
    </p:spTree>
    <p:extLst>
      <p:ext uri="{BB962C8B-B14F-4D97-AF65-F5344CB8AC3E}">
        <p14:creationId xmlns:p14="http://schemas.microsoft.com/office/powerpoint/2010/main" val="1210339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1 Column (Title &amp; Bulle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330960" y="1727200"/>
            <a:ext cx="9702800" cy="4307840"/>
          </a:xfrm>
        </p:spPr>
        <p:txBody>
          <a:bodyPr/>
          <a:lstStyle>
            <a:lvl1pPr>
              <a:spcBef>
                <a:spcPts val="800"/>
              </a:spcBef>
              <a:spcAft>
                <a:spcPts val="0"/>
              </a:spcAft>
              <a:defRPr sz="2100"/>
            </a:lvl1pPr>
            <a:lvl2pPr marL="307975" indent="-307975">
              <a:spcBef>
                <a:spcPts val="800"/>
              </a:spcBef>
              <a:spcAft>
                <a:spcPts val="0"/>
              </a:spcAft>
              <a:defRPr sz="2100"/>
            </a:lvl2pPr>
            <a:lvl3pPr marL="539750" indent="-231775">
              <a:spcBef>
                <a:spcPts val="800"/>
              </a:spcBef>
              <a:spcAft>
                <a:spcPts val="0"/>
              </a:spcAft>
              <a:defRPr sz="1800"/>
            </a:lvl3pPr>
            <a:lvl4pPr marL="779463" indent="-250825">
              <a:spcBef>
                <a:spcPts val="800"/>
              </a:spcBef>
              <a:spcAft>
                <a:spcPts val="0"/>
              </a:spcAft>
              <a:defRPr sz="1800"/>
            </a:lvl4pPr>
            <a:lvl5pPr marL="962025" indent="-182563">
              <a:spcBef>
                <a:spcPts val="800"/>
              </a:spcBef>
              <a:spcAft>
                <a:spcPts val="0"/>
              </a:spcAft>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4591025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1_Divider page (single, white logo)">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a:xfrm>
            <a:off x="2629257" y="3207616"/>
            <a:ext cx="4361204" cy="381331"/>
          </a:xfrm>
          <a:prstGeom prst="rect">
            <a:avLst/>
          </a:prstGeom>
        </p:spPr>
        <p:txBody>
          <a:bodyPr vert="horz" lIns="0" tIns="0" rIns="0" bIns="0" rtlCol="0" anchor="t" anchorCtr="0">
            <a:noAutofit/>
          </a:bodyPr>
          <a:lstStyle>
            <a:lvl1pPr algn="l">
              <a:defRPr sz="2800" b="1" baseline="0">
                <a:solidFill>
                  <a:schemeClr val="tx1"/>
                </a:solidFill>
                <a:latin typeface="Arial (Headings)"/>
                <a:cs typeface="Arial (Headings)"/>
              </a:defRPr>
            </a:lvl1pPr>
          </a:lstStyle>
          <a:p>
            <a:r>
              <a:rPr lang="en-US" dirty="0"/>
              <a:t>Click to edit </a:t>
            </a:r>
            <a:r>
              <a:rPr lang="en-US"/>
              <a:t>divider page</a:t>
            </a:r>
            <a:endParaRPr lang="en-US" dirty="0"/>
          </a:p>
        </p:txBody>
      </p:sp>
      <p:pic>
        <p:nvPicPr>
          <p:cNvPr id="4" name="Picture 3"/>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990483" y="1828800"/>
            <a:ext cx="3188208" cy="3188208"/>
          </a:xfrm>
          <a:prstGeom prst="rect">
            <a:avLst/>
          </a:prstGeom>
        </p:spPr>
      </p:pic>
    </p:spTree>
    <p:extLst>
      <p:ext uri="{BB962C8B-B14F-4D97-AF65-F5344CB8AC3E}">
        <p14:creationId xmlns:p14="http://schemas.microsoft.com/office/powerpoint/2010/main" val="802999738"/>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1_Divider page (double, white logo)">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a:xfrm>
            <a:off x="2629257" y="2968620"/>
            <a:ext cx="4361204" cy="910600"/>
          </a:xfrm>
          <a:prstGeom prst="rect">
            <a:avLst/>
          </a:prstGeom>
        </p:spPr>
        <p:txBody>
          <a:bodyPr vert="horz" lIns="0" tIns="0" rIns="0" bIns="0" rtlCol="0" anchor="t" anchorCtr="0">
            <a:noAutofit/>
          </a:bodyPr>
          <a:lstStyle>
            <a:lvl1pPr algn="l">
              <a:defRPr sz="2800" b="1" baseline="0">
                <a:solidFill>
                  <a:schemeClr val="tx1"/>
                </a:solidFill>
                <a:latin typeface="Arial (Headings)"/>
                <a:cs typeface="Arial (Headings)"/>
              </a:defRPr>
            </a:lvl1pPr>
          </a:lstStyle>
          <a:p>
            <a:r>
              <a:rPr lang="en-US" dirty="0"/>
              <a:t>Click to edit divider pages with two lines</a:t>
            </a:r>
          </a:p>
        </p:txBody>
      </p:sp>
      <p:pic>
        <p:nvPicPr>
          <p:cNvPr id="7" name="Picture 6"/>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990483" y="1828800"/>
            <a:ext cx="3188208" cy="3188208"/>
          </a:xfrm>
          <a:prstGeom prst="rect">
            <a:avLst/>
          </a:prstGeom>
        </p:spPr>
      </p:pic>
    </p:spTree>
    <p:extLst>
      <p:ext uri="{BB962C8B-B14F-4D97-AF65-F5344CB8AC3E}">
        <p14:creationId xmlns:p14="http://schemas.microsoft.com/office/powerpoint/2010/main" val="3871450920"/>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Infographic Style (Red)">
    <p:spTree>
      <p:nvGrpSpPr>
        <p:cNvPr id="1" name=""/>
        <p:cNvGrpSpPr/>
        <p:nvPr/>
      </p:nvGrpSpPr>
      <p:grpSpPr>
        <a:xfrm>
          <a:off x="0" y="0"/>
          <a:ext cx="0" cy="0"/>
          <a:chOff x="0" y="0"/>
          <a:chExt cx="0" cy="0"/>
        </a:xfrm>
      </p:grpSpPr>
      <p:sp>
        <p:nvSpPr>
          <p:cNvPr id="7" name="Title 1"/>
          <p:cNvSpPr txBox="1">
            <a:spLocks/>
          </p:cNvSpPr>
          <p:nvPr userDrawn="1"/>
        </p:nvSpPr>
        <p:spPr bwMode="auto">
          <a:xfrm>
            <a:off x="2011681" y="1520291"/>
            <a:ext cx="4291229" cy="4291229"/>
          </a:xfrm>
          <a:prstGeom prst="rect">
            <a:avLst/>
          </a:prstGeom>
          <a:noFill/>
          <a:ln w="12700" cmpd="sng">
            <a:solidFill>
              <a:srgbClr val="C80000"/>
            </a:solidFill>
          </a:ln>
        </p:spPr>
        <p:txBody>
          <a:bodyPr lIns="234000" tIns="180000" rIns="180000" bIns="90000" anchor="b" anchorCtr="0">
            <a:normAutofit/>
          </a:bodyPr>
          <a:lstStyle>
            <a:lvl1pPr algn="l" defTabSz="457200" rtl="0" eaLnBrk="1" latinLnBrk="0" hangingPunct="1">
              <a:spcBef>
                <a:spcPct val="0"/>
              </a:spcBef>
              <a:buNone/>
              <a:defRPr sz="1800" kern="1200">
                <a:solidFill>
                  <a:schemeClr val="tx1"/>
                </a:solidFill>
                <a:latin typeface="+mj-lt"/>
                <a:ea typeface="+mj-ea"/>
                <a:cs typeface="+mj-cs"/>
              </a:defRPr>
            </a:lvl1pPr>
          </a:lstStyle>
          <a:p>
            <a:endParaRPr lang="en-US" dirty="0">
              <a:solidFill>
                <a:prstClr val="black"/>
              </a:solidFill>
            </a:endParaRPr>
          </a:p>
        </p:txBody>
      </p:sp>
      <p:sp>
        <p:nvSpPr>
          <p:cNvPr id="4" name="Title Placeholder 1"/>
          <p:cNvSpPr>
            <a:spLocks noGrp="1"/>
          </p:cNvSpPr>
          <p:nvPr>
            <p:ph type="title" hasCustomPrompt="1"/>
          </p:nvPr>
        </p:nvSpPr>
        <p:spPr>
          <a:xfrm>
            <a:off x="2204720" y="3241040"/>
            <a:ext cx="3911599" cy="2316480"/>
          </a:xfrm>
          <a:prstGeom prst="rect">
            <a:avLst/>
          </a:prstGeom>
        </p:spPr>
        <p:txBody>
          <a:bodyPr vert="horz" lIns="0" tIns="0" rIns="0" bIns="0" rtlCol="0" anchor="t" anchorCtr="0">
            <a:normAutofit/>
          </a:bodyPr>
          <a:lstStyle>
            <a:lvl1pPr algn="l">
              <a:defRPr sz="2100" baseline="0">
                <a:solidFill>
                  <a:srgbClr val="C80000"/>
                </a:solidFill>
                <a:latin typeface="Arial (Headings)"/>
                <a:cs typeface="Arial (Headings)"/>
              </a:defRPr>
            </a:lvl1pPr>
          </a:lstStyle>
          <a:p>
            <a:r>
              <a:rPr lang="en-US" dirty="0"/>
              <a:t>Click to edit Master </a:t>
            </a:r>
            <a:r>
              <a:rPr lang="en-US" dirty="0" err="1"/>
              <a:t>infographic</a:t>
            </a:r>
            <a:r>
              <a:rPr lang="en-US" dirty="0"/>
              <a:t> body copy</a:t>
            </a:r>
          </a:p>
        </p:txBody>
      </p:sp>
      <p:sp>
        <p:nvSpPr>
          <p:cNvPr id="5" name="Title Placeholder 1"/>
          <p:cNvSpPr txBox="1">
            <a:spLocks/>
          </p:cNvSpPr>
          <p:nvPr userDrawn="1"/>
        </p:nvSpPr>
        <p:spPr>
          <a:xfrm>
            <a:off x="2204720" y="1524000"/>
            <a:ext cx="3911599" cy="1930400"/>
          </a:xfrm>
          <a:prstGeom prst="rect">
            <a:avLst/>
          </a:prstGeom>
        </p:spPr>
        <p:txBody>
          <a:bodyPr vert="horz" lIns="0" tIns="0" rIns="0" bIns="0" rtlCol="0" anchor="t" anchorCtr="0">
            <a:noAutofit/>
          </a:bodyPr>
          <a:lstStyle>
            <a:lvl1pPr algn="l" defTabSz="457200" rtl="0" eaLnBrk="1" latinLnBrk="0" hangingPunct="1">
              <a:spcBef>
                <a:spcPct val="0"/>
              </a:spcBef>
              <a:buNone/>
              <a:defRPr sz="2100" kern="1200" baseline="0">
                <a:solidFill>
                  <a:schemeClr val="tx1"/>
                </a:solidFill>
                <a:latin typeface="Arial (Headings)"/>
                <a:ea typeface="+mj-ea"/>
                <a:cs typeface="Arial (Headings)"/>
              </a:defRPr>
            </a:lvl1pPr>
          </a:lstStyle>
          <a:p>
            <a:endParaRPr lang="en-US" sz="12000" b="1" dirty="0">
              <a:solidFill>
                <a:prstClr val="black"/>
              </a:solidFill>
            </a:endParaRPr>
          </a:p>
        </p:txBody>
      </p:sp>
      <p:sp>
        <p:nvSpPr>
          <p:cNvPr id="14" name="Text Placeholder 13"/>
          <p:cNvSpPr>
            <a:spLocks noGrp="1"/>
          </p:cNvSpPr>
          <p:nvPr>
            <p:ph type="body" sz="quarter" idx="10" hasCustomPrompt="1"/>
          </p:nvPr>
        </p:nvSpPr>
        <p:spPr>
          <a:xfrm>
            <a:off x="2102485" y="1311274"/>
            <a:ext cx="4044950" cy="1919605"/>
          </a:xfrm>
          <a:prstGeom prst="rect">
            <a:avLst/>
          </a:prstGeom>
        </p:spPr>
        <p:txBody>
          <a:bodyPr vert="horz"/>
          <a:lstStyle>
            <a:lvl1pPr marL="0" indent="0">
              <a:buFontTx/>
              <a:buNone/>
              <a:defRPr sz="12000" b="1">
                <a:solidFill>
                  <a:srgbClr val="C80000"/>
                </a:solidFill>
                <a:latin typeface="Arial (Body)"/>
                <a:cs typeface="Arial (Body)"/>
              </a:defRPr>
            </a:lvl1pPr>
          </a:lstStyle>
          <a:p>
            <a:pPr lvl="0"/>
            <a:r>
              <a:rPr lang="en-GB" dirty="0"/>
              <a:t>00%</a:t>
            </a:r>
            <a:endParaRPr lang="en-US" dirty="0"/>
          </a:p>
        </p:txBody>
      </p:sp>
    </p:spTree>
    <p:extLst>
      <p:ext uri="{BB962C8B-B14F-4D97-AF65-F5344CB8AC3E}">
        <p14:creationId xmlns:p14="http://schemas.microsoft.com/office/powerpoint/2010/main" val="411289312"/>
      </p:ext>
    </p:extLst>
  </p:cSld>
  <p:clrMapOvr>
    <a:masterClrMapping/>
  </p:clrMapOvr>
  <p:extLst mod="1">
    <p:ext uri="{DCECCB84-F9BA-43D5-87BE-67443E8EF086}">
      <p15:sldGuideLst xmlns:p15="http://schemas.microsoft.com/office/powerpoint/2012/main">
        <p15:guide id="1" pos="1277">
          <p15:clr>
            <a:srgbClr val="FBAE40"/>
          </p15:clr>
        </p15:guide>
        <p15:guide id="2" orient="horz" pos="210">
          <p15:clr>
            <a:srgbClr val="FBAE40"/>
          </p15:clr>
        </p15:guide>
      </p15:sldGuideLst>
    </p:ext>
  </p:extLst>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Infographic Style (Black)">
    <p:spTree>
      <p:nvGrpSpPr>
        <p:cNvPr id="1" name=""/>
        <p:cNvGrpSpPr/>
        <p:nvPr/>
      </p:nvGrpSpPr>
      <p:grpSpPr>
        <a:xfrm>
          <a:off x="0" y="0"/>
          <a:ext cx="0" cy="0"/>
          <a:chOff x="0" y="0"/>
          <a:chExt cx="0" cy="0"/>
        </a:xfrm>
      </p:grpSpPr>
      <p:sp>
        <p:nvSpPr>
          <p:cNvPr id="7" name="Title 1"/>
          <p:cNvSpPr txBox="1">
            <a:spLocks/>
          </p:cNvSpPr>
          <p:nvPr userDrawn="1"/>
        </p:nvSpPr>
        <p:spPr bwMode="auto">
          <a:xfrm>
            <a:off x="2011681" y="1520291"/>
            <a:ext cx="4291229" cy="4291229"/>
          </a:xfrm>
          <a:prstGeom prst="rect">
            <a:avLst/>
          </a:prstGeom>
          <a:noFill/>
          <a:ln w="12700" cmpd="sng">
            <a:solidFill>
              <a:schemeClr val="tx1"/>
            </a:solidFill>
          </a:ln>
        </p:spPr>
        <p:txBody>
          <a:bodyPr lIns="234000" tIns="180000" rIns="180000" bIns="90000" anchor="b" anchorCtr="0">
            <a:normAutofit/>
          </a:bodyPr>
          <a:lstStyle>
            <a:lvl1pPr algn="l" defTabSz="457200" rtl="0" eaLnBrk="1" latinLnBrk="0" hangingPunct="1">
              <a:spcBef>
                <a:spcPct val="0"/>
              </a:spcBef>
              <a:buNone/>
              <a:defRPr sz="1800" kern="1200">
                <a:solidFill>
                  <a:schemeClr val="tx1"/>
                </a:solidFill>
                <a:latin typeface="+mj-lt"/>
                <a:ea typeface="+mj-ea"/>
                <a:cs typeface="+mj-cs"/>
              </a:defRPr>
            </a:lvl1pPr>
          </a:lstStyle>
          <a:p>
            <a:endParaRPr lang="en-US" dirty="0">
              <a:solidFill>
                <a:srgbClr val="000000"/>
              </a:solidFill>
            </a:endParaRPr>
          </a:p>
        </p:txBody>
      </p:sp>
      <p:sp>
        <p:nvSpPr>
          <p:cNvPr id="4" name="Title Placeholder 1"/>
          <p:cNvSpPr>
            <a:spLocks noGrp="1"/>
          </p:cNvSpPr>
          <p:nvPr>
            <p:ph type="title" hasCustomPrompt="1"/>
          </p:nvPr>
        </p:nvSpPr>
        <p:spPr>
          <a:xfrm>
            <a:off x="2204720" y="3241040"/>
            <a:ext cx="3911599" cy="2316480"/>
          </a:xfrm>
          <a:prstGeom prst="rect">
            <a:avLst/>
          </a:prstGeom>
        </p:spPr>
        <p:txBody>
          <a:bodyPr vert="horz" lIns="0" tIns="0" rIns="0" bIns="0" rtlCol="0" anchor="t" anchorCtr="0">
            <a:normAutofit/>
          </a:bodyPr>
          <a:lstStyle>
            <a:lvl1pPr algn="l">
              <a:defRPr sz="2100" baseline="0">
                <a:solidFill>
                  <a:srgbClr val="000000"/>
                </a:solidFill>
                <a:latin typeface="Arial (Headings)"/>
                <a:cs typeface="Arial (Headings)"/>
              </a:defRPr>
            </a:lvl1pPr>
          </a:lstStyle>
          <a:p>
            <a:r>
              <a:rPr lang="en-US" dirty="0"/>
              <a:t>Click to edit Master </a:t>
            </a:r>
            <a:r>
              <a:rPr lang="en-US" dirty="0" err="1"/>
              <a:t>infographic</a:t>
            </a:r>
            <a:r>
              <a:rPr lang="en-US" dirty="0"/>
              <a:t> body copy</a:t>
            </a:r>
          </a:p>
        </p:txBody>
      </p:sp>
      <p:sp>
        <p:nvSpPr>
          <p:cNvPr id="5" name="Title Placeholder 1"/>
          <p:cNvSpPr txBox="1">
            <a:spLocks/>
          </p:cNvSpPr>
          <p:nvPr userDrawn="1"/>
        </p:nvSpPr>
        <p:spPr>
          <a:xfrm>
            <a:off x="2204720" y="1524000"/>
            <a:ext cx="3911599" cy="1930400"/>
          </a:xfrm>
          <a:prstGeom prst="rect">
            <a:avLst/>
          </a:prstGeom>
        </p:spPr>
        <p:txBody>
          <a:bodyPr vert="horz" lIns="0" tIns="0" rIns="0" bIns="0" rtlCol="0" anchor="t" anchorCtr="0">
            <a:noAutofit/>
          </a:bodyPr>
          <a:lstStyle>
            <a:lvl1pPr algn="l" defTabSz="457200" rtl="0" eaLnBrk="1" latinLnBrk="0" hangingPunct="1">
              <a:spcBef>
                <a:spcPct val="0"/>
              </a:spcBef>
              <a:buNone/>
              <a:defRPr sz="2100" kern="1200" baseline="0">
                <a:solidFill>
                  <a:schemeClr val="tx1"/>
                </a:solidFill>
                <a:latin typeface="Arial (Headings)"/>
                <a:ea typeface="+mj-ea"/>
                <a:cs typeface="Arial (Headings)"/>
              </a:defRPr>
            </a:lvl1pPr>
          </a:lstStyle>
          <a:p>
            <a:endParaRPr lang="en-US" sz="12000" b="1" dirty="0">
              <a:solidFill>
                <a:prstClr val="black"/>
              </a:solidFill>
            </a:endParaRPr>
          </a:p>
        </p:txBody>
      </p:sp>
      <p:sp>
        <p:nvSpPr>
          <p:cNvPr id="14" name="Text Placeholder 13"/>
          <p:cNvSpPr>
            <a:spLocks noGrp="1"/>
          </p:cNvSpPr>
          <p:nvPr>
            <p:ph type="body" sz="quarter" idx="10" hasCustomPrompt="1"/>
          </p:nvPr>
        </p:nvSpPr>
        <p:spPr>
          <a:xfrm>
            <a:off x="2102485" y="1311274"/>
            <a:ext cx="4044950" cy="1919605"/>
          </a:xfrm>
          <a:prstGeom prst="rect">
            <a:avLst/>
          </a:prstGeom>
        </p:spPr>
        <p:txBody>
          <a:bodyPr vert="horz"/>
          <a:lstStyle>
            <a:lvl1pPr marL="0" indent="0">
              <a:buFontTx/>
              <a:buNone/>
              <a:defRPr sz="12000" b="1">
                <a:solidFill>
                  <a:schemeClr val="tx1"/>
                </a:solidFill>
                <a:latin typeface="Arial (Body)"/>
                <a:cs typeface="Arial (Body)"/>
              </a:defRPr>
            </a:lvl1pPr>
          </a:lstStyle>
          <a:p>
            <a:pPr lvl="0"/>
            <a:r>
              <a:rPr lang="en-GB" dirty="0"/>
              <a:t>00%</a:t>
            </a:r>
            <a:endParaRPr lang="en-US" dirty="0"/>
          </a:p>
        </p:txBody>
      </p:sp>
    </p:spTree>
    <p:extLst>
      <p:ext uri="{BB962C8B-B14F-4D97-AF65-F5344CB8AC3E}">
        <p14:creationId xmlns:p14="http://schemas.microsoft.com/office/powerpoint/2010/main" val="2794006796"/>
      </p:ext>
    </p:extLst>
  </p:cSld>
  <p:clrMapOvr>
    <a:masterClrMapping/>
  </p:clrMapOvr>
  <p:extLst mod="1">
    <p:ext uri="{DCECCB84-F9BA-43D5-87BE-67443E8EF086}">
      <p15:sldGuideLst xmlns:p15="http://schemas.microsoft.com/office/powerpoint/2012/main">
        <p15:guide id="1" pos="1255">
          <p15:clr>
            <a:srgbClr val="FBAE40"/>
          </p15:clr>
        </p15:guide>
      </p15:sldGuideLst>
    </p:ext>
  </p:extLst>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Infographic Style (White)">
    <p:spTree>
      <p:nvGrpSpPr>
        <p:cNvPr id="1" name=""/>
        <p:cNvGrpSpPr/>
        <p:nvPr/>
      </p:nvGrpSpPr>
      <p:grpSpPr>
        <a:xfrm>
          <a:off x="0" y="0"/>
          <a:ext cx="0" cy="0"/>
          <a:chOff x="0" y="0"/>
          <a:chExt cx="0" cy="0"/>
        </a:xfrm>
      </p:grpSpPr>
      <p:sp>
        <p:nvSpPr>
          <p:cNvPr id="7" name="Title 1"/>
          <p:cNvSpPr txBox="1">
            <a:spLocks/>
          </p:cNvSpPr>
          <p:nvPr userDrawn="1"/>
        </p:nvSpPr>
        <p:spPr bwMode="auto">
          <a:xfrm>
            <a:off x="2011681" y="1520291"/>
            <a:ext cx="4291229" cy="4291229"/>
          </a:xfrm>
          <a:prstGeom prst="rect">
            <a:avLst/>
          </a:prstGeom>
          <a:noFill/>
          <a:ln w="12700" cmpd="sng">
            <a:solidFill>
              <a:schemeClr val="bg1"/>
            </a:solidFill>
          </a:ln>
        </p:spPr>
        <p:txBody>
          <a:bodyPr lIns="234000" tIns="180000" rIns="180000" bIns="90000" anchor="b" anchorCtr="0">
            <a:normAutofit/>
          </a:bodyPr>
          <a:lstStyle>
            <a:lvl1pPr algn="l" defTabSz="457200" rtl="0" eaLnBrk="1" latinLnBrk="0" hangingPunct="1">
              <a:spcBef>
                <a:spcPct val="0"/>
              </a:spcBef>
              <a:buNone/>
              <a:defRPr sz="1800" kern="1200">
                <a:solidFill>
                  <a:schemeClr val="tx1"/>
                </a:solidFill>
                <a:latin typeface="+mj-lt"/>
                <a:ea typeface="+mj-ea"/>
                <a:cs typeface="+mj-cs"/>
              </a:defRPr>
            </a:lvl1pPr>
          </a:lstStyle>
          <a:p>
            <a:endParaRPr lang="en-US" dirty="0">
              <a:solidFill>
                <a:prstClr val="white"/>
              </a:solidFill>
            </a:endParaRPr>
          </a:p>
        </p:txBody>
      </p:sp>
      <p:sp>
        <p:nvSpPr>
          <p:cNvPr id="4" name="Title Placeholder 1"/>
          <p:cNvSpPr>
            <a:spLocks noGrp="1"/>
          </p:cNvSpPr>
          <p:nvPr>
            <p:ph type="title" hasCustomPrompt="1"/>
          </p:nvPr>
        </p:nvSpPr>
        <p:spPr>
          <a:xfrm>
            <a:off x="2204720" y="3241040"/>
            <a:ext cx="3911599" cy="2316480"/>
          </a:xfrm>
          <a:prstGeom prst="rect">
            <a:avLst/>
          </a:prstGeom>
        </p:spPr>
        <p:txBody>
          <a:bodyPr vert="horz" lIns="0" tIns="0" rIns="0" bIns="0" rtlCol="0" anchor="t" anchorCtr="0">
            <a:normAutofit/>
          </a:bodyPr>
          <a:lstStyle>
            <a:lvl1pPr algn="l">
              <a:defRPr sz="2100" baseline="0">
                <a:solidFill>
                  <a:schemeClr val="bg1"/>
                </a:solidFill>
                <a:latin typeface="Arial (Headings)"/>
                <a:cs typeface="Arial (Headings)"/>
              </a:defRPr>
            </a:lvl1pPr>
          </a:lstStyle>
          <a:p>
            <a:r>
              <a:rPr lang="en-US" dirty="0"/>
              <a:t>Click to edit Master </a:t>
            </a:r>
            <a:r>
              <a:rPr lang="en-US" dirty="0" err="1"/>
              <a:t>infographic</a:t>
            </a:r>
            <a:r>
              <a:rPr lang="en-US" dirty="0"/>
              <a:t> body copy</a:t>
            </a:r>
          </a:p>
        </p:txBody>
      </p:sp>
      <p:sp>
        <p:nvSpPr>
          <p:cNvPr id="5" name="Title Placeholder 1"/>
          <p:cNvSpPr txBox="1">
            <a:spLocks/>
          </p:cNvSpPr>
          <p:nvPr userDrawn="1"/>
        </p:nvSpPr>
        <p:spPr>
          <a:xfrm>
            <a:off x="2204720" y="1524000"/>
            <a:ext cx="3911599" cy="1930400"/>
          </a:xfrm>
          <a:prstGeom prst="rect">
            <a:avLst/>
          </a:prstGeom>
        </p:spPr>
        <p:txBody>
          <a:bodyPr vert="horz" lIns="0" tIns="0" rIns="0" bIns="0" rtlCol="0" anchor="t" anchorCtr="0">
            <a:noAutofit/>
          </a:bodyPr>
          <a:lstStyle>
            <a:lvl1pPr algn="l" defTabSz="457200" rtl="0" eaLnBrk="1" latinLnBrk="0" hangingPunct="1">
              <a:spcBef>
                <a:spcPct val="0"/>
              </a:spcBef>
              <a:buNone/>
              <a:defRPr sz="2100" kern="1200" baseline="0">
                <a:solidFill>
                  <a:schemeClr val="tx1"/>
                </a:solidFill>
                <a:latin typeface="Arial (Headings)"/>
                <a:ea typeface="+mj-ea"/>
                <a:cs typeface="Arial (Headings)"/>
              </a:defRPr>
            </a:lvl1pPr>
          </a:lstStyle>
          <a:p>
            <a:endParaRPr lang="en-US" sz="12000" b="1" dirty="0">
              <a:solidFill>
                <a:prstClr val="black"/>
              </a:solidFill>
            </a:endParaRPr>
          </a:p>
        </p:txBody>
      </p:sp>
      <p:sp>
        <p:nvSpPr>
          <p:cNvPr id="14" name="Text Placeholder 13"/>
          <p:cNvSpPr>
            <a:spLocks noGrp="1"/>
          </p:cNvSpPr>
          <p:nvPr>
            <p:ph type="body" sz="quarter" idx="10" hasCustomPrompt="1"/>
          </p:nvPr>
        </p:nvSpPr>
        <p:spPr>
          <a:xfrm>
            <a:off x="2102485" y="1311274"/>
            <a:ext cx="4044950" cy="1919605"/>
          </a:xfrm>
          <a:prstGeom prst="rect">
            <a:avLst/>
          </a:prstGeom>
        </p:spPr>
        <p:txBody>
          <a:bodyPr vert="horz"/>
          <a:lstStyle>
            <a:lvl1pPr marL="0" indent="0">
              <a:buFontTx/>
              <a:buNone/>
              <a:defRPr sz="12000" b="1">
                <a:solidFill>
                  <a:schemeClr val="bg1"/>
                </a:solidFill>
                <a:latin typeface="Arial (Body)"/>
                <a:cs typeface="Arial (Body)"/>
              </a:defRPr>
            </a:lvl1pPr>
          </a:lstStyle>
          <a:p>
            <a:pPr lvl="0"/>
            <a:r>
              <a:rPr lang="en-GB" dirty="0"/>
              <a:t>00%</a:t>
            </a:r>
            <a:endParaRPr lang="en-US" dirty="0"/>
          </a:p>
        </p:txBody>
      </p:sp>
    </p:spTree>
    <p:extLst>
      <p:ext uri="{BB962C8B-B14F-4D97-AF65-F5344CB8AC3E}">
        <p14:creationId xmlns:p14="http://schemas.microsoft.com/office/powerpoint/2010/main" val="1980112946"/>
      </p:ext>
    </p:extLst>
  </p:cSld>
  <p:clrMapOvr>
    <a:masterClrMapping/>
  </p:clrMapOvr>
  <p:extLst mod="1">
    <p:ext uri="{DCECCB84-F9BA-43D5-87BE-67443E8EF086}">
      <p15:sldGuideLst xmlns:p15="http://schemas.microsoft.com/office/powerpoint/2012/main">
        <p15:guide id="1" pos="1277">
          <p15:clr>
            <a:srgbClr val="FBAE40"/>
          </p15:clr>
        </p15:guide>
      </p15:sldGuideLst>
    </p:ext>
  </p:extLst>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1_Infographic Style (Red)">
    <p:spTree>
      <p:nvGrpSpPr>
        <p:cNvPr id="1" name=""/>
        <p:cNvGrpSpPr/>
        <p:nvPr/>
      </p:nvGrpSpPr>
      <p:grpSpPr>
        <a:xfrm>
          <a:off x="0" y="0"/>
          <a:ext cx="0" cy="0"/>
          <a:chOff x="0" y="0"/>
          <a:chExt cx="0" cy="0"/>
        </a:xfrm>
      </p:grpSpPr>
      <p:sp>
        <p:nvSpPr>
          <p:cNvPr id="7" name="Title 1"/>
          <p:cNvSpPr txBox="1">
            <a:spLocks/>
          </p:cNvSpPr>
          <p:nvPr userDrawn="1"/>
        </p:nvSpPr>
        <p:spPr bwMode="auto">
          <a:xfrm>
            <a:off x="5370179" y="1524000"/>
            <a:ext cx="3525994" cy="3525994"/>
          </a:xfrm>
          <a:prstGeom prst="rect">
            <a:avLst/>
          </a:prstGeom>
          <a:noFill/>
          <a:ln w="12700" cmpd="sng">
            <a:solidFill>
              <a:srgbClr val="C80000"/>
            </a:solidFill>
          </a:ln>
        </p:spPr>
        <p:txBody>
          <a:bodyPr lIns="234000" tIns="180000" rIns="180000" bIns="90000" anchor="b" anchorCtr="0">
            <a:normAutofit/>
          </a:bodyPr>
          <a:lstStyle>
            <a:lvl1pPr algn="l" defTabSz="457200" rtl="0" eaLnBrk="1" latinLnBrk="0" hangingPunct="1">
              <a:spcBef>
                <a:spcPct val="0"/>
              </a:spcBef>
              <a:buNone/>
              <a:defRPr sz="1800" kern="1200">
                <a:solidFill>
                  <a:schemeClr val="tx1"/>
                </a:solidFill>
                <a:latin typeface="+mj-lt"/>
                <a:ea typeface="+mj-ea"/>
                <a:cs typeface="+mj-cs"/>
              </a:defRPr>
            </a:lvl1pPr>
          </a:lstStyle>
          <a:p>
            <a:endParaRPr lang="en-US" dirty="0">
              <a:solidFill>
                <a:prstClr val="black"/>
              </a:solidFill>
            </a:endParaRPr>
          </a:p>
        </p:txBody>
      </p:sp>
      <p:sp>
        <p:nvSpPr>
          <p:cNvPr id="4" name="Title Placeholder 1"/>
          <p:cNvSpPr>
            <a:spLocks noGrp="1"/>
          </p:cNvSpPr>
          <p:nvPr>
            <p:ph type="title" hasCustomPrompt="1"/>
          </p:nvPr>
        </p:nvSpPr>
        <p:spPr>
          <a:xfrm>
            <a:off x="5563218" y="1757779"/>
            <a:ext cx="3153492" cy="2194085"/>
          </a:xfrm>
          <a:prstGeom prst="rect">
            <a:avLst/>
          </a:prstGeom>
        </p:spPr>
        <p:txBody>
          <a:bodyPr vert="horz" lIns="0" tIns="0" rIns="0" bIns="0" rtlCol="0" anchor="t" anchorCtr="0">
            <a:normAutofit/>
          </a:bodyPr>
          <a:lstStyle>
            <a:lvl1pPr algn="l">
              <a:defRPr sz="2800" baseline="0">
                <a:solidFill>
                  <a:srgbClr val="C80000"/>
                </a:solidFill>
                <a:latin typeface="Arial (Headings)"/>
                <a:cs typeface="Arial (Headings)"/>
              </a:defRPr>
            </a:lvl1pPr>
          </a:lstStyle>
          <a:p>
            <a:r>
              <a:rPr lang="en-US" dirty="0"/>
              <a:t>Click to edit </a:t>
            </a:r>
            <a:br>
              <a:rPr lang="en-US" dirty="0"/>
            </a:br>
            <a:r>
              <a:rPr lang="en-US" dirty="0"/>
              <a:t>Master infographic body copy</a:t>
            </a:r>
          </a:p>
        </p:txBody>
      </p:sp>
      <p:sp>
        <p:nvSpPr>
          <p:cNvPr id="5" name="Title Placeholder 1"/>
          <p:cNvSpPr txBox="1">
            <a:spLocks/>
          </p:cNvSpPr>
          <p:nvPr userDrawn="1"/>
        </p:nvSpPr>
        <p:spPr>
          <a:xfrm>
            <a:off x="2204720" y="1524000"/>
            <a:ext cx="3911599" cy="1930400"/>
          </a:xfrm>
          <a:prstGeom prst="rect">
            <a:avLst/>
          </a:prstGeom>
        </p:spPr>
        <p:txBody>
          <a:bodyPr vert="horz" lIns="0" tIns="0" rIns="0" bIns="0" rtlCol="0" anchor="t" anchorCtr="0">
            <a:noAutofit/>
          </a:bodyPr>
          <a:lstStyle>
            <a:lvl1pPr algn="l" defTabSz="457200" rtl="0" eaLnBrk="1" latinLnBrk="0" hangingPunct="1">
              <a:spcBef>
                <a:spcPct val="0"/>
              </a:spcBef>
              <a:buNone/>
              <a:defRPr sz="2100" kern="1200" baseline="0">
                <a:solidFill>
                  <a:schemeClr val="tx1"/>
                </a:solidFill>
                <a:latin typeface="Arial (Headings)"/>
                <a:ea typeface="+mj-ea"/>
                <a:cs typeface="Arial (Headings)"/>
              </a:defRPr>
            </a:lvl1pPr>
          </a:lstStyle>
          <a:p>
            <a:endParaRPr lang="en-US" sz="12000" b="1" dirty="0">
              <a:solidFill>
                <a:prstClr val="black"/>
              </a:solidFill>
            </a:endParaRPr>
          </a:p>
        </p:txBody>
      </p:sp>
      <p:sp>
        <p:nvSpPr>
          <p:cNvPr id="11" name="Text Placeholder 9"/>
          <p:cNvSpPr>
            <a:spLocks noGrp="1"/>
          </p:cNvSpPr>
          <p:nvPr>
            <p:ph type="body" sz="quarter" idx="10" hasCustomPrompt="1"/>
          </p:nvPr>
        </p:nvSpPr>
        <p:spPr>
          <a:xfrm>
            <a:off x="7999413" y="4159783"/>
            <a:ext cx="1979612" cy="1979613"/>
          </a:xfrm>
          <a:prstGeom prst="rect">
            <a:avLst/>
          </a:prstGeom>
          <a:solidFill>
            <a:schemeClr val="bg1"/>
          </a:solidFill>
        </p:spPr>
        <p:txBody>
          <a:bodyPr lIns="180000" tIns="144000" rIns="90000" bIns="46800"/>
          <a:lstStyle>
            <a:lvl1pPr marL="0" indent="0">
              <a:buNone/>
              <a:defRPr sz="2100" b="0" i="0" baseline="0">
                <a:latin typeface="Arial" charset="0"/>
                <a:ea typeface="Arial" charset="0"/>
                <a:cs typeface="Arial" charset="0"/>
              </a:defRPr>
            </a:lvl1pPr>
          </a:lstStyle>
          <a:p>
            <a:pPr lvl="0"/>
            <a:r>
              <a:rPr lang="en-GB" dirty="0"/>
              <a:t>Click to edit body copy</a:t>
            </a:r>
          </a:p>
        </p:txBody>
      </p:sp>
    </p:spTree>
    <p:extLst>
      <p:ext uri="{BB962C8B-B14F-4D97-AF65-F5344CB8AC3E}">
        <p14:creationId xmlns:p14="http://schemas.microsoft.com/office/powerpoint/2010/main" val="249565386"/>
      </p:ext>
    </p:extLst>
  </p:cSld>
  <p:clrMapOvr>
    <a:masterClrMapping/>
  </p:clrMapOvr>
  <p:extLst mod="1">
    <p:ext uri="{DCECCB84-F9BA-43D5-87BE-67443E8EF086}">
      <p15:sldGuideLst xmlns:p15="http://schemas.microsoft.com/office/powerpoint/2012/main">
        <p15:guide id="1" pos="1277">
          <p15:clr>
            <a:srgbClr val="FBAE40"/>
          </p15:clr>
        </p15:guide>
        <p15:guide id="2" orient="horz" pos="210">
          <p15:clr>
            <a:srgbClr val="FBAE40"/>
          </p15:clr>
        </p15:guide>
      </p15:sldGuideLst>
    </p:ext>
  </p:extLst>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userDrawn="1">
  <p:cSld name="2_Infographic Style (Red)">
    <p:spTree>
      <p:nvGrpSpPr>
        <p:cNvPr id="1" name=""/>
        <p:cNvGrpSpPr/>
        <p:nvPr/>
      </p:nvGrpSpPr>
      <p:grpSpPr>
        <a:xfrm>
          <a:off x="0" y="0"/>
          <a:ext cx="0" cy="0"/>
          <a:chOff x="0" y="0"/>
          <a:chExt cx="0" cy="0"/>
        </a:xfrm>
      </p:grpSpPr>
      <p:sp>
        <p:nvSpPr>
          <p:cNvPr id="7" name="Title 1"/>
          <p:cNvSpPr txBox="1">
            <a:spLocks/>
          </p:cNvSpPr>
          <p:nvPr userDrawn="1"/>
        </p:nvSpPr>
        <p:spPr bwMode="auto">
          <a:xfrm>
            <a:off x="2027238" y="2605607"/>
            <a:ext cx="3525994" cy="3525994"/>
          </a:xfrm>
          <a:prstGeom prst="rect">
            <a:avLst/>
          </a:prstGeom>
          <a:noFill/>
          <a:ln w="12700" cmpd="sng">
            <a:solidFill>
              <a:srgbClr val="C80000"/>
            </a:solidFill>
          </a:ln>
        </p:spPr>
        <p:txBody>
          <a:bodyPr lIns="234000" tIns="180000" rIns="180000" bIns="90000" anchor="b" anchorCtr="0">
            <a:normAutofit/>
          </a:bodyPr>
          <a:lstStyle>
            <a:lvl1pPr algn="l" defTabSz="457200" rtl="0" eaLnBrk="1" latinLnBrk="0" hangingPunct="1">
              <a:spcBef>
                <a:spcPct val="0"/>
              </a:spcBef>
              <a:buNone/>
              <a:defRPr sz="1800" kern="1200">
                <a:solidFill>
                  <a:schemeClr val="tx1"/>
                </a:solidFill>
                <a:latin typeface="+mj-lt"/>
                <a:ea typeface="+mj-ea"/>
                <a:cs typeface="+mj-cs"/>
              </a:defRPr>
            </a:lvl1pPr>
          </a:lstStyle>
          <a:p>
            <a:endParaRPr lang="en-US" dirty="0">
              <a:solidFill>
                <a:prstClr val="black"/>
              </a:solidFill>
            </a:endParaRPr>
          </a:p>
        </p:txBody>
      </p:sp>
      <p:sp>
        <p:nvSpPr>
          <p:cNvPr id="4" name="Title Placeholder 1"/>
          <p:cNvSpPr>
            <a:spLocks noGrp="1"/>
          </p:cNvSpPr>
          <p:nvPr>
            <p:ph type="title" hasCustomPrompt="1"/>
          </p:nvPr>
        </p:nvSpPr>
        <p:spPr>
          <a:xfrm>
            <a:off x="2220276" y="2839386"/>
            <a:ext cx="2197899" cy="3074304"/>
          </a:xfrm>
          <a:prstGeom prst="rect">
            <a:avLst/>
          </a:prstGeom>
        </p:spPr>
        <p:txBody>
          <a:bodyPr vert="horz" lIns="0" tIns="0" rIns="0" bIns="0" rtlCol="0" anchor="t" anchorCtr="0">
            <a:normAutofit/>
          </a:bodyPr>
          <a:lstStyle>
            <a:lvl1pPr algn="l">
              <a:defRPr sz="2800" baseline="0">
                <a:solidFill>
                  <a:srgbClr val="C80000"/>
                </a:solidFill>
                <a:latin typeface="Arial (Headings)"/>
                <a:cs typeface="Arial (Headings)"/>
              </a:defRPr>
            </a:lvl1pPr>
          </a:lstStyle>
          <a:p>
            <a:r>
              <a:rPr lang="en-US" dirty="0"/>
              <a:t>Click to edit Master </a:t>
            </a:r>
            <a:r>
              <a:rPr lang="en-US" dirty="0" err="1"/>
              <a:t>infographic</a:t>
            </a:r>
            <a:r>
              <a:rPr lang="en-US" dirty="0"/>
              <a:t> body copy</a:t>
            </a:r>
          </a:p>
        </p:txBody>
      </p:sp>
      <p:sp>
        <p:nvSpPr>
          <p:cNvPr id="5" name="Title Placeholder 1"/>
          <p:cNvSpPr txBox="1">
            <a:spLocks/>
          </p:cNvSpPr>
          <p:nvPr userDrawn="1"/>
        </p:nvSpPr>
        <p:spPr>
          <a:xfrm>
            <a:off x="2204720" y="1524000"/>
            <a:ext cx="3911599" cy="1930400"/>
          </a:xfrm>
          <a:prstGeom prst="rect">
            <a:avLst/>
          </a:prstGeom>
        </p:spPr>
        <p:txBody>
          <a:bodyPr vert="horz" lIns="0" tIns="0" rIns="0" bIns="0" rtlCol="0" anchor="t" anchorCtr="0">
            <a:noAutofit/>
          </a:bodyPr>
          <a:lstStyle>
            <a:lvl1pPr algn="l" defTabSz="457200" rtl="0" eaLnBrk="1" latinLnBrk="0" hangingPunct="1">
              <a:spcBef>
                <a:spcPct val="0"/>
              </a:spcBef>
              <a:buNone/>
              <a:defRPr sz="2100" kern="1200" baseline="0">
                <a:solidFill>
                  <a:schemeClr val="tx1"/>
                </a:solidFill>
                <a:latin typeface="Arial (Headings)"/>
                <a:ea typeface="+mj-ea"/>
                <a:cs typeface="Arial (Headings)"/>
              </a:defRPr>
            </a:lvl1pPr>
          </a:lstStyle>
          <a:p>
            <a:endParaRPr lang="en-US" sz="12000" b="1" dirty="0">
              <a:solidFill>
                <a:prstClr val="black"/>
              </a:solidFill>
            </a:endParaRPr>
          </a:p>
        </p:txBody>
      </p:sp>
      <p:sp>
        <p:nvSpPr>
          <p:cNvPr id="8" name="Text Placeholder 9"/>
          <p:cNvSpPr>
            <a:spLocks noGrp="1"/>
          </p:cNvSpPr>
          <p:nvPr>
            <p:ph type="body" sz="quarter" idx="10" hasCustomPrompt="1"/>
          </p:nvPr>
        </p:nvSpPr>
        <p:spPr>
          <a:xfrm>
            <a:off x="4563426" y="1615800"/>
            <a:ext cx="1979612" cy="1979613"/>
          </a:xfrm>
          <a:prstGeom prst="rect">
            <a:avLst/>
          </a:prstGeom>
          <a:solidFill>
            <a:schemeClr val="bg1"/>
          </a:solidFill>
        </p:spPr>
        <p:txBody>
          <a:bodyPr lIns="180000" tIns="144000" rIns="90000" bIns="46800"/>
          <a:lstStyle>
            <a:lvl1pPr marL="0" indent="0">
              <a:buNone/>
              <a:defRPr sz="2100" b="0" i="0" baseline="0">
                <a:latin typeface="Arial" charset="0"/>
                <a:ea typeface="Arial" charset="0"/>
                <a:cs typeface="Arial" charset="0"/>
              </a:defRPr>
            </a:lvl1pPr>
          </a:lstStyle>
          <a:p>
            <a:pPr lvl="0"/>
            <a:r>
              <a:rPr lang="en-GB" dirty="0"/>
              <a:t>Click to edit body copy</a:t>
            </a:r>
          </a:p>
        </p:txBody>
      </p:sp>
    </p:spTree>
    <p:extLst>
      <p:ext uri="{BB962C8B-B14F-4D97-AF65-F5344CB8AC3E}">
        <p14:creationId xmlns:p14="http://schemas.microsoft.com/office/powerpoint/2010/main" val="1110852614"/>
      </p:ext>
    </p:extLst>
  </p:cSld>
  <p:clrMapOvr>
    <a:masterClrMapping/>
  </p:clrMapOvr>
  <p:extLst mod="1">
    <p:ext uri="{DCECCB84-F9BA-43D5-87BE-67443E8EF086}">
      <p15:sldGuideLst xmlns:p15="http://schemas.microsoft.com/office/powerpoint/2012/main">
        <p15:guide id="1" pos="1277">
          <p15:clr>
            <a:srgbClr val="FBAE40"/>
          </p15:clr>
        </p15:guide>
        <p15:guide id="2" orient="horz" pos="210">
          <p15:clr>
            <a:srgbClr val="FBAE40"/>
          </p15:clr>
        </p15:guide>
      </p15:sldGuideLst>
    </p:ext>
  </p:extLst>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userDrawn="1">
  <p:cSld name="Text (Brand Frame)">
    <p:spTree>
      <p:nvGrpSpPr>
        <p:cNvPr id="1" name=""/>
        <p:cNvGrpSpPr/>
        <p:nvPr/>
      </p:nvGrpSpPr>
      <p:grpSpPr>
        <a:xfrm>
          <a:off x="0" y="0"/>
          <a:ext cx="0" cy="0"/>
          <a:chOff x="0" y="0"/>
          <a:chExt cx="0" cy="0"/>
        </a:xfrm>
      </p:grpSpPr>
      <p:sp>
        <p:nvSpPr>
          <p:cNvPr id="10" name="Title 1"/>
          <p:cNvSpPr txBox="1">
            <a:spLocks/>
          </p:cNvSpPr>
          <p:nvPr userDrawn="1"/>
        </p:nvSpPr>
        <p:spPr bwMode="auto">
          <a:xfrm>
            <a:off x="2011681" y="1520291"/>
            <a:ext cx="4291229" cy="4291229"/>
          </a:xfrm>
          <a:prstGeom prst="rect">
            <a:avLst/>
          </a:prstGeom>
          <a:solidFill>
            <a:schemeClr val="bg1">
              <a:alpha val="60000"/>
            </a:schemeClr>
          </a:solidFill>
          <a:ln w="12700" cmpd="sng">
            <a:solidFill>
              <a:srgbClr val="C80000"/>
            </a:solidFill>
          </a:ln>
        </p:spPr>
        <p:txBody>
          <a:bodyPr lIns="234000" tIns="180000" rIns="180000" bIns="90000" anchor="b" anchorCtr="0">
            <a:normAutofit/>
          </a:bodyPr>
          <a:lstStyle>
            <a:lvl1pPr algn="l" defTabSz="457200" rtl="0" eaLnBrk="1" latinLnBrk="0" hangingPunct="1">
              <a:spcBef>
                <a:spcPct val="0"/>
              </a:spcBef>
              <a:buNone/>
              <a:defRPr sz="1800" kern="1200">
                <a:solidFill>
                  <a:schemeClr val="tx1"/>
                </a:solidFill>
                <a:latin typeface="+mj-lt"/>
                <a:ea typeface="+mj-ea"/>
                <a:cs typeface="+mj-cs"/>
              </a:defRPr>
            </a:lvl1pPr>
          </a:lstStyle>
          <a:p>
            <a:endParaRPr lang="en-US" dirty="0">
              <a:solidFill>
                <a:prstClr val="black"/>
              </a:solidFill>
            </a:endParaRPr>
          </a:p>
        </p:txBody>
      </p:sp>
      <p:sp>
        <p:nvSpPr>
          <p:cNvPr id="4" name="Title Placeholder 1"/>
          <p:cNvSpPr>
            <a:spLocks noGrp="1"/>
          </p:cNvSpPr>
          <p:nvPr>
            <p:ph type="title"/>
          </p:nvPr>
        </p:nvSpPr>
        <p:spPr>
          <a:xfrm>
            <a:off x="2204720" y="1643360"/>
            <a:ext cx="3911599" cy="3985280"/>
          </a:xfrm>
          <a:prstGeom prst="rect">
            <a:avLst/>
          </a:prstGeom>
        </p:spPr>
        <p:txBody>
          <a:bodyPr vert="horz" lIns="0" tIns="0" rIns="0" bIns="0" rtlCol="0" anchor="t" anchorCtr="0">
            <a:normAutofit/>
          </a:bodyPr>
          <a:lstStyle>
            <a:lvl1pPr algn="l">
              <a:defRPr sz="2100" baseline="0">
                <a:solidFill>
                  <a:schemeClr val="tx1"/>
                </a:solidFill>
                <a:latin typeface="Arial (Headings)"/>
                <a:cs typeface="Arial (Headings)"/>
              </a:defRPr>
            </a:lvl1pPr>
          </a:lstStyle>
          <a:p>
            <a:r>
              <a:rPr lang="en-US" dirty="0"/>
              <a:t>Click to edit Master title</a:t>
            </a:r>
          </a:p>
        </p:txBody>
      </p:sp>
    </p:spTree>
    <p:extLst>
      <p:ext uri="{BB962C8B-B14F-4D97-AF65-F5344CB8AC3E}">
        <p14:creationId xmlns:p14="http://schemas.microsoft.com/office/powerpoint/2010/main" val="2485665368"/>
      </p:ext>
    </p:extLst>
  </p:cSld>
  <p:clrMapOvr>
    <a:masterClrMapping/>
  </p:clrMapOvr>
  <p:extLst mod="1">
    <p:ext uri="{DCECCB84-F9BA-43D5-87BE-67443E8EF086}">
      <p15:sldGuideLst xmlns:p15="http://schemas.microsoft.com/office/powerpoint/2012/main">
        <p15:guide id="1" pos="1255">
          <p15:clr>
            <a:srgbClr val="FBAE40"/>
          </p15:clr>
        </p15:guide>
      </p15:sldGuideLst>
    </p:ext>
  </p:extLst>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userDrawn="1">
  <p:cSld name="2 columns (Brand Frame)">
    <p:spTree>
      <p:nvGrpSpPr>
        <p:cNvPr id="1" name=""/>
        <p:cNvGrpSpPr/>
        <p:nvPr/>
      </p:nvGrpSpPr>
      <p:grpSpPr>
        <a:xfrm>
          <a:off x="0" y="0"/>
          <a:ext cx="0" cy="0"/>
          <a:chOff x="0" y="0"/>
          <a:chExt cx="0" cy="0"/>
        </a:xfrm>
      </p:grpSpPr>
      <p:sp>
        <p:nvSpPr>
          <p:cNvPr id="6" name="Content Placeholder 2"/>
          <p:cNvSpPr>
            <a:spLocks noGrp="1"/>
          </p:cNvSpPr>
          <p:nvPr>
            <p:ph idx="14"/>
          </p:nvPr>
        </p:nvSpPr>
        <p:spPr>
          <a:xfrm>
            <a:off x="6299199" y="2352056"/>
            <a:ext cx="4729163" cy="3960000"/>
          </a:xfrm>
          <a:prstGeom prst="rect">
            <a:avLst/>
          </a:prstGeom>
        </p:spPr>
        <p:txBody>
          <a:bodyPr/>
          <a:lstStyle>
            <a:lvl1pPr marL="342900" indent="-342900">
              <a:buClr>
                <a:srgbClr val="C80000"/>
              </a:buClr>
              <a:buFont typeface="Wingdings" charset="2"/>
              <a:buChar char="§"/>
              <a:defRPr sz="2100">
                <a:solidFill>
                  <a:srgbClr val="000000"/>
                </a:solidFill>
                <a:latin typeface="Arial (Body)"/>
                <a:cs typeface="Arial (Body)"/>
              </a:defRPr>
            </a:lvl1pPr>
            <a:lvl2pPr marL="742950" indent="-285750">
              <a:buClr>
                <a:srgbClr val="C80000"/>
              </a:buClr>
              <a:buFont typeface="Wingdings" charset="2"/>
              <a:buChar char="§"/>
              <a:defRPr sz="2100">
                <a:solidFill>
                  <a:srgbClr val="000000"/>
                </a:solidFill>
                <a:latin typeface="Arial (Body)"/>
                <a:cs typeface="Arial (Body)"/>
              </a:defRPr>
            </a:lvl2pPr>
            <a:lvl3pPr marL="1143000" indent="-228600">
              <a:buClr>
                <a:srgbClr val="C80000"/>
              </a:buClr>
              <a:buFont typeface="Wingdings" charset="2"/>
              <a:buChar char="§"/>
              <a:defRPr sz="1800">
                <a:solidFill>
                  <a:srgbClr val="000000"/>
                </a:solidFill>
                <a:latin typeface="Arial (Body)"/>
                <a:cs typeface="Arial (Body)"/>
              </a:defRPr>
            </a:lvl3pPr>
            <a:lvl4pPr marL="1600200" indent="-228600">
              <a:buClr>
                <a:srgbClr val="C80000"/>
              </a:buClr>
              <a:buFont typeface="Wingdings" charset="2"/>
              <a:buChar char="§"/>
              <a:defRPr sz="1800">
                <a:solidFill>
                  <a:srgbClr val="000000"/>
                </a:solidFill>
                <a:latin typeface="Arial (Body)"/>
                <a:cs typeface="Arial (Body)"/>
              </a:defRPr>
            </a:lvl4pPr>
            <a:lvl5pPr marL="2057400" indent="-228600">
              <a:buClr>
                <a:srgbClr val="C80000"/>
              </a:buClr>
              <a:buFont typeface="Wingdings" charset="2"/>
              <a:buChar char="§"/>
              <a:defRPr sz="1800">
                <a:solidFill>
                  <a:srgbClr val="000000"/>
                </a:solidFill>
                <a:latin typeface="Arial (Body)"/>
                <a:cs typeface="Arial (Body)"/>
              </a:defRPr>
            </a:lvl5pPr>
          </a:lstStyle>
          <a:p>
            <a:pPr lvl="0"/>
            <a:r>
              <a:rPr lang="en-US" dirty="0"/>
              <a:t>Click to edit Master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 hasCustomPrompt="1"/>
          </p:nvPr>
        </p:nvSpPr>
        <p:spPr bwMode="ltGray">
          <a:xfrm>
            <a:off x="1332864" y="2352056"/>
            <a:ext cx="3960000" cy="3960000"/>
          </a:xfrm>
          <a:prstGeom prst="rect">
            <a:avLst/>
          </a:prstGeom>
          <a:noFill/>
          <a:ln w="12700">
            <a:solidFill>
              <a:srgbClr val="C80000"/>
            </a:solidFill>
          </a:ln>
        </p:spPr>
        <p:txBody>
          <a:bodyPr lIns="180000" tIns="180000" rIns="180000" bIns="360000"/>
          <a:lstStyle>
            <a:lvl1pPr marL="342900" indent="-342900">
              <a:buClr>
                <a:srgbClr val="C80000"/>
              </a:buClr>
              <a:buFont typeface="Wingdings" charset="2"/>
              <a:buChar char="§"/>
              <a:defRPr sz="2100" baseline="0">
                <a:solidFill>
                  <a:schemeClr val="tx1"/>
                </a:solidFill>
                <a:latin typeface="Arial (Body)"/>
                <a:cs typeface="Arial (Body)"/>
              </a:defRPr>
            </a:lvl1pPr>
            <a:lvl2pPr marL="742950" indent="-285750">
              <a:buClr>
                <a:srgbClr val="C80000"/>
              </a:buClr>
              <a:buFont typeface="Wingdings" charset="2"/>
              <a:buChar char="§"/>
              <a:defRPr sz="2100">
                <a:solidFill>
                  <a:srgbClr val="000000"/>
                </a:solidFill>
                <a:latin typeface="Arial (Body)"/>
                <a:cs typeface="Arial (Body)"/>
              </a:defRPr>
            </a:lvl2pPr>
            <a:lvl3pPr marL="1143000" indent="-228600">
              <a:buClr>
                <a:srgbClr val="C80000"/>
              </a:buClr>
              <a:buFont typeface="Wingdings" charset="2"/>
              <a:buChar char="§"/>
              <a:defRPr sz="1800">
                <a:solidFill>
                  <a:srgbClr val="000000"/>
                </a:solidFill>
                <a:latin typeface="Arial (Body)"/>
                <a:cs typeface="Arial (Body)"/>
              </a:defRPr>
            </a:lvl3pPr>
            <a:lvl4pPr marL="1600200" indent="-228600">
              <a:buClr>
                <a:srgbClr val="C80000"/>
              </a:buClr>
              <a:buFont typeface="Wingdings" charset="2"/>
              <a:buChar char="§"/>
              <a:defRPr sz="1800">
                <a:solidFill>
                  <a:srgbClr val="000000"/>
                </a:solidFill>
                <a:latin typeface="Arial (Body)"/>
                <a:cs typeface="Arial (Body)"/>
              </a:defRPr>
            </a:lvl4pPr>
            <a:lvl5pPr marL="2057400" indent="-228600">
              <a:buClr>
                <a:srgbClr val="C80000"/>
              </a:buClr>
              <a:buFont typeface="Wingdings" charset="2"/>
              <a:buChar char="§"/>
              <a:defRPr sz="1600">
                <a:solidFill>
                  <a:srgbClr val="000000"/>
                </a:solidFill>
                <a:latin typeface="Arial (Body)"/>
                <a:cs typeface="Arial (Body)"/>
              </a:defRPr>
            </a:lvl5pPr>
          </a:lstStyle>
          <a:p>
            <a:pPr lvl="0"/>
            <a:r>
              <a:rPr lang="en-US" dirty="0"/>
              <a:t>Remember the Brand square and Brand frame should never be used together</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Title 1"/>
          <p:cNvSpPr>
            <a:spLocks noGrp="1"/>
          </p:cNvSpPr>
          <p:nvPr>
            <p:ph type="title"/>
          </p:nvPr>
        </p:nvSpPr>
        <p:spPr>
          <a:xfrm>
            <a:off x="1233054" y="1239520"/>
            <a:ext cx="9795307" cy="1062000"/>
          </a:xfrm>
          <a:prstGeom prst="rect">
            <a:avLst/>
          </a:prstGeom>
        </p:spPr>
        <p:txBody>
          <a:bodyPr/>
          <a:lstStyle>
            <a:lvl1pPr algn="l">
              <a:defRPr sz="2800">
                <a:solidFill>
                  <a:srgbClr val="C80000"/>
                </a:solidFill>
                <a:latin typeface="arial (Headings)"/>
                <a:cs typeface="arial (Headings)"/>
              </a:defRPr>
            </a:lvl1pPr>
          </a:lstStyle>
          <a:p>
            <a:r>
              <a:rPr lang="en-US" dirty="0"/>
              <a:t>Click to edit Master title style</a:t>
            </a:r>
          </a:p>
        </p:txBody>
      </p:sp>
    </p:spTree>
    <p:extLst>
      <p:ext uri="{BB962C8B-B14F-4D97-AF65-F5344CB8AC3E}">
        <p14:creationId xmlns:p14="http://schemas.microsoft.com/office/powerpoint/2010/main" val="519856311"/>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preserve="1" userDrawn="1">
  <p:cSld name="Divider page (single, black logo)">
    <p:spTree>
      <p:nvGrpSpPr>
        <p:cNvPr id="1" name=""/>
        <p:cNvGrpSpPr/>
        <p:nvPr/>
      </p:nvGrpSpPr>
      <p:grpSpPr>
        <a:xfrm>
          <a:off x="0" y="0"/>
          <a:ext cx="0" cy="0"/>
          <a:chOff x="0" y="0"/>
          <a:chExt cx="0" cy="0"/>
        </a:xfrm>
      </p:grpSpPr>
      <p:pic>
        <p:nvPicPr>
          <p:cNvPr id="4" name="Picture 3" descr="ACCA Brand Square (1 line).eps"/>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115060" y="2446020"/>
            <a:ext cx="1955800" cy="1955800"/>
          </a:xfrm>
          <a:prstGeom prst="rect">
            <a:avLst/>
          </a:prstGeom>
        </p:spPr>
      </p:pic>
      <p:sp>
        <p:nvSpPr>
          <p:cNvPr id="6" name="Title Placeholder 1"/>
          <p:cNvSpPr>
            <a:spLocks noGrp="1"/>
          </p:cNvSpPr>
          <p:nvPr>
            <p:ph type="title" hasCustomPrompt="1"/>
          </p:nvPr>
        </p:nvSpPr>
        <p:spPr>
          <a:xfrm>
            <a:off x="2133601" y="3248640"/>
            <a:ext cx="3797180" cy="348000"/>
          </a:xfrm>
          <a:prstGeom prst="rect">
            <a:avLst/>
          </a:prstGeom>
        </p:spPr>
        <p:txBody>
          <a:bodyPr vert="horz" lIns="0" tIns="0" rIns="0" bIns="0" rtlCol="0" anchor="t" anchorCtr="0">
            <a:noAutofit/>
          </a:bodyPr>
          <a:lstStyle>
            <a:lvl1pPr algn="l">
              <a:defRPr sz="2100" b="1" baseline="0">
                <a:solidFill>
                  <a:schemeClr val="tx1"/>
                </a:solidFill>
                <a:latin typeface="Arial (Headings)"/>
                <a:cs typeface="Arial (Headings)"/>
              </a:defRPr>
            </a:lvl1pPr>
          </a:lstStyle>
          <a:p>
            <a:r>
              <a:rPr lang="en-US" dirty="0"/>
              <a:t>Click to edit divider pages</a:t>
            </a:r>
          </a:p>
        </p:txBody>
      </p:sp>
    </p:spTree>
    <p:extLst>
      <p:ext uri="{BB962C8B-B14F-4D97-AF65-F5344CB8AC3E}">
        <p14:creationId xmlns:p14="http://schemas.microsoft.com/office/powerpoint/2010/main" val="17698911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 Columns (Title &amp; Bulle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330960" y="1727200"/>
            <a:ext cx="4724400" cy="42941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idx="10"/>
          </p:nvPr>
        </p:nvSpPr>
        <p:spPr>
          <a:xfrm>
            <a:off x="6309360" y="1727200"/>
            <a:ext cx="4724400" cy="42941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9635379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0.xml><?xml version="1.0" encoding="utf-8"?>
<p:sldLayout xmlns:a="http://schemas.openxmlformats.org/drawingml/2006/main" xmlns:r="http://schemas.openxmlformats.org/officeDocument/2006/relationships" xmlns:p="http://schemas.openxmlformats.org/presentationml/2006/main" preserve="1" userDrawn="1">
  <p:cSld name="Divider page (double, black logo)">
    <p:spTree>
      <p:nvGrpSpPr>
        <p:cNvPr id="1" name=""/>
        <p:cNvGrpSpPr/>
        <p:nvPr/>
      </p:nvGrpSpPr>
      <p:grpSpPr>
        <a:xfrm>
          <a:off x="0" y="0"/>
          <a:ext cx="0" cy="0"/>
          <a:chOff x="0" y="0"/>
          <a:chExt cx="0" cy="0"/>
        </a:xfrm>
      </p:grpSpPr>
      <p:pic>
        <p:nvPicPr>
          <p:cNvPr id="4" name="Picture 3" descr="ACCA Brand Square (2 lines).eps"/>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115060" y="2446020"/>
            <a:ext cx="1955800" cy="1955800"/>
          </a:xfrm>
          <a:prstGeom prst="rect">
            <a:avLst/>
          </a:prstGeom>
        </p:spPr>
      </p:pic>
      <p:sp>
        <p:nvSpPr>
          <p:cNvPr id="6" name="Title Placeholder 1"/>
          <p:cNvSpPr>
            <a:spLocks noGrp="1"/>
          </p:cNvSpPr>
          <p:nvPr>
            <p:ph type="title" hasCustomPrompt="1"/>
          </p:nvPr>
        </p:nvSpPr>
        <p:spPr>
          <a:xfrm>
            <a:off x="2133601" y="3088832"/>
            <a:ext cx="2956560" cy="602000"/>
          </a:xfrm>
          <a:prstGeom prst="rect">
            <a:avLst/>
          </a:prstGeom>
        </p:spPr>
        <p:txBody>
          <a:bodyPr vert="horz" lIns="0" tIns="0" rIns="0" bIns="0" rtlCol="0" anchor="t" anchorCtr="0">
            <a:noAutofit/>
          </a:bodyPr>
          <a:lstStyle>
            <a:lvl1pPr algn="l">
              <a:defRPr sz="2100" b="1" baseline="0">
                <a:solidFill>
                  <a:schemeClr val="tx1"/>
                </a:solidFill>
                <a:latin typeface="Arial (Headings)"/>
                <a:cs typeface="Arial (Headings)"/>
              </a:defRPr>
            </a:lvl1pPr>
          </a:lstStyle>
          <a:p>
            <a:r>
              <a:rPr lang="en-US" dirty="0"/>
              <a:t>Click to edit divider pages with two lines</a:t>
            </a:r>
          </a:p>
        </p:txBody>
      </p:sp>
    </p:spTree>
    <p:extLst>
      <p:ext uri="{BB962C8B-B14F-4D97-AF65-F5344CB8AC3E}">
        <p14:creationId xmlns:p14="http://schemas.microsoft.com/office/powerpoint/2010/main" val="2354950231"/>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preserve="1" userDrawn="1">
  <p:cSld name="1_Divider page (single, white logo)">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a:xfrm>
            <a:off x="2629257" y="3207616"/>
            <a:ext cx="4361204" cy="381331"/>
          </a:xfrm>
          <a:prstGeom prst="rect">
            <a:avLst/>
          </a:prstGeom>
        </p:spPr>
        <p:txBody>
          <a:bodyPr vert="horz" lIns="0" tIns="0" rIns="0" bIns="0" rtlCol="0" anchor="t" anchorCtr="0">
            <a:noAutofit/>
          </a:bodyPr>
          <a:lstStyle>
            <a:lvl1pPr algn="l">
              <a:defRPr sz="2800" b="1" baseline="0">
                <a:solidFill>
                  <a:schemeClr val="tx1"/>
                </a:solidFill>
                <a:latin typeface="Arial (Headings)"/>
                <a:cs typeface="Arial (Headings)"/>
              </a:defRPr>
            </a:lvl1pPr>
          </a:lstStyle>
          <a:p>
            <a:r>
              <a:rPr lang="en-US" dirty="0"/>
              <a:t>Click to edit </a:t>
            </a:r>
            <a:r>
              <a:rPr lang="en-US"/>
              <a:t>divider page</a:t>
            </a:r>
            <a:endParaRPr lang="en-US" dirty="0"/>
          </a:p>
        </p:txBody>
      </p:sp>
      <p:pic>
        <p:nvPicPr>
          <p:cNvPr id="4" name="Picture 3"/>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990483" y="1828800"/>
            <a:ext cx="3188208" cy="3188208"/>
          </a:xfrm>
          <a:prstGeom prst="rect">
            <a:avLst/>
          </a:prstGeom>
        </p:spPr>
      </p:pic>
    </p:spTree>
    <p:extLst>
      <p:ext uri="{BB962C8B-B14F-4D97-AF65-F5344CB8AC3E}">
        <p14:creationId xmlns:p14="http://schemas.microsoft.com/office/powerpoint/2010/main" val="3665296899"/>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userDrawn="1">
  <p:cSld name="1_Divider page (double, white logo)">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a:xfrm>
            <a:off x="2629257" y="2968620"/>
            <a:ext cx="4361204" cy="910600"/>
          </a:xfrm>
          <a:prstGeom prst="rect">
            <a:avLst/>
          </a:prstGeom>
        </p:spPr>
        <p:txBody>
          <a:bodyPr vert="horz" lIns="0" tIns="0" rIns="0" bIns="0" rtlCol="0" anchor="t" anchorCtr="0">
            <a:noAutofit/>
          </a:bodyPr>
          <a:lstStyle>
            <a:lvl1pPr algn="l">
              <a:defRPr sz="2800" b="1" baseline="0">
                <a:solidFill>
                  <a:schemeClr val="tx1"/>
                </a:solidFill>
                <a:latin typeface="Arial (Headings)"/>
                <a:cs typeface="Arial (Headings)"/>
              </a:defRPr>
            </a:lvl1pPr>
          </a:lstStyle>
          <a:p>
            <a:r>
              <a:rPr lang="en-US" dirty="0"/>
              <a:t>Click to edit divider pages with two lines</a:t>
            </a:r>
          </a:p>
        </p:txBody>
      </p:sp>
      <p:pic>
        <p:nvPicPr>
          <p:cNvPr id="7" name="Picture 6"/>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774018" y="1005508"/>
            <a:ext cx="2772000" cy="2772000"/>
          </a:xfrm>
          <a:prstGeom prst="rect">
            <a:avLst/>
          </a:prstGeom>
        </p:spPr>
      </p:pic>
    </p:spTree>
    <p:extLst>
      <p:ext uri="{BB962C8B-B14F-4D97-AF65-F5344CB8AC3E}">
        <p14:creationId xmlns:p14="http://schemas.microsoft.com/office/powerpoint/2010/main" val="2479111597"/>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showMasterSp="0" preserve="1" userDrawn="1">
  <p:cSld name="Master Title (Red &amp; Black)">
    <p:bg bwMode="ltGray">
      <p:bgPr>
        <a:solidFill>
          <a:srgbClr val="BEBEBE"/>
        </a:solidFill>
        <a:effectLst/>
      </p:bgPr>
    </p:bg>
    <p:spTree>
      <p:nvGrpSpPr>
        <p:cNvPr id="1" name=""/>
        <p:cNvGrpSpPr/>
        <p:nvPr/>
      </p:nvGrpSpPr>
      <p:grpSpPr>
        <a:xfrm>
          <a:off x="0" y="0"/>
          <a:ext cx="0" cy="0"/>
          <a:chOff x="0" y="0"/>
          <a:chExt cx="0" cy="0"/>
        </a:xfrm>
      </p:grpSpPr>
      <p:pic>
        <p:nvPicPr>
          <p:cNvPr id="5" name="Picture 4" descr="ACCA Brand Frame (16x9)_1.eps"/>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7" name="Title Placeholder 1"/>
          <p:cNvSpPr>
            <a:spLocks noGrp="1"/>
          </p:cNvSpPr>
          <p:nvPr>
            <p:ph type="title" hasCustomPrompt="1"/>
          </p:nvPr>
        </p:nvSpPr>
        <p:spPr>
          <a:xfrm>
            <a:off x="1330960" y="1734800"/>
            <a:ext cx="9703753" cy="358160"/>
          </a:xfrm>
          <a:prstGeom prst="rect">
            <a:avLst/>
          </a:prstGeom>
        </p:spPr>
        <p:txBody>
          <a:bodyPr vert="horz" lIns="0" tIns="0" rIns="0" bIns="0" rtlCol="0" anchor="t" anchorCtr="0">
            <a:normAutofit/>
          </a:bodyPr>
          <a:lstStyle>
            <a:lvl1pPr>
              <a:defRPr sz="1800" baseline="0">
                <a:solidFill>
                  <a:schemeClr val="tx2"/>
                </a:solidFill>
              </a:defRPr>
            </a:lvl1pPr>
          </a:lstStyle>
          <a:p>
            <a:r>
              <a:rPr lang="en-US" dirty="0"/>
              <a:t>Click to edit first line Master title</a:t>
            </a:r>
          </a:p>
        </p:txBody>
      </p:sp>
      <p:sp>
        <p:nvSpPr>
          <p:cNvPr id="3" name="Text Placeholder 2"/>
          <p:cNvSpPr>
            <a:spLocks noGrp="1"/>
          </p:cNvSpPr>
          <p:nvPr>
            <p:ph type="body" sz="quarter" idx="10" hasCustomPrompt="1"/>
          </p:nvPr>
        </p:nvSpPr>
        <p:spPr>
          <a:xfrm>
            <a:off x="1330960" y="2174240"/>
            <a:ext cx="9703753" cy="1147763"/>
          </a:xfrm>
        </p:spPr>
        <p:txBody>
          <a:bodyPr>
            <a:normAutofit/>
          </a:bodyPr>
          <a:lstStyle>
            <a:lvl1pPr>
              <a:defRPr sz="2800">
                <a:latin typeface="Arial (Headings)"/>
                <a:cs typeface="Arial (Headings)"/>
              </a:defRPr>
            </a:lvl1pPr>
          </a:lstStyle>
          <a:p>
            <a:pPr lvl="0"/>
            <a:r>
              <a:rPr lang="en-GB" dirty="0"/>
              <a:t>Click to edit second line Master title</a:t>
            </a:r>
          </a:p>
        </p:txBody>
      </p:sp>
      <p:sp>
        <p:nvSpPr>
          <p:cNvPr id="6" name="TextBox 5"/>
          <p:cNvSpPr txBox="1"/>
          <p:nvPr userDrawn="1"/>
        </p:nvSpPr>
        <p:spPr>
          <a:xfrm>
            <a:off x="461472" y="6486258"/>
            <a:ext cx="461473" cy="123111"/>
          </a:xfrm>
          <a:prstGeom prst="rect">
            <a:avLst/>
          </a:prstGeom>
          <a:noFill/>
        </p:spPr>
        <p:txBody>
          <a:bodyPr wrap="square" lIns="0" tIns="0" rIns="0" bIns="0" rtlCol="0">
            <a:spAutoFit/>
          </a:bodyPr>
          <a:lstStyle/>
          <a:p>
            <a:r>
              <a:rPr lang="en-GB" sz="800" dirty="0">
                <a:solidFill>
                  <a:srgbClr val="000000"/>
                </a:solidFill>
              </a:rPr>
              <a:t>© ACCA</a:t>
            </a:r>
          </a:p>
        </p:txBody>
      </p:sp>
    </p:spTree>
    <p:extLst>
      <p:ext uri="{BB962C8B-B14F-4D97-AF65-F5344CB8AC3E}">
        <p14:creationId xmlns:p14="http://schemas.microsoft.com/office/powerpoint/2010/main" val="2700730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1593">
          <p15:clr>
            <a:srgbClr val="FBAE40"/>
          </p15:clr>
        </p15:guide>
        <p15:guide id="2" pos="3840">
          <p15:clr>
            <a:srgbClr val="FBAE40"/>
          </p15:clr>
        </p15:guide>
      </p15:sldGuideLst>
    </p:ext>
  </p:extLst>
</p:sldLayout>
</file>

<file path=ppt/slideLayouts/slideLayout84.xml><?xml version="1.0" encoding="utf-8"?>
<p:sldLayout xmlns:a="http://schemas.openxmlformats.org/drawingml/2006/main" xmlns:r="http://schemas.openxmlformats.org/officeDocument/2006/relationships" xmlns:p="http://schemas.openxmlformats.org/presentationml/2006/main" showMasterSp="0" preserve="1" userDrawn="1">
  <p:cSld name="Master Title (Red &amp; White)">
    <p:bg bwMode="ltGray">
      <p:bgPr>
        <a:solidFill>
          <a:srgbClr val="BEBEBE"/>
        </a:solidFill>
        <a:effectLst/>
      </p:bgPr>
    </p:bg>
    <p:spTree>
      <p:nvGrpSpPr>
        <p:cNvPr id="1" name=""/>
        <p:cNvGrpSpPr/>
        <p:nvPr/>
      </p:nvGrpSpPr>
      <p:grpSpPr>
        <a:xfrm>
          <a:off x="0" y="0"/>
          <a:ext cx="0" cy="0"/>
          <a:chOff x="0" y="0"/>
          <a:chExt cx="0" cy="0"/>
        </a:xfrm>
      </p:grpSpPr>
      <p:pic>
        <p:nvPicPr>
          <p:cNvPr id="4" name="Picture 3" descr="ACCA Brand Frame (16x9)_2.eps"/>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10" name="Title Placeholder 1"/>
          <p:cNvSpPr>
            <a:spLocks noGrp="1"/>
          </p:cNvSpPr>
          <p:nvPr>
            <p:ph type="title" hasCustomPrompt="1"/>
          </p:nvPr>
        </p:nvSpPr>
        <p:spPr>
          <a:xfrm>
            <a:off x="1330960" y="1734800"/>
            <a:ext cx="9703753" cy="358160"/>
          </a:xfrm>
          <a:prstGeom prst="rect">
            <a:avLst/>
          </a:prstGeom>
        </p:spPr>
        <p:txBody>
          <a:bodyPr vert="horz" lIns="0" tIns="0" rIns="0" bIns="0" rtlCol="0" anchor="t" anchorCtr="0">
            <a:normAutofit/>
          </a:bodyPr>
          <a:lstStyle>
            <a:lvl1pPr>
              <a:defRPr sz="1800" baseline="0">
                <a:solidFill>
                  <a:schemeClr val="tx2"/>
                </a:solidFill>
              </a:defRPr>
            </a:lvl1pPr>
          </a:lstStyle>
          <a:p>
            <a:r>
              <a:rPr lang="en-US" dirty="0"/>
              <a:t>Click to edit first line Master title</a:t>
            </a:r>
          </a:p>
        </p:txBody>
      </p:sp>
      <p:sp>
        <p:nvSpPr>
          <p:cNvPr id="7" name="Text Placeholder 2"/>
          <p:cNvSpPr>
            <a:spLocks noGrp="1"/>
          </p:cNvSpPr>
          <p:nvPr>
            <p:ph type="body" sz="quarter" idx="10" hasCustomPrompt="1"/>
          </p:nvPr>
        </p:nvSpPr>
        <p:spPr>
          <a:xfrm>
            <a:off x="1330960" y="2174240"/>
            <a:ext cx="9703753" cy="1147763"/>
          </a:xfrm>
        </p:spPr>
        <p:txBody>
          <a:bodyPr>
            <a:normAutofit/>
          </a:bodyPr>
          <a:lstStyle>
            <a:lvl1pPr>
              <a:defRPr sz="2800">
                <a:latin typeface="Arial (Headings)"/>
                <a:cs typeface="Arial (Headings)"/>
              </a:defRPr>
            </a:lvl1pPr>
          </a:lstStyle>
          <a:p>
            <a:pPr lvl="0"/>
            <a:r>
              <a:rPr lang="en-GB" dirty="0"/>
              <a:t>Click to edit second line Master title</a:t>
            </a:r>
          </a:p>
        </p:txBody>
      </p:sp>
      <p:sp>
        <p:nvSpPr>
          <p:cNvPr id="5" name="TextBox 4"/>
          <p:cNvSpPr txBox="1"/>
          <p:nvPr userDrawn="1"/>
        </p:nvSpPr>
        <p:spPr>
          <a:xfrm>
            <a:off x="461472" y="6486258"/>
            <a:ext cx="461473" cy="123111"/>
          </a:xfrm>
          <a:prstGeom prst="rect">
            <a:avLst/>
          </a:prstGeom>
          <a:noFill/>
        </p:spPr>
        <p:txBody>
          <a:bodyPr wrap="square" lIns="0" tIns="0" rIns="0" bIns="0" rtlCol="0">
            <a:spAutoFit/>
          </a:bodyPr>
          <a:lstStyle/>
          <a:p>
            <a:r>
              <a:rPr lang="en-GB" sz="800" dirty="0">
                <a:solidFill>
                  <a:srgbClr val="FFFFFF"/>
                </a:solidFill>
              </a:rPr>
              <a:t>© ACCA</a:t>
            </a:r>
          </a:p>
        </p:txBody>
      </p:sp>
    </p:spTree>
    <p:extLst>
      <p:ext uri="{BB962C8B-B14F-4D97-AF65-F5344CB8AC3E}">
        <p14:creationId xmlns:p14="http://schemas.microsoft.com/office/powerpoint/2010/main" val="32949452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1593">
          <p15:clr>
            <a:srgbClr val="FBAE40"/>
          </p15:clr>
        </p15:guide>
        <p15:guide id="2" pos="3840">
          <p15:clr>
            <a:srgbClr val="FBAE40"/>
          </p15:clr>
        </p15:guide>
        <p15:guide id="3" orient="horz" pos="210">
          <p15:clr>
            <a:srgbClr val="FBAE40"/>
          </p15:clr>
        </p15:guide>
      </p15:sldGuideLst>
    </p:ext>
  </p:extLst>
</p:sldLayout>
</file>

<file path=ppt/slideLayouts/slideLayout85.xml><?xml version="1.0" encoding="utf-8"?>
<p:sldLayout xmlns:a="http://schemas.openxmlformats.org/drawingml/2006/main" xmlns:r="http://schemas.openxmlformats.org/officeDocument/2006/relationships" xmlns:p="http://schemas.openxmlformats.org/presentationml/2006/main" showMasterSp="0" preserve="1" userDrawn="1">
  <p:cSld name="Master Title (All White)">
    <p:bg bwMode="ltGray">
      <p:bgPr>
        <a:solidFill>
          <a:srgbClr val="BEBEBE"/>
        </a:solidFill>
        <a:effectLst/>
      </p:bgPr>
    </p:bg>
    <p:spTree>
      <p:nvGrpSpPr>
        <p:cNvPr id="1" name=""/>
        <p:cNvGrpSpPr/>
        <p:nvPr/>
      </p:nvGrpSpPr>
      <p:grpSpPr>
        <a:xfrm>
          <a:off x="0" y="0"/>
          <a:ext cx="0" cy="0"/>
          <a:chOff x="0" y="0"/>
          <a:chExt cx="0" cy="0"/>
        </a:xfrm>
      </p:grpSpPr>
      <p:pic>
        <p:nvPicPr>
          <p:cNvPr id="2" name="Picture 1" descr="ACCA Brand Frame (16x9)_3.eps"/>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9" name="Title Placeholder 1"/>
          <p:cNvSpPr>
            <a:spLocks noGrp="1"/>
          </p:cNvSpPr>
          <p:nvPr>
            <p:ph type="title" hasCustomPrompt="1"/>
          </p:nvPr>
        </p:nvSpPr>
        <p:spPr>
          <a:xfrm>
            <a:off x="1330960" y="1734800"/>
            <a:ext cx="9703753" cy="358160"/>
          </a:xfrm>
          <a:prstGeom prst="rect">
            <a:avLst/>
          </a:prstGeom>
        </p:spPr>
        <p:txBody>
          <a:bodyPr vert="horz" lIns="0" tIns="0" rIns="0" bIns="0" rtlCol="0" anchor="t" anchorCtr="0">
            <a:normAutofit/>
          </a:bodyPr>
          <a:lstStyle>
            <a:lvl1pPr>
              <a:defRPr sz="1800" baseline="0">
                <a:solidFill>
                  <a:schemeClr val="tx2"/>
                </a:solidFill>
              </a:defRPr>
            </a:lvl1pPr>
          </a:lstStyle>
          <a:p>
            <a:r>
              <a:rPr lang="en-US" dirty="0"/>
              <a:t>Click to edit first line Master title</a:t>
            </a:r>
          </a:p>
        </p:txBody>
      </p:sp>
      <p:sp>
        <p:nvSpPr>
          <p:cNvPr id="7" name="Text Placeholder 2"/>
          <p:cNvSpPr>
            <a:spLocks noGrp="1"/>
          </p:cNvSpPr>
          <p:nvPr>
            <p:ph type="body" sz="quarter" idx="10" hasCustomPrompt="1"/>
          </p:nvPr>
        </p:nvSpPr>
        <p:spPr>
          <a:xfrm>
            <a:off x="1330960" y="2174240"/>
            <a:ext cx="9703753" cy="1147763"/>
          </a:xfrm>
        </p:spPr>
        <p:txBody>
          <a:bodyPr>
            <a:normAutofit/>
          </a:bodyPr>
          <a:lstStyle>
            <a:lvl1pPr>
              <a:defRPr sz="2800" baseline="0">
                <a:latin typeface="Arial (Headings)"/>
                <a:cs typeface="Arial (Headings)"/>
              </a:defRPr>
            </a:lvl1pPr>
          </a:lstStyle>
          <a:p>
            <a:pPr lvl="0"/>
            <a:r>
              <a:rPr lang="en-GB" dirty="0"/>
              <a:t>Click to edit second line Master title</a:t>
            </a:r>
          </a:p>
        </p:txBody>
      </p:sp>
      <p:sp>
        <p:nvSpPr>
          <p:cNvPr id="5" name="TextBox 4"/>
          <p:cNvSpPr txBox="1"/>
          <p:nvPr userDrawn="1"/>
        </p:nvSpPr>
        <p:spPr>
          <a:xfrm>
            <a:off x="461472" y="6486258"/>
            <a:ext cx="461473" cy="123111"/>
          </a:xfrm>
          <a:prstGeom prst="rect">
            <a:avLst/>
          </a:prstGeom>
          <a:noFill/>
        </p:spPr>
        <p:txBody>
          <a:bodyPr wrap="square" lIns="0" tIns="0" rIns="0" bIns="0" rtlCol="0">
            <a:spAutoFit/>
          </a:bodyPr>
          <a:lstStyle/>
          <a:p>
            <a:r>
              <a:rPr lang="en-GB" sz="800" dirty="0">
                <a:solidFill>
                  <a:srgbClr val="FFFFFF"/>
                </a:solidFill>
              </a:rPr>
              <a:t>© ACCA</a:t>
            </a:r>
          </a:p>
        </p:txBody>
      </p:sp>
    </p:spTree>
    <p:extLst>
      <p:ext uri="{BB962C8B-B14F-4D97-AF65-F5344CB8AC3E}">
        <p14:creationId xmlns:p14="http://schemas.microsoft.com/office/powerpoint/2010/main" val="37305618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1593">
          <p15:clr>
            <a:srgbClr val="FBAE40"/>
          </p15:clr>
        </p15:guide>
      </p15:sldGuideLst>
    </p:ext>
  </p:extLst>
</p:sldLayout>
</file>

<file path=ppt/slideLayouts/slideLayout86.xml><?xml version="1.0" encoding="utf-8"?>
<p:sldLayout xmlns:a="http://schemas.openxmlformats.org/drawingml/2006/main" xmlns:r="http://schemas.openxmlformats.org/officeDocument/2006/relationships" xmlns:p="http://schemas.openxmlformats.org/presentationml/2006/main" showMasterSp="0" preserve="1" userDrawn="1">
  <p:cSld name="Master Title 2 (Red &amp; Black)">
    <p:bg bwMode="ltGray">
      <p:bgPr>
        <a:solidFill>
          <a:srgbClr val="BEBEBE"/>
        </a:solidFill>
        <a:effectLst/>
      </p:bgPr>
    </p:bg>
    <p:spTree>
      <p:nvGrpSpPr>
        <p:cNvPr id="1" name=""/>
        <p:cNvGrpSpPr/>
        <p:nvPr/>
      </p:nvGrpSpPr>
      <p:grpSpPr>
        <a:xfrm>
          <a:off x="0" y="0"/>
          <a:ext cx="0" cy="0"/>
          <a:chOff x="0" y="0"/>
          <a:chExt cx="0" cy="0"/>
        </a:xfrm>
      </p:grpSpPr>
      <p:pic>
        <p:nvPicPr>
          <p:cNvPr id="5" name="Picture 4" descr="ACCA Brand Frame (16x9)_1.eps"/>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8" name="Text Placeholder 2"/>
          <p:cNvSpPr>
            <a:spLocks noGrp="1"/>
          </p:cNvSpPr>
          <p:nvPr>
            <p:ph type="body" sz="quarter" idx="10" hasCustomPrompt="1"/>
          </p:nvPr>
        </p:nvSpPr>
        <p:spPr>
          <a:xfrm>
            <a:off x="1330960" y="1737360"/>
            <a:ext cx="9703753" cy="3830320"/>
          </a:xfrm>
        </p:spPr>
        <p:txBody>
          <a:bodyPr>
            <a:normAutofit/>
          </a:bodyPr>
          <a:lstStyle>
            <a:lvl1pPr>
              <a:defRPr sz="2800">
                <a:latin typeface="Arial (Headings)"/>
                <a:cs typeface="Arial (Headings)"/>
              </a:defRPr>
            </a:lvl1pPr>
          </a:lstStyle>
          <a:p>
            <a:pPr lvl="0"/>
            <a:r>
              <a:rPr lang="en-GB" dirty="0"/>
              <a:t>Click to edit Master title one line</a:t>
            </a:r>
          </a:p>
        </p:txBody>
      </p:sp>
      <p:sp>
        <p:nvSpPr>
          <p:cNvPr id="4" name="TextBox 3"/>
          <p:cNvSpPr txBox="1"/>
          <p:nvPr userDrawn="1"/>
        </p:nvSpPr>
        <p:spPr>
          <a:xfrm>
            <a:off x="461472" y="6486258"/>
            <a:ext cx="461473" cy="123111"/>
          </a:xfrm>
          <a:prstGeom prst="rect">
            <a:avLst/>
          </a:prstGeom>
          <a:noFill/>
        </p:spPr>
        <p:txBody>
          <a:bodyPr wrap="square" lIns="0" tIns="0" rIns="0" bIns="0" rtlCol="0">
            <a:spAutoFit/>
          </a:bodyPr>
          <a:lstStyle/>
          <a:p>
            <a:r>
              <a:rPr lang="en-GB" sz="800" dirty="0">
                <a:solidFill>
                  <a:srgbClr val="000000"/>
                </a:solidFill>
              </a:rPr>
              <a:t>© ACCA</a:t>
            </a:r>
          </a:p>
        </p:txBody>
      </p:sp>
    </p:spTree>
    <p:extLst>
      <p:ext uri="{BB962C8B-B14F-4D97-AF65-F5344CB8AC3E}">
        <p14:creationId xmlns:p14="http://schemas.microsoft.com/office/powerpoint/2010/main" val="26335810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1321">
          <p15:clr>
            <a:srgbClr val="FBAE40"/>
          </p15:clr>
        </p15:guide>
      </p15:sldGuideLst>
    </p:ext>
  </p:extLst>
</p:sldLayout>
</file>

<file path=ppt/slideLayouts/slideLayout87.xml><?xml version="1.0" encoding="utf-8"?>
<p:sldLayout xmlns:a="http://schemas.openxmlformats.org/drawingml/2006/main" xmlns:r="http://schemas.openxmlformats.org/officeDocument/2006/relationships" xmlns:p="http://schemas.openxmlformats.org/presentationml/2006/main" showMasterSp="0" preserve="1" userDrawn="1">
  <p:cSld name="Master Title 2 (Red &amp; White)">
    <p:bg bwMode="ltGray">
      <p:bgPr>
        <a:solidFill>
          <a:srgbClr val="BEBEBE"/>
        </a:solidFill>
        <a:effectLst/>
      </p:bgPr>
    </p:bg>
    <p:spTree>
      <p:nvGrpSpPr>
        <p:cNvPr id="1" name=""/>
        <p:cNvGrpSpPr/>
        <p:nvPr/>
      </p:nvGrpSpPr>
      <p:grpSpPr>
        <a:xfrm>
          <a:off x="0" y="0"/>
          <a:ext cx="0" cy="0"/>
          <a:chOff x="0" y="0"/>
          <a:chExt cx="0" cy="0"/>
        </a:xfrm>
      </p:grpSpPr>
      <p:pic>
        <p:nvPicPr>
          <p:cNvPr id="4" name="Picture 3" descr="ACCA Brand Frame (16x9)_2.eps"/>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6" name="Text Placeholder 2"/>
          <p:cNvSpPr>
            <a:spLocks noGrp="1"/>
          </p:cNvSpPr>
          <p:nvPr>
            <p:ph type="body" sz="quarter" idx="10" hasCustomPrompt="1"/>
          </p:nvPr>
        </p:nvSpPr>
        <p:spPr>
          <a:xfrm>
            <a:off x="1330960" y="1737360"/>
            <a:ext cx="9703753" cy="3830320"/>
          </a:xfrm>
        </p:spPr>
        <p:txBody>
          <a:bodyPr>
            <a:normAutofit/>
          </a:bodyPr>
          <a:lstStyle>
            <a:lvl1pPr>
              <a:defRPr sz="2800">
                <a:latin typeface="Arial (Headings)"/>
                <a:cs typeface="Arial (Headings)"/>
              </a:defRPr>
            </a:lvl1pPr>
          </a:lstStyle>
          <a:p>
            <a:pPr lvl="0"/>
            <a:r>
              <a:rPr lang="en-GB" dirty="0"/>
              <a:t>Click to edit Master title one line</a:t>
            </a:r>
          </a:p>
        </p:txBody>
      </p:sp>
      <p:sp>
        <p:nvSpPr>
          <p:cNvPr id="5" name="TextBox 4"/>
          <p:cNvSpPr txBox="1"/>
          <p:nvPr userDrawn="1"/>
        </p:nvSpPr>
        <p:spPr>
          <a:xfrm>
            <a:off x="461472" y="6486258"/>
            <a:ext cx="461473" cy="123111"/>
          </a:xfrm>
          <a:prstGeom prst="rect">
            <a:avLst/>
          </a:prstGeom>
          <a:noFill/>
        </p:spPr>
        <p:txBody>
          <a:bodyPr wrap="square" lIns="0" tIns="0" rIns="0" bIns="0" rtlCol="0">
            <a:spAutoFit/>
          </a:bodyPr>
          <a:lstStyle/>
          <a:p>
            <a:r>
              <a:rPr lang="en-GB" sz="800" dirty="0">
                <a:solidFill>
                  <a:srgbClr val="FFFFFF"/>
                </a:solidFill>
              </a:rPr>
              <a:t>© ACCA</a:t>
            </a:r>
          </a:p>
        </p:txBody>
      </p:sp>
    </p:spTree>
    <p:extLst>
      <p:ext uri="{BB962C8B-B14F-4D97-AF65-F5344CB8AC3E}">
        <p14:creationId xmlns:p14="http://schemas.microsoft.com/office/powerpoint/2010/main" val="12486210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1321">
          <p15:clr>
            <a:srgbClr val="FBAE40"/>
          </p15:clr>
        </p15:guide>
      </p15:sldGuideLst>
    </p:ext>
  </p:extLst>
</p:sldLayout>
</file>

<file path=ppt/slideLayouts/slideLayout88.xml><?xml version="1.0" encoding="utf-8"?>
<p:sldLayout xmlns:a="http://schemas.openxmlformats.org/drawingml/2006/main" xmlns:r="http://schemas.openxmlformats.org/officeDocument/2006/relationships" xmlns:p="http://schemas.openxmlformats.org/presentationml/2006/main" showMasterSp="0" preserve="1" userDrawn="1">
  <p:cSld name="Master Title 2 (All White)">
    <p:bg bwMode="ltGray">
      <p:bgPr>
        <a:solidFill>
          <a:srgbClr val="BEBEBE"/>
        </a:solidFill>
        <a:effectLst/>
      </p:bgPr>
    </p:bg>
    <p:spTree>
      <p:nvGrpSpPr>
        <p:cNvPr id="1" name=""/>
        <p:cNvGrpSpPr/>
        <p:nvPr/>
      </p:nvGrpSpPr>
      <p:grpSpPr>
        <a:xfrm>
          <a:off x="0" y="0"/>
          <a:ext cx="0" cy="0"/>
          <a:chOff x="0" y="0"/>
          <a:chExt cx="0" cy="0"/>
        </a:xfrm>
      </p:grpSpPr>
      <p:pic>
        <p:nvPicPr>
          <p:cNvPr id="3" name="Picture 2" descr="ACCA Brand Frame (16x9)_3.eps"/>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5" name="Text Placeholder 2"/>
          <p:cNvSpPr>
            <a:spLocks noGrp="1"/>
          </p:cNvSpPr>
          <p:nvPr>
            <p:ph type="body" sz="quarter" idx="10" hasCustomPrompt="1"/>
          </p:nvPr>
        </p:nvSpPr>
        <p:spPr>
          <a:xfrm>
            <a:off x="1330960" y="1737360"/>
            <a:ext cx="9703753" cy="3830320"/>
          </a:xfrm>
        </p:spPr>
        <p:txBody>
          <a:bodyPr>
            <a:normAutofit/>
          </a:bodyPr>
          <a:lstStyle>
            <a:lvl1pPr>
              <a:defRPr sz="2800">
                <a:latin typeface="Arial (Headings)"/>
                <a:cs typeface="Arial (Headings)"/>
              </a:defRPr>
            </a:lvl1pPr>
          </a:lstStyle>
          <a:p>
            <a:pPr lvl="0"/>
            <a:r>
              <a:rPr lang="en-GB" dirty="0"/>
              <a:t>Click to edit Master title one line</a:t>
            </a:r>
          </a:p>
        </p:txBody>
      </p:sp>
      <p:sp>
        <p:nvSpPr>
          <p:cNvPr id="4" name="TextBox 3"/>
          <p:cNvSpPr txBox="1"/>
          <p:nvPr userDrawn="1"/>
        </p:nvSpPr>
        <p:spPr>
          <a:xfrm>
            <a:off x="461472" y="6486258"/>
            <a:ext cx="461473" cy="123111"/>
          </a:xfrm>
          <a:prstGeom prst="rect">
            <a:avLst/>
          </a:prstGeom>
          <a:noFill/>
        </p:spPr>
        <p:txBody>
          <a:bodyPr wrap="square" lIns="0" tIns="0" rIns="0" bIns="0" rtlCol="0">
            <a:spAutoFit/>
          </a:bodyPr>
          <a:lstStyle/>
          <a:p>
            <a:r>
              <a:rPr lang="en-GB" sz="800" dirty="0">
                <a:solidFill>
                  <a:srgbClr val="FFFFFF"/>
                </a:solidFill>
              </a:rPr>
              <a:t>© ACCA</a:t>
            </a:r>
          </a:p>
        </p:txBody>
      </p:sp>
    </p:spTree>
    <p:extLst>
      <p:ext uri="{BB962C8B-B14F-4D97-AF65-F5344CB8AC3E}">
        <p14:creationId xmlns:p14="http://schemas.microsoft.com/office/powerpoint/2010/main" val="39209460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1321">
          <p15:clr>
            <a:srgbClr val="FBAE40"/>
          </p15:clr>
        </p15:guide>
        <p15:guide id="2" orient="horz" pos="210">
          <p15:clr>
            <a:srgbClr val="FBAE40"/>
          </p15:clr>
        </p15:guide>
      </p15:sldGuideLst>
    </p:ext>
  </p:extLst>
</p:sldLayout>
</file>

<file path=ppt/slideLayouts/slideLayout89.xml><?xml version="1.0" encoding="utf-8"?>
<p:sldLayout xmlns:a="http://schemas.openxmlformats.org/drawingml/2006/main" xmlns:r="http://schemas.openxmlformats.org/officeDocument/2006/relationships" xmlns:p="http://schemas.openxmlformats.org/presentationml/2006/main" type="obj" preserve="1">
  <p:cSld name="1 Column (Title &amp; Bulle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330960" y="1727200"/>
            <a:ext cx="9702800" cy="4307840"/>
          </a:xfrm>
        </p:spPr>
        <p:txBody>
          <a:bodyPr/>
          <a:lstStyle>
            <a:lvl1pPr>
              <a:spcBef>
                <a:spcPts val="800"/>
              </a:spcBef>
              <a:spcAft>
                <a:spcPts val="0"/>
              </a:spcAft>
              <a:defRPr sz="2100"/>
            </a:lvl1pPr>
            <a:lvl2pPr marL="307975" indent="-307975">
              <a:spcBef>
                <a:spcPts val="800"/>
              </a:spcBef>
              <a:spcAft>
                <a:spcPts val="0"/>
              </a:spcAft>
              <a:defRPr sz="2100"/>
            </a:lvl2pPr>
            <a:lvl3pPr marL="539750" indent="-231775">
              <a:spcBef>
                <a:spcPts val="800"/>
              </a:spcBef>
              <a:spcAft>
                <a:spcPts val="0"/>
              </a:spcAft>
              <a:defRPr sz="1800"/>
            </a:lvl3pPr>
            <a:lvl4pPr marL="779463" indent="-250825">
              <a:spcBef>
                <a:spcPts val="800"/>
              </a:spcBef>
              <a:spcAft>
                <a:spcPts val="0"/>
              </a:spcAft>
              <a:defRPr sz="1800"/>
            </a:lvl4pPr>
            <a:lvl5pPr marL="962025" indent="-182563">
              <a:spcBef>
                <a:spcPts val="800"/>
              </a:spcBef>
              <a:spcAft>
                <a:spcPts val="0"/>
              </a:spcAft>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8557338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Image &amp;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8" name="Picture Placeholder 7"/>
          <p:cNvSpPr>
            <a:spLocks noGrp="1"/>
          </p:cNvSpPr>
          <p:nvPr>
            <p:ph type="pic" sz="quarter" idx="14" hasCustomPrompt="1"/>
          </p:nvPr>
        </p:nvSpPr>
        <p:spPr>
          <a:xfrm>
            <a:off x="1343025" y="1727201"/>
            <a:ext cx="4294188" cy="4294188"/>
          </a:xfrm>
          <a:solidFill>
            <a:srgbClr val="BEBEBE"/>
          </a:solidFill>
        </p:spPr>
        <p:txBody>
          <a:bodyPr/>
          <a:lstStyle>
            <a:lvl1pPr>
              <a:defRPr baseline="0"/>
            </a:lvl1pPr>
          </a:lstStyle>
          <a:p>
            <a:r>
              <a:rPr lang="en-GB" dirty="0"/>
              <a:t>Insert picture here</a:t>
            </a:r>
          </a:p>
        </p:txBody>
      </p:sp>
      <p:sp>
        <p:nvSpPr>
          <p:cNvPr id="5" name="Content Placeholder 2"/>
          <p:cNvSpPr>
            <a:spLocks noGrp="1"/>
          </p:cNvSpPr>
          <p:nvPr>
            <p:ph idx="1"/>
          </p:nvPr>
        </p:nvSpPr>
        <p:spPr>
          <a:xfrm>
            <a:off x="6309360" y="1727200"/>
            <a:ext cx="4724400" cy="42941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5893566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0.xml><?xml version="1.0" encoding="utf-8"?>
<p:sldLayout xmlns:a="http://schemas.openxmlformats.org/drawingml/2006/main" xmlns:r="http://schemas.openxmlformats.org/officeDocument/2006/relationships" xmlns:p="http://schemas.openxmlformats.org/presentationml/2006/main" preserve="1" userDrawn="1">
  <p:cSld name="2 Columns (Title &amp; Bulle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330960" y="1727200"/>
            <a:ext cx="4724400" cy="42941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idx="10"/>
          </p:nvPr>
        </p:nvSpPr>
        <p:spPr>
          <a:xfrm>
            <a:off x="6309360" y="1727200"/>
            <a:ext cx="4724400" cy="42941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2238116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1.xml><?xml version="1.0" encoding="utf-8"?>
<p:sldLayout xmlns:a="http://schemas.openxmlformats.org/drawingml/2006/main" xmlns:r="http://schemas.openxmlformats.org/officeDocument/2006/relationships" xmlns:p="http://schemas.openxmlformats.org/presentationml/2006/main" preserve="1" userDrawn="1">
  <p:cSld name="Image &amp;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8" name="Picture Placeholder 7"/>
          <p:cNvSpPr>
            <a:spLocks noGrp="1"/>
          </p:cNvSpPr>
          <p:nvPr>
            <p:ph type="pic" sz="quarter" idx="14" hasCustomPrompt="1"/>
          </p:nvPr>
        </p:nvSpPr>
        <p:spPr>
          <a:xfrm>
            <a:off x="1343025" y="1727201"/>
            <a:ext cx="4294188" cy="4294188"/>
          </a:xfrm>
          <a:solidFill>
            <a:srgbClr val="BEBEBE"/>
          </a:solidFill>
        </p:spPr>
        <p:txBody>
          <a:bodyPr/>
          <a:lstStyle>
            <a:lvl1pPr>
              <a:defRPr baseline="0"/>
            </a:lvl1pPr>
          </a:lstStyle>
          <a:p>
            <a:r>
              <a:rPr lang="en-GB" dirty="0"/>
              <a:t>Insert picture here</a:t>
            </a:r>
          </a:p>
        </p:txBody>
      </p:sp>
      <p:sp>
        <p:nvSpPr>
          <p:cNvPr id="5" name="Content Placeholder 2"/>
          <p:cNvSpPr>
            <a:spLocks noGrp="1"/>
          </p:cNvSpPr>
          <p:nvPr>
            <p:ph idx="1"/>
          </p:nvPr>
        </p:nvSpPr>
        <p:spPr>
          <a:xfrm>
            <a:off x="6309360" y="1727200"/>
            <a:ext cx="4724400" cy="42941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5528440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2.xml><?xml version="1.0" encoding="utf-8"?>
<p:sldLayout xmlns:a="http://schemas.openxmlformats.org/drawingml/2006/main" xmlns:r="http://schemas.openxmlformats.org/officeDocument/2006/relationships" xmlns:p="http://schemas.openxmlformats.org/presentationml/2006/main" preserve="1" userDrawn="1">
  <p:cSld name="Chart &amp;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0"/>
          </p:nvPr>
        </p:nvSpPr>
        <p:spPr>
          <a:xfrm>
            <a:off x="6310313" y="1727200"/>
            <a:ext cx="4724400" cy="42941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Content Placeholder 2"/>
          <p:cNvSpPr>
            <a:spLocks noGrp="1"/>
          </p:cNvSpPr>
          <p:nvPr>
            <p:ph idx="11" hasCustomPrompt="1"/>
          </p:nvPr>
        </p:nvSpPr>
        <p:spPr>
          <a:xfrm>
            <a:off x="1326198" y="1727200"/>
            <a:ext cx="4724400" cy="4294188"/>
          </a:xfrm>
        </p:spPr>
        <p:txBody>
          <a:bodyPr/>
          <a:lstStyle/>
          <a:p>
            <a:pPr lvl="0"/>
            <a:r>
              <a:rPr lang="en-US" dirty="0"/>
              <a:t>Chart</a:t>
            </a:r>
          </a:p>
        </p:txBody>
      </p:sp>
    </p:spTree>
    <p:extLst>
      <p:ext uri="{BB962C8B-B14F-4D97-AF65-F5344CB8AC3E}">
        <p14:creationId xmlns:p14="http://schemas.microsoft.com/office/powerpoint/2010/main" val="23639374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3.xml><?xml version="1.0" encoding="utf-8"?>
<p:sldLayout xmlns:a="http://schemas.openxmlformats.org/drawingml/2006/main" xmlns:r="http://schemas.openxmlformats.org/officeDocument/2006/relationships" xmlns:p="http://schemas.openxmlformats.org/presentationml/2006/main" preserve="1" userDrawn="1">
  <p:cSld name="Title and Vide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0" name="Media Placeholder 9"/>
          <p:cNvSpPr>
            <a:spLocks noGrp="1"/>
          </p:cNvSpPr>
          <p:nvPr>
            <p:ph type="media" sz="quarter" idx="13"/>
          </p:nvPr>
        </p:nvSpPr>
        <p:spPr>
          <a:xfrm>
            <a:off x="1330960" y="1727200"/>
            <a:ext cx="9702800" cy="4294188"/>
          </a:xfrm>
        </p:spPr>
        <p:txBody>
          <a:bodyPr/>
          <a:lstStyle/>
          <a:p>
            <a:r>
              <a:rPr lang="en-US"/>
              <a:t>Click icon to add media</a:t>
            </a:r>
            <a:endParaRPr lang="en-GB"/>
          </a:p>
        </p:txBody>
      </p:sp>
    </p:spTree>
    <p:extLst>
      <p:ext uri="{BB962C8B-B14F-4D97-AF65-F5344CB8AC3E}">
        <p14:creationId xmlns:p14="http://schemas.microsoft.com/office/powerpoint/2010/main" val="1512809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4.xml><?xml version="1.0" encoding="utf-8"?>
<p:sldLayout xmlns:a="http://schemas.openxmlformats.org/drawingml/2006/main" xmlns:r="http://schemas.openxmlformats.org/officeDocument/2006/relationships" xmlns:p="http://schemas.openxmlformats.org/presentationml/2006/main" preserve="1" userDrawn="1">
  <p:cSld name="Infographic Style (Red)">
    <p:spTree>
      <p:nvGrpSpPr>
        <p:cNvPr id="1" name=""/>
        <p:cNvGrpSpPr/>
        <p:nvPr/>
      </p:nvGrpSpPr>
      <p:grpSpPr>
        <a:xfrm>
          <a:off x="0" y="0"/>
          <a:ext cx="0" cy="0"/>
          <a:chOff x="0" y="0"/>
          <a:chExt cx="0" cy="0"/>
        </a:xfrm>
      </p:grpSpPr>
      <p:sp>
        <p:nvSpPr>
          <p:cNvPr id="7" name="Title 1"/>
          <p:cNvSpPr txBox="1">
            <a:spLocks/>
          </p:cNvSpPr>
          <p:nvPr userDrawn="1"/>
        </p:nvSpPr>
        <p:spPr bwMode="auto">
          <a:xfrm>
            <a:off x="2011681" y="1520291"/>
            <a:ext cx="4291229" cy="4291229"/>
          </a:xfrm>
          <a:prstGeom prst="rect">
            <a:avLst/>
          </a:prstGeom>
          <a:noFill/>
          <a:ln w="12700" cmpd="sng">
            <a:solidFill>
              <a:srgbClr val="C80000"/>
            </a:solidFill>
          </a:ln>
        </p:spPr>
        <p:txBody>
          <a:bodyPr lIns="234000" tIns="180000" rIns="180000" bIns="90000" anchor="b" anchorCtr="0">
            <a:normAutofit/>
          </a:bodyPr>
          <a:lstStyle>
            <a:lvl1pPr algn="l" defTabSz="457200" rtl="0" eaLnBrk="1" latinLnBrk="0" hangingPunct="1">
              <a:spcBef>
                <a:spcPct val="0"/>
              </a:spcBef>
              <a:buNone/>
              <a:defRPr sz="1800" kern="1200">
                <a:solidFill>
                  <a:schemeClr val="tx1"/>
                </a:solidFill>
                <a:latin typeface="+mj-lt"/>
                <a:ea typeface="+mj-ea"/>
                <a:cs typeface="+mj-cs"/>
              </a:defRPr>
            </a:lvl1pPr>
          </a:lstStyle>
          <a:p>
            <a:endParaRPr lang="en-US" dirty="0">
              <a:solidFill>
                <a:prstClr val="black"/>
              </a:solidFill>
            </a:endParaRPr>
          </a:p>
        </p:txBody>
      </p:sp>
      <p:sp>
        <p:nvSpPr>
          <p:cNvPr id="4" name="Title Placeholder 1"/>
          <p:cNvSpPr>
            <a:spLocks noGrp="1"/>
          </p:cNvSpPr>
          <p:nvPr>
            <p:ph type="title" hasCustomPrompt="1"/>
          </p:nvPr>
        </p:nvSpPr>
        <p:spPr>
          <a:xfrm>
            <a:off x="2204720" y="3241040"/>
            <a:ext cx="3911599" cy="2316480"/>
          </a:xfrm>
          <a:prstGeom prst="rect">
            <a:avLst/>
          </a:prstGeom>
        </p:spPr>
        <p:txBody>
          <a:bodyPr vert="horz" lIns="0" tIns="0" rIns="0" bIns="0" rtlCol="0" anchor="t" anchorCtr="0">
            <a:normAutofit/>
          </a:bodyPr>
          <a:lstStyle>
            <a:lvl1pPr algn="l">
              <a:defRPr sz="2100" baseline="0">
                <a:solidFill>
                  <a:srgbClr val="C80000"/>
                </a:solidFill>
                <a:latin typeface="Arial (Headings)"/>
                <a:cs typeface="Arial (Headings)"/>
              </a:defRPr>
            </a:lvl1pPr>
          </a:lstStyle>
          <a:p>
            <a:r>
              <a:rPr lang="en-US" dirty="0"/>
              <a:t>Click to edit Master </a:t>
            </a:r>
            <a:r>
              <a:rPr lang="en-US" dirty="0" err="1"/>
              <a:t>infographic</a:t>
            </a:r>
            <a:r>
              <a:rPr lang="en-US" dirty="0"/>
              <a:t> body copy</a:t>
            </a:r>
          </a:p>
        </p:txBody>
      </p:sp>
      <p:sp>
        <p:nvSpPr>
          <p:cNvPr id="5" name="Title Placeholder 1"/>
          <p:cNvSpPr txBox="1">
            <a:spLocks/>
          </p:cNvSpPr>
          <p:nvPr userDrawn="1"/>
        </p:nvSpPr>
        <p:spPr>
          <a:xfrm>
            <a:off x="2204720" y="1524000"/>
            <a:ext cx="3911599" cy="1930400"/>
          </a:xfrm>
          <a:prstGeom prst="rect">
            <a:avLst/>
          </a:prstGeom>
        </p:spPr>
        <p:txBody>
          <a:bodyPr vert="horz" lIns="0" tIns="0" rIns="0" bIns="0" rtlCol="0" anchor="t" anchorCtr="0">
            <a:noAutofit/>
          </a:bodyPr>
          <a:lstStyle>
            <a:lvl1pPr algn="l" defTabSz="457200" rtl="0" eaLnBrk="1" latinLnBrk="0" hangingPunct="1">
              <a:spcBef>
                <a:spcPct val="0"/>
              </a:spcBef>
              <a:buNone/>
              <a:defRPr sz="2100" kern="1200" baseline="0">
                <a:solidFill>
                  <a:schemeClr val="tx1"/>
                </a:solidFill>
                <a:latin typeface="Arial (Headings)"/>
                <a:ea typeface="+mj-ea"/>
                <a:cs typeface="Arial (Headings)"/>
              </a:defRPr>
            </a:lvl1pPr>
          </a:lstStyle>
          <a:p>
            <a:endParaRPr lang="en-US" sz="12000" b="1" dirty="0">
              <a:solidFill>
                <a:prstClr val="black"/>
              </a:solidFill>
            </a:endParaRPr>
          </a:p>
        </p:txBody>
      </p:sp>
      <p:sp>
        <p:nvSpPr>
          <p:cNvPr id="14" name="Text Placeholder 13"/>
          <p:cNvSpPr>
            <a:spLocks noGrp="1"/>
          </p:cNvSpPr>
          <p:nvPr>
            <p:ph type="body" sz="quarter" idx="10" hasCustomPrompt="1"/>
          </p:nvPr>
        </p:nvSpPr>
        <p:spPr>
          <a:xfrm>
            <a:off x="2102485" y="1311274"/>
            <a:ext cx="4044950" cy="1919605"/>
          </a:xfrm>
          <a:prstGeom prst="rect">
            <a:avLst/>
          </a:prstGeom>
        </p:spPr>
        <p:txBody>
          <a:bodyPr vert="horz"/>
          <a:lstStyle>
            <a:lvl1pPr marL="0" indent="0">
              <a:buFontTx/>
              <a:buNone/>
              <a:defRPr sz="12000" b="1">
                <a:solidFill>
                  <a:srgbClr val="C80000"/>
                </a:solidFill>
                <a:latin typeface="Arial (Body)"/>
                <a:cs typeface="Arial (Body)"/>
              </a:defRPr>
            </a:lvl1pPr>
          </a:lstStyle>
          <a:p>
            <a:pPr lvl="0"/>
            <a:r>
              <a:rPr lang="en-GB" dirty="0"/>
              <a:t>00%</a:t>
            </a:r>
            <a:endParaRPr lang="en-US" dirty="0"/>
          </a:p>
        </p:txBody>
      </p:sp>
    </p:spTree>
    <p:extLst>
      <p:ext uri="{BB962C8B-B14F-4D97-AF65-F5344CB8AC3E}">
        <p14:creationId xmlns:p14="http://schemas.microsoft.com/office/powerpoint/2010/main" val="1634275732"/>
      </p:ext>
    </p:extLst>
  </p:cSld>
  <p:clrMapOvr>
    <a:masterClrMapping/>
  </p:clrMapOvr>
  <p:extLst mod="1">
    <p:ext uri="{DCECCB84-F9BA-43D5-87BE-67443E8EF086}">
      <p15:sldGuideLst xmlns:p15="http://schemas.microsoft.com/office/powerpoint/2012/main">
        <p15:guide id="1" pos="1277">
          <p15:clr>
            <a:srgbClr val="FBAE40"/>
          </p15:clr>
        </p15:guide>
        <p15:guide id="2" orient="horz" pos="210">
          <p15:clr>
            <a:srgbClr val="FBAE40"/>
          </p15:clr>
        </p15:guide>
      </p15:sldGuideLst>
    </p:ext>
  </p:extLst>
</p:sldLayout>
</file>

<file path=ppt/slideLayouts/slideLayout95.xml><?xml version="1.0" encoding="utf-8"?>
<p:sldLayout xmlns:a="http://schemas.openxmlformats.org/drawingml/2006/main" xmlns:r="http://schemas.openxmlformats.org/officeDocument/2006/relationships" xmlns:p="http://schemas.openxmlformats.org/presentationml/2006/main" preserve="1" userDrawn="1">
  <p:cSld name="Infographic Style (Black)">
    <p:spTree>
      <p:nvGrpSpPr>
        <p:cNvPr id="1" name=""/>
        <p:cNvGrpSpPr/>
        <p:nvPr/>
      </p:nvGrpSpPr>
      <p:grpSpPr>
        <a:xfrm>
          <a:off x="0" y="0"/>
          <a:ext cx="0" cy="0"/>
          <a:chOff x="0" y="0"/>
          <a:chExt cx="0" cy="0"/>
        </a:xfrm>
      </p:grpSpPr>
      <p:sp>
        <p:nvSpPr>
          <p:cNvPr id="7" name="Title 1"/>
          <p:cNvSpPr txBox="1">
            <a:spLocks/>
          </p:cNvSpPr>
          <p:nvPr userDrawn="1"/>
        </p:nvSpPr>
        <p:spPr bwMode="auto">
          <a:xfrm>
            <a:off x="2011681" y="1520291"/>
            <a:ext cx="4291229" cy="4291229"/>
          </a:xfrm>
          <a:prstGeom prst="rect">
            <a:avLst/>
          </a:prstGeom>
          <a:noFill/>
          <a:ln w="12700" cmpd="sng">
            <a:solidFill>
              <a:schemeClr val="tx1"/>
            </a:solidFill>
          </a:ln>
        </p:spPr>
        <p:txBody>
          <a:bodyPr lIns="234000" tIns="180000" rIns="180000" bIns="90000" anchor="b" anchorCtr="0">
            <a:normAutofit/>
          </a:bodyPr>
          <a:lstStyle>
            <a:lvl1pPr algn="l" defTabSz="457200" rtl="0" eaLnBrk="1" latinLnBrk="0" hangingPunct="1">
              <a:spcBef>
                <a:spcPct val="0"/>
              </a:spcBef>
              <a:buNone/>
              <a:defRPr sz="1800" kern="1200">
                <a:solidFill>
                  <a:schemeClr val="tx1"/>
                </a:solidFill>
                <a:latin typeface="+mj-lt"/>
                <a:ea typeface="+mj-ea"/>
                <a:cs typeface="+mj-cs"/>
              </a:defRPr>
            </a:lvl1pPr>
          </a:lstStyle>
          <a:p>
            <a:endParaRPr lang="en-US" dirty="0">
              <a:solidFill>
                <a:srgbClr val="000000"/>
              </a:solidFill>
            </a:endParaRPr>
          </a:p>
        </p:txBody>
      </p:sp>
      <p:sp>
        <p:nvSpPr>
          <p:cNvPr id="4" name="Title Placeholder 1"/>
          <p:cNvSpPr>
            <a:spLocks noGrp="1"/>
          </p:cNvSpPr>
          <p:nvPr>
            <p:ph type="title" hasCustomPrompt="1"/>
          </p:nvPr>
        </p:nvSpPr>
        <p:spPr>
          <a:xfrm>
            <a:off x="2204720" y="3241040"/>
            <a:ext cx="3911599" cy="2316480"/>
          </a:xfrm>
          <a:prstGeom prst="rect">
            <a:avLst/>
          </a:prstGeom>
        </p:spPr>
        <p:txBody>
          <a:bodyPr vert="horz" lIns="0" tIns="0" rIns="0" bIns="0" rtlCol="0" anchor="t" anchorCtr="0">
            <a:normAutofit/>
          </a:bodyPr>
          <a:lstStyle>
            <a:lvl1pPr algn="l">
              <a:defRPr sz="2100" baseline="0">
                <a:solidFill>
                  <a:srgbClr val="000000"/>
                </a:solidFill>
                <a:latin typeface="Arial (Headings)"/>
                <a:cs typeface="Arial (Headings)"/>
              </a:defRPr>
            </a:lvl1pPr>
          </a:lstStyle>
          <a:p>
            <a:r>
              <a:rPr lang="en-US" dirty="0"/>
              <a:t>Click to edit Master </a:t>
            </a:r>
            <a:r>
              <a:rPr lang="en-US" dirty="0" err="1"/>
              <a:t>infographic</a:t>
            </a:r>
            <a:r>
              <a:rPr lang="en-US" dirty="0"/>
              <a:t> body copy</a:t>
            </a:r>
          </a:p>
        </p:txBody>
      </p:sp>
      <p:sp>
        <p:nvSpPr>
          <p:cNvPr id="5" name="Title Placeholder 1"/>
          <p:cNvSpPr txBox="1">
            <a:spLocks/>
          </p:cNvSpPr>
          <p:nvPr userDrawn="1"/>
        </p:nvSpPr>
        <p:spPr>
          <a:xfrm>
            <a:off x="2204720" y="1524000"/>
            <a:ext cx="3911599" cy="1930400"/>
          </a:xfrm>
          <a:prstGeom prst="rect">
            <a:avLst/>
          </a:prstGeom>
        </p:spPr>
        <p:txBody>
          <a:bodyPr vert="horz" lIns="0" tIns="0" rIns="0" bIns="0" rtlCol="0" anchor="t" anchorCtr="0">
            <a:noAutofit/>
          </a:bodyPr>
          <a:lstStyle>
            <a:lvl1pPr algn="l" defTabSz="457200" rtl="0" eaLnBrk="1" latinLnBrk="0" hangingPunct="1">
              <a:spcBef>
                <a:spcPct val="0"/>
              </a:spcBef>
              <a:buNone/>
              <a:defRPr sz="2100" kern="1200" baseline="0">
                <a:solidFill>
                  <a:schemeClr val="tx1"/>
                </a:solidFill>
                <a:latin typeface="Arial (Headings)"/>
                <a:ea typeface="+mj-ea"/>
                <a:cs typeface="Arial (Headings)"/>
              </a:defRPr>
            </a:lvl1pPr>
          </a:lstStyle>
          <a:p>
            <a:endParaRPr lang="en-US" sz="12000" b="1" dirty="0">
              <a:solidFill>
                <a:prstClr val="black"/>
              </a:solidFill>
            </a:endParaRPr>
          </a:p>
        </p:txBody>
      </p:sp>
      <p:sp>
        <p:nvSpPr>
          <p:cNvPr id="14" name="Text Placeholder 13"/>
          <p:cNvSpPr>
            <a:spLocks noGrp="1"/>
          </p:cNvSpPr>
          <p:nvPr>
            <p:ph type="body" sz="quarter" idx="10" hasCustomPrompt="1"/>
          </p:nvPr>
        </p:nvSpPr>
        <p:spPr>
          <a:xfrm>
            <a:off x="2102485" y="1311274"/>
            <a:ext cx="4044950" cy="1919605"/>
          </a:xfrm>
          <a:prstGeom prst="rect">
            <a:avLst/>
          </a:prstGeom>
        </p:spPr>
        <p:txBody>
          <a:bodyPr vert="horz"/>
          <a:lstStyle>
            <a:lvl1pPr marL="0" indent="0">
              <a:buFontTx/>
              <a:buNone/>
              <a:defRPr sz="12000" b="1">
                <a:solidFill>
                  <a:schemeClr val="tx1"/>
                </a:solidFill>
                <a:latin typeface="Arial (Body)"/>
                <a:cs typeface="Arial (Body)"/>
              </a:defRPr>
            </a:lvl1pPr>
          </a:lstStyle>
          <a:p>
            <a:pPr lvl="0"/>
            <a:r>
              <a:rPr lang="en-GB" dirty="0"/>
              <a:t>00%</a:t>
            </a:r>
            <a:endParaRPr lang="en-US" dirty="0"/>
          </a:p>
        </p:txBody>
      </p:sp>
    </p:spTree>
    <p:extLst>
      <p:ext uri="{BB962C8B-B14F-4D97-AF65-F5344CB8AC3E}">
        <p14:creationId xmlns:p14="http://schemas.microsoft.com/office/powerpoint/2010/main" val="2506309399"/>
      </p:ext>
    </p:extLst>
  </p:cSld>
  <p:clrMapOvr>
    <a:masterClrMapping/>
  </p:clrMapOvr>
  <p:extLst mod="1">
    <p:ext uri="{DCECCB84-F9BA-43D5-87BE-67443E8EF086}">
      <p15:sldGuideLst xmlns:p15="http://schemas.microsoft.com/office/powerpoint/2012/main">
        <p15:guide id="1" pos="1255">
          <p15:clr>
            <a:srgbClr val="FBAE40"/>
          </p15:clr>
        </p15:guide>
      </p15:sldGuideLst>
    </p:ext>
  </p:extLst>
</p:sldLayout>
</file>

<file path=ppt/slideLayouts/slideLayout96.xml><?xml version="1.0" encoding="utf-8"?>
<p:sldLayout xmlns:a="http://schemas.openxmlformats.org/drawingml/2006/main" xmlns:r="http://schemas.openxmlformats.org/officeDocument/2006/relationships" xmlns:p="http://schemas.openxmlformats.org/presentationml/2006/main" preserve="1" userDrawn="1">
  <p:cSld name="Infographic Style (White)">
    <p:spTree>
      <p:nvGrpSpPr>
        <p:cNvPr id="1" name=""/>
        <p:cNvGrpSpPr/>
        <p:nvPr/>
      </p:nvGrpSpPr>
      <p:grpSpPr>
        <a:xfrm>
          <a:off x="0" y="0"/>
          <a:ext cx="0" cy="0"/>
          <a:chOff x="0" y="0"/>
          <a:chExt cx="0" cy="0"/>
        </a:xfrm>
      </p:grpSpPr>
      <p:sp>
        <p:nvSpPr>
          <p:cNvPr id="7" name="Title 1"/>
          <p:cNvSpPr txBox="1">
            <a:spLocks/>
          </p:cNvSpPr>
          <p:nvPr userDrawn="1"/>
        </p:nvSpPr>
        <p:spPr bwMode="auto">
          <a:xfrm>
            <a:off x="2011681" y="1520291"/>
            <a:ext cx="4291229" cy="4291229"/>
          </a:xfrm>
          <a:prstGeom prst="rect">
            <a:avLst/>
          </a:prstGeom>
          <a:noFill/>
          <a:ln w="12700" cmpd="sng">
            <a:solidFill>
              <a:schemeClr val="bg1"/>
            </a:solidFill>
          </a:ln>
        </p:spPr>
        <p:txBody>
          <a:bodyPr lIns="234000" tIns="180000" rIns="180000" bIns="90000" anchor="b" anchorCtr="0">
            <a:normAutofit/>
          </a:bodyPr>
          <a:lstStyle>
            <a:lvl1pPr algn="l" defTabSz="457200" rtl="0" eaLnBrk="1" latinLnBrk="0" hangingPunct="1">
              <a:spcBef>
                <a:spcPct val="0"/>
              </a:spcBef>
              <a:buNone/>
              <a:defRPr sz="1800" kern="1200">
                <a:solidFill>
                  <a:schemeClr val="tx1"/>
                </a:solidFill>
                <a:latin typeface="+mj-lt"/>
                <a:ea typeface="+mj-ea"/>
                <a:cs typeface="+mj-cs"/>
              </a:defRPr>
            </a:lvl1pPr>
          </a:lstStyle>
          <a:p>
            <a:endParaRPr lang="en-US" dirty="0">
              <a:solidFill>
                <a:prstClr val="white"/>
              </a:solidFill>
            </a:endParaRPr>
          </a:p>
        </p:txBody>
      </p:sp>
      <p:sp>
        <p:nvSpPr>
          <p:cNvPr id="4" name="Title Placeholder 1"/>
          <p:cNvSpPr>
            <a:spLocks noGrp="1"/>
          </p:cNvSpPr>
          <p:nvPr>
            <p:ph type="title" hasCustomPrompt="1"/>
          </p:nvPr>
        </p:nvSpPr>
        <p:spPr>
          <a:xfrm>
            <a:off x="2204720" y="3241040"/>
            <a:ext cx="3911599" cy="2316480"/>
          </a:xfrm>
          <a:prstGeom prst="rect">
            <a:avLst/>
          </a:prstGeom>
        </p:spPr>
        <p:txBody>
          <a:bodyPr vert="horz" lIns="0" tIns="0" rIns="0" bIns="0" rtlCol="0" anchor="t" anchorCtr="0">
            <a:normAutofit/>
          </a:bodyPr>
          <a:lstStyle>
            <a:lvl1pPr algn="l">
              <a:defRPr sz="2100" baseline="0">
                <a:solidFill>
                  <a:schemeClr val="bg1"/>
                </a:solidFill>
                <a:latin typeface="Arial (Headings)"/>
                <a:cs typeface="Arial (Headings)"/>
              </a:defRPr>
            </a:lvl1pPr>
          </a:lstStyle>
          <a:p>
            <a:r>
              <a:rPr lang="en-US" dirty="0"/>
              <a:t>Click to edit Master </a:t>
            </a:r>
            <a:r>
              <a:rPr lang="en-US" dirty="0" err="1"/>
              <a:t>infographic</a:t>
            </a:r>
            <a:r>
              <a:rPr lang="en-US" dirty="0"/>
              <a:t> body copy</a:t>
            </a:r>
          </a:p>
        </p:txBody>
      </p:sp>
      <p:sp>
        <p:nvSpPr>
          <p:cNvPr id="5" name="Title Placeholder 1"/>
          <p:cNvSpPr txBox="1">
            <a:spLocks/>
          </p:cNvSpPr>
          <p:nvPr userDrawn="1"/>
        </p:nvSpPr>
        <p:spPr>
          <a:xfrm>
            <a:off x="2204720" y="1524000"/>
            <a:ext cx="3911599" cy="1930400"/>
          </a:xfrm>
          <a:prstGeom prst="rect">
            <a:avLst/>
          </a:prstGeom>
        </p:spPr>
        <p:txBody>
          <a:bodyPr vert="horz" lIns="0" tIns="0" rIns="0" bIns="0" rtlCol="0" anchor="t" anchorCtr="0">
            <a:noAutofit/>
          </a:bodyPr>
          <a:lstStyle>
            <a:lvl1pPr algn="l" defTabSz="457200" rtl="0" eaLnBrk="1" latinLnBrk="0" hangingPunct="1">
              <a:spcBef>
                <a:spcPct val="0"/>
              </a:spcBef>
              <a:buNone/>
              <a:defRPr sz="2100" kern="1200" baseline="0">
                <a:solidFill>
                  <a:schemeClr val="tx1"/>
                </a:solidFill>
                <a:latin typeface="Arial (Headings)"/>
                <a:ea typeface="+mj-ea"/>
                <a:cs typeface="Arial (Headings)"/>
              </a:defRPr>
            </a:lvl1pPr>
          </a:lstStyle>
          <a:p>
            <a:endParaRPr lang="en-US" sz="12000" b="1" dirty="0">
              <a:solidFill>
                <a:prstClr val="black"/>
              </a:solidFill>
            </a:endParaRPr>
          </a:p>
        </p:txBody>
      </p:sp>
      <p:sp>
        <p:nvSpPr>
          <p:cNvPr id="14" name="Text Placeholder 13"/>
          <p:cNvSpPr>
            <a:spLocks noGrp="1"/>
          </p:cNvSpPr>
          <p:nvPr>
            <p:ph type="body" sz="quarter" idx="10" hasCustomPrompt="1"/>
          </p:nvPr>
        </p:nvSpPr>
        <p:spPr>
          <a:xfrm>
            <a:off x="2102485" y="1311274"/>
            <a:ext cx="4044950" cy="1919605"/>
          </a:xfrm>
          <a:prstGeom prst="rect">
            <a:avLst/>
          </a:prstGeom>
        </p:spPr>
        <p:txBody>
          <a:bodyPr vert="horz"/>
          <a:lstStyle>
            <a:lvl1pPr marL="0" indent="0">
              <a:buFontTx/>
              <a:buNone/>
              <a:defRPr sz="12000" b="1">
                <a:solidFill>
                  <a:schemeClr val="bg1"/>
                </a:solidFill>
                <a:latin typeface="Arial (Body)"/>
                <a:cs typeface="Arial (Body)"/>
              </a:defRPr>
            </a:lvl1pPr>
          </a:lstStyle>
          <a:p>
            <a:pPr lvl="0"/>
            <a:r>
              <a:rPr lang="en-GB" dirty="0"/>
              <a:t>00%</a:t>
            </a:r>
            <a:endParaRPr lang="en-US" dirty="0"/>
          </a:p>
        </p:txBody>
      </p:sp>
    </p:spTree>
    <p:extLst>
      <p:ext uri="{BB962C8B-B14F-4D97-AF65-F5344CB8AC3E}">
        <p14:creationId xmlns:p14="http://schemas.microsoft.com/office/powerpoint/2010/main" val="2916400218"/>
      </p:ext>
    </p:extLst>
  </p:cSld>
  <p:clrMapOvr>
    <a:masterClrMapping/>
  </p:clrMapOvr>
  <p:extLst mod="1">
    <p:ext uri="{DCECCB84-F9BA-43D5-87BE-67443E8EF086}">
      <p15:sldGuideLst xmlns:p15="http://schemas.microsoft.com/office/powerpoint/2012/main">
        <p15:guide id="1" pos="1277">
          <p15:clr>
            <a:srgbClr val="FBAE40"/>
          </p15:clr>
        </p15:guide>
      </p15:sldGuideLst>
    </p:ext>
  </p:extLst>
</p:sldLayout>
</file>

<file path=ppt/slideLayouts/slideLayout97.xml><?xml version="1.0" encoding="utf-8"?>
<p:sldLayout xmlns:a="http://schemas.openxmlformats.org/drawingml/2006/main" xmlns:r="http://schemas.openxmlformats.org/officeDocument/2006/relationships" xmlns:p="http://schemas.openxmlformats.org/presentationml/2006/main" preserve="1" userDrawn="1">
  <p:cSld name="1_Infographic Style (Red)">
    <p:spTree>
      <p:nvGrpSpPr>
        <p:cNvPr id="1" name=""/>
        <p:cNvGrpSpPr/>
        <p:nvPr/>
      </p:nvGrpSpPr>
      <p:grpSpPr>
        <a:xfrm>
          <a:off x="0" y="0"/>
          <a:ext cx="0" cy="0"/>
          <a:chOff x="0" y="0"/>
          <a:chExt cx="0" cy="0"/>
        </a:xfrm>
      </p:grpSpPr>
      <p:sp>
        <p:nvSpPr>
          <p:cNvPr id="7" name="Title 1"/>
          <p:cNvSpPr txBox="1">
            <a:spLocks/>
          </p:cNvSpPr>
          <p:nvPr userDrawn="1"/>
        </p:nvSpPr>
        <p:spPr bwMode="auto">
          <a:xfrm>
            <a:off x="5370179" y="1524000"/>
            <a:ext cx="3525994" cy="3525994"/>
          </a:xfrm>
          <a:prstGeom prst="rect">
            <a:avLst/>
          </a:prstGeom>
          <a:noFill/>
          <a:ln w="12700" cmpd="sng">
            <a:solidFill>
              <a:srgbClr val="C80000"/>
            </a:solidFill>
          </a:ln>
        </p:spPr>
        <p:txBody>
          <a:bodyPr lIns="234000" tIns="180000" rIns="180000" bIns="90000" anchor="b" anchorCtr="0">
            <a:normAutofit/>
          </a:bodyPr>
          <a:lstStyle>
            <a:lvl1pPr algn="l" defTabSz="457200" rtl="0" eaLnBrk="1" latinLnBrk="0" hangingPunct="1">
              <a:spcBef>
                <a:spcPct val="0"/>
              </a:spcBef>
              <a:buNone/>
              <a:defRPr sz="1800" kern="1200">
                <a:solidFill>
                  <a:schemeClr val="tx1"/>
                </a:solidFill>
                <a:latin typeface="+mj-lt"/>
                <a:ea typeface="+mj-ea"/>
                <a:cs typeface="+mj-cs"/>
              </a:defRPr>
            </a:lvl1pPr>
          </a:lstStyle>
          <a:p>
            <a:endParaRPr lang="en-US" dirty="0">
              <a:solidFill>
                <a:prstClr val="black"/>
              </a:solidFill>
            </a:endParaRPr>
          </a:p>
        </p:txBody>
      </p:sp>
      <p:sp>
        <p:nvSpPr>
          <p:cNvPr id="4" name="Title Placeholder 1"/>
          <p:cNvSpPr>
            <a:spLocks noGrp="1"/>
          </p:cNvSpPr>
          <p:nvPr>
            <p:ph type="title" hasCustomPrompt="1"/>
          </p:nvPr>
        </p:nvSpPr>
        <p:spPr>
          <a:xfrm>
            <a:off x="5563218" y="1757779"/>
            <a:ext cx="3153492" cy="2194085"/>
          </a:xfrm>
          <a:prstGeom prst="rect">
            <a:avLst/>
          </a:prstGeom>
        </p:spPr>
        <p:txBody>
          <a:bodyPr vert="horz" lIns="0" tIns="0" rIns="0" bIns="0" rtlCol="0" anchor="t" anchorCtr="0">
            <a:normAutofit/>
          </a:bodyPr>
          <a:lstStyle>
            <a:lvl1pPr algn="l">
              <a:defRPr sz="2800" baseline="0">
                <a:solidFill>
                  <a:srgbClr val="C80000"/>
                </a:solidFill>
                <a:latin typeface="Arial (Headings)"/>
                <a:cs typeface="Arial (Headings)"/>
              </a:defRPr>
            </a:lvl1pPr>
          </a:lstStyle>
          <a:p>
            <a:r>
              <a:rPr lang="en-US" dirty="0"/>
              <a:t>Click to edit </a:t>
            </a:r>
            <a:br>
              <a:rPr lang="en-US" dirty="0"/>
            </a:br>
            <a:r>
              <a:rPr lang="en-US" dirty="0"/>
              <a:t>Master infographic body copy</a:t>
            </a:r>
          </a:p>
        </p:txBody>
      </p:sp>
      <p:sp>
        <p:nvSpPr>
          <p:cNvPr id="5" name="Title Placeholder 1"/>
          <p:cNvSpPr txBox="1">
            <a:spLocks/>
          </p:cNvSpPr>
          <p:nvPr userDrawn="1"/>
        </p:nvSpPr>
        <p:spPr>
          <a:xfrm>
            <a:off x="2204720" y="1524000"/>
            <a:ext cx="3911599" cy="1930400"/>
          </a:xfrm>
          <a:prstGeom prst="rect">
            <a:avLst/>
          </a:prstGeom>
        </p:spPr>
        <p:txBody>
          <a:bodyPr vert="horz" lIns="0" tIns="0" rIns="0" bIns="0" rtlCol="0" anchor="t" anchorCtr="0">
            <a:noAutofit/>
          </a:bodyPr>
          <a:lstStyle>
            <a:lvl1pPr algn="l" defTabSz="457200" rtl="0" eaLnBrk="1" latinLnBrk="0" hangingPunct="1">
              <a:spcBef>
                <a:spcPct val="0"/>
              </a:spcBef>
              <a:buNone/>
              <a:defRPr sz="2100" kern="1200" baseline="0">
                <a:solidFill>
                  <a:schemeClr val="tx1"/>
                </a:solidFill>
                <a:latin typeface="Arial (Headings)"/>
                <a:ea typeface="+mj-ea"/>
                <a:cs typeface="Arial (Headings)"/>
              </a:defRPr>
            </a:lvl1pPr>
          </a:lstStyle>
          <a:p>
            <a:endParaRPr lang="en-US" sz="12000" b="1" dirty="0">
              <a:solidFill>
                <a:prstClr val="black"/>
              </a:solidFill>
            </a:endParaRPr>
          </a:p>
        </p:txBody>
      </p:sp>
      <p:sp>
        <p:nvSpPr>
          <p:cNvPr id="11" name="Text Placeholder 9"/>
          <p:cNvSpPr>
            <a:spLocks noGrp="1"/>
          </p:cNvSpPr>
          <p:nvPr>
            <p:ph type="body" sz="quarter" idx="10" hasCustomPrompt="1"/>
          </p:nvPr>
        </p:nvSpPr>
        <p:spPr>
          <a:xfrm>
            <a:off x="7999413" y="4159783"/>
            <a:ext cx="1979612" cy="1979613"/>
          </a:xfrm>
          <a:prstGeom prst="rect">
            <a:avLst/>
          </a:prstGeom>
          <a:solidFill>
            <a:schemeClr val="bg1"/>
          </a:solidFill>
        </p:spPr>
        <p:txBody>
          <a:bodyPr lIns="180000" tIns="144000" rIns="90000" bIns="46800"/>
          <a:lstStyle>
            <a:lvl1pPr marL="0" indent="0">
              <a:buNone/>
              <a:defRPr sz="2100" b="0" i="0" baseline="0">
                <a:latin typeface="Arial" charset="0"/>
                <a:ea typeface="Arial" charset="0"/>
                <a:cs typeface="Arial" charset="0"/>
              </a:defRPr>
            </a:lvl1pPr>
          </a:lstStyle>
          <a:p>
            <a:pPr lvl="0"/>
            <a:r>
              <a:rPr lang="en-GB" dirty="0"/>
              <a:t>Click to edit body copy</a:t>
            </a:r>
          </a:p>
        </p:txBody>
      </p:sp>
    </p:spTree>
    <p:extLst>
      <p:ext uri="{BB962C8B-B14F-4D97-AF65-F5344CB8AC3E}">
        <p14:creationId xmlns:p14="http://schemas.microsoft.com/office/powerpoint/2010/main" val="995749817"/>
      </p:ext>
    </p:extLst>
  </p:cSld>
  <p:clrMapOvr>
    <a:masterClrMapping/>
  </p:clrMapOvr>
  <p:extLst mod="1">
    <p:ext uri="{DCECCB84-F9BA-43D5-87BE-67443E8EF086}">
      <p15:sldGuideLst xmlns:p15="http://schemas.microsoft.com/office/powerpoint/2012/main">
        <p15:guide id="1" pos="1277">
          <p15:clr>
            <a:srgbClr val="FBAE40"/>
          </p15:clr>
        </p15:guide>
        <p15:guide id="2" orient="horz" pos="210">
          <p15:clr>
            <a:srgbClr val="FBAE40"/>
          </p15:clr>
        </p15:guide>
      </p15:sldGuideLst>
    </p:ext>
  </p:extLst>
</p:sldLayout>
</file>

<file path=ppt/slideLayouts/slideLayout98.xml><?xml version="1.0" encoding="utf-8"?>
<p:sldLayout xmlns:a="http://schemas.openxmlformats.org/drawingml/2006/main" xmlns:r="http://schemas.openxmlformats.org/officeDocument/2006/relationships" xmlns:p="http://schemas.openxmlformats.org/presentationml/2006/main" preserve="1" userDrawn="1">
  <p:cSld name="2_Infographic Style (Red)">
    <p:spTree>
      <p:nvGrpSpPr>
        <p:cNvPr id="1" name=""/>
        <p:cNvGrpSpPr/>
        <p:nvPr/>
      </p:nvGrpSpPr>
      <p:grpSpPr>
        <a:xfrm>
          <a:off x="0" y="0"/>
          <a:ext cx="0" cy="0"/>
          <a:chOff x="0" y="0"/>
          <a:chExt cx="0" cy="0"/>
        </a:xfrm>
      </p:grpSpPr>
      <p:sp>
        <p:nvSpPr>
          <p:cNvPr id="7" name="Title 1"/>
          <p:cNvSpPr txBox="1">
            <a:spLocks/>
          </p:cNvSpPr>
          <p:nvPr userDrawn="1"/>
        </p:nvSpPr>
        <p:spPr bwMode="auto">
          <a:xfrm>
            <a:off x="2027238" y="2605607"/>
            <a:ext cx="3525994" cy="3525994"/>
          </a:xfrm>
          <a:prstGeom prst="rect">
            <a:avLst/>
          </a:prstGeom>
          <a:noFill/>
          <a:ln w="12700" cmpd="sng">
            <a:solidFill>
              <a:srgbClr val="C80000"/>
            </a:solidFill>
          </a:ln>
        </p:spPr>
        <p:txBody>
          <a:bodyPr lIns="234000" tIns="180000" rIns="180000" bIns="90000" anchor="b" anchorCtr="0">
            <a:normAutofit/>
          </a:bodyPr>
          <a:lstStyle>
            <a:lvl1pPr algn="l" defTabSz="457200" rtl="0" eaLnBrk="1" latinLnBrk="0" hangingPunct="1">
              <a:spcBef>
                <a:spcPct val="0"/>
              </a:spcBef>
              <a:buNone/>
              <a:defRPr sz="1800" kern="1200">
                <a:solidFill>
                  <a:schemeClr val="tx1"/>
                </a:solidFill>
                <a:latin typeface="+mj-lt"/>
                <a:ea typeface="+mj-ea"/>
                <a:cs typeface="+mj-cs"/>
              </a:defRPr>
            </a:lvl1pPr>
          </a:lstStyle>
          <a:p>
            <a:endParaRPr lang="en-US" dirty="0">
              <a:solidFill>
                <a:prstClr val="black"/>
              </a:solidFill>
            </a:endParaRPr>
          </a:p>
        </p:txBody>
      </p:sp>
      <p:sp>
        <p:nvSpPr>
          <p:cNvPr id="4" name="Title Placeholder 1"/>
          <p:cNvSpPr>
            <a:spLocks noGrp="1"/>
          </p:cNvSpPr>
          <p:nvPr>
            <p:ph type="title" hasCustomPrompt="1"/>
          </p:nvPr>
        </p:nvSpPr>
        <p:spPr>
          <a:xfrm>
            <a:off x="2220276" y="2839386"/>
            <a:ext cx="2197899" cy="3074304"/>
          </a:xfrm>
          <a:prstGeom prst="rect">
            <a:avLst/>
          </a:prstGeom>
        </p:spPr>
        <p:txBody>
          <a:bodyPr vert="horz" lIns="0" tIns="0" rIns="0" bIns="0" rtlCol="0" anchor="t" anchorCtr="0">
            <a:normAutofit/>
          </a:bodyPr>
          <a:lstStyle>
            <a:lvl1pPr algn="l">
              <a:defRPr sz="2800" baseline="0">
                <a:solidFill>
                  <a:srgbClr val="C80000"/>
                </a:solidFill>
                <a:latin typeface="Arial (Headings)"/>
                <a:cs typeface="Arial (Headings)"/>
              </a:defRPr>
            </a:lvl1pPr>
          </a:lstStyle>
          <a:p>
            <a:r>
              <a:rPr lang="en-US" dirty="0"/>
              <a:t>Click to edit Master </a:t>
            </a:r>
            <a:r>
              <a:rPr lang="en-US" dirty="0" err="1"/>
              <a:t>infographic</a:t>
            </a:r>
            <a:r>
              <a:rPr lang="en-US" dirty="0"/>
              <a:t> body copy</a:t>
            </a:r>
          </a:p>
        </p:txBody>
      </p:sp>
      <p:sp>
        <p:nvSpPr>
          <p:cNvPr id="5" name="Title Placeholder 1"/>
          <p:cNvSpPr txBox="1">
            <a:spLocks/>
          </p:cNvSpPr>
          <p:nvPr userDrawn="1"/>
        </p:nvSpPr>
        <p:spPr>
          <a:xfrm>
            <a:off x="2204720" y="1524000"/>
            <a:ext cx="3911599" cy="1930400"/>
          </a:xfrm>
          <a:prstGeom prst="rect">
            <a:avLst/>
          </a:prstGeom>
        </p:spPr>
        <p:txBody>
          <a:bodyPr vert="horz" lIns="0" tIns="0" rIns="0" bIns="0" rtlCol="0" anchor="t" anchorCtr="0">
            <a:noAutofit/>
          </a:bodyPr>
          <a:lstStyle>
            <a:lvl1pPr algn="l" defTabSz="457200" rtl="0" eaLnBrk="1" latinLnBrk="0" hangingPunct="1">
              <a:spcBef>
                <a:spcPct val="0"/>
              </a:spcBef>
              <a:buNone/>
              <a:defRPr sz="2100" kern="1200" baseline="0">
                <a:solidFill>
                  <a:schemeClr val="tx1"/>
                </a:solidFill>
                <a:latin typeface="Arial (Headings)"/>
                <a:ea typeface="+mj-ea"/>
                <a:cs typeface="Arial (Headings)"/>
              </a:defRPr>
            </a:lvl1pPr>
          </a:lstStyle>
          <a:p>
            <a:endParaRPr lang="en-US" sz="12000" b="1" dirty="0">
              <a:solidFill>
                <a:prstClr val="black"/>
              </a:solidFill>
            </a:endParaRPr>
          </a:p>
        </p:txBody>
      </p:sp>
      <p:sp>
        <p:nvSpPr>
          <p:cNvPr id="8" name="Text Placeholder 9"/>
          <p:cNvSpPr>
            <a:spLocks noGrp="1"/>
          </p:cNvSpPr>
          <p:nvPr>
            <p:ph type="body" sz="quarter" idx="10" hasCustomPrompt="1"/>
          </p:nvPr>
        </p:nvSpPr>
        <p:spPr>
          <a:xfrm>
            <a:off x="4563426" y="1615800"/>
            <a:ext cx="1979612" cy="1979613"/>
          </a:xfrm>
          <a:prstGeom prst="rect">
            <a:avLst/>
          </a:prstGeom>
          <a:solidFill>
            <a:schemeClr val="bg1"/>
          </a:solidFill>
        </p:spPr>
        <p:txBody>
          <a:bodyPr lIns="180000" tIns="144000" rIns="90000" bIns="46800"/>
          <a:lstStyle>
            <a:lvl1pPr marL="0" indent="0">
              <a:buNone/>
              <a:defRPr sz="2100" b="0" i="0" baseline="0">
                <a:latin typeface="Arial" charset="0"/>
                <a:ea typeface="Arial" charset="0"/>
                <a:cs typeface="Arial" charset="0"/>
              </a:defRPr>
            </a:lvl1pPr>
          </a:lstStyle>
          <a:p>
            <a:pPr lvl="0"/>
            <a:r>
              <a:rPr lang="en-GB" dirty="0"/>
              <a:t>Click to edit body copy</a:t>
            </a:r>
          </a:p>
        </p:txBody>
      </p:sp>
    </p:spTree>
    <p:extLst>
      <p:ext uri="{BB962C8B-B14F-4D97-AF65-F5344CB8AC3E}">
        <p14:creationId xmlns:p14="http://schemas.microsoft.com/office/powerpoint/2010/main" val="282903511"/>
      </p:ext>
    </p:extLst>
  </p:cSld>
  <p:clrMapOvr>
    <a:masterClrMapping/>
  </p:clrMapOvr>
  <p:extLst mod="1">
    <p:ext uri="{DCECCB84-F9BA-43D5-87BE-67443E8EF086}">
      <p15:sldGuideLst xmlns:p15="http://schemas.microsoft.com/office/powerpoint/2012/main">
        <p15:guide id="1" pos="1277">
          <p15:clr>
            <a:srgbClr val="FBAE40"/>
          </p15:clr>
        </p15:guide>
        <p15:guide id="2" orient="horz" pos="210">
          <p15:clr>
            <a:srgbClr val="FBAE40"/>
          </p15:clr>
        </p15:guide>
      </p15:sldGuideLst>
    </p:ext>
  </p:extLst>
</p:sldLayout>
</file>

<file path=ppt/slideLayouts/slideLayout99.xml><?xml version="1.0" encoding="utf-8"?>
<p:sldLayout xmlns:a="http://schemas.openxmlformats.org/drawingml/2006/main" xmlns:r="http://schemas.openxmlformats.org/officeDocument/2006/relationships" xmlns:p="http://schemas.openxmlformats.org/presentationml/2006/main" preserve="1" userDrawn="1">
  <p:cSld name="Text (Brand Frame)">
    <p:spTree>
      <p:nvGrpSpPr>
        <p:cNvPr id="1" name=""/>
        <p:cNvGrpSpPr/>
        <p:nvPr/>
      </p:nvGrpSpPr>
      <p:grpSpPr>
        <a:xfrm>
          <a:off x="0" y="0"/>
          <a:ext cx="0" cy="0"/>
          <a:chOff x="0" y="0"/>
          <a:chExt cx="0" cy="0"/>
        </a:xfrm>
      </p:grpSpPr>
      <p:sp>
        <p:nvSpPr>
          <p:cNvPr id="10" name="Title 1"/>
          <p:cNvSpPr txBox="1">
            <a:spLocks/>
          </p:cNvSpPr>
          <p:nvPr userDrawn="1"/>
        </p:nvSpPr>
        <p:spPr bwMode="auto">
          <a:xfrm>
            <a:off x="2011681" y="1520291"/>
            <a:ext cx="4291229" cy="4291229"/>
          </a:xfrm>
          <a:prstGeom prst="rect">
            <a:avLst/>
          </a:prstGeom>
          <a:solidFill>
            <a:schemeClr val="bg1">
              <a:alpha val="80000"/>
            </a:schemeClr>
          </a:solidFill>
          <a:ln w="12700" cmpd="sng">
            <a:solidFill>
              <a:srgbClr val="C80000"/>
            </a:solidFill>
          </a:ln>
        </p:spPr>
        <p:txBody>
          <a:bodyPr lIns="234000" tIns="180000" rIns="180000" bIns="90000" anchor="b" anchorCtr="0">
            <a:normAutofit/>
          </a:bodyPr>
          <a:lstStyle>
            <a:lvl1pPr algn="l" defTabSz="457200" rtl="0" eaLnBrk="1" latinLnBrk="0" hangingPunct="1">
              <a:spcBef>
                <a:spcPct val="0"/>
              </a:spcBef>
              <a:buNone/>
              <a:defRPr sz="1800" kern="1200">
                <a:solidFill>
                  <a:schemeClr val="tx1"/>
                </a:solidFill>
                <a:latin typeface="+mj-lt"/>
                <a:ea typeface="+mj-ea"/>
                <a:cs typeface="+mj-cs"/>
              </a:defRPr>
            </a:lvl1pPr>
          </a:lstStyle>
          <a:p>
            <a:endParaRPr lang="en-US" dirty="0">
              <a:solidFill>
                <a:prstClr val="black"/>
              </a:solidFill>
            </a:endParaRPr>
          </a:p>
        </p:txBody>
      </p:sp>
      <p:sp>
        <p:nvSpPr>
          <p:cNvPr id="4" name="Title Placeholder 1"/>
          <p:cNvSpPr>
            <a:spLocks noGrp="1"/>
          </p:cNvSpPr>
          <p:nvPr>
            <p:ph type="title"/>
          </p:nvPr>
        </p:nvSpPr>
        <p:spPr>
          <a:xfrm>
            <a:off x="2204720" y="1643360"/>
            <a:ext cx="3911599" cy="3985280"/>
          </a:xfrm>
          <a:prstGeom prst="rect">
            <a:avLst/>
          </a:prstGeom>
        </p:spPr>
        <p:txBody>
          <a:bodyPr vert="horz" lIns="0" tIns="0" rIns="0" bIns="0" rtlCol="0" anchor="t" anchorCtr="0">
            <a:normAutofit/>
          </a:bodyPr>
          <a:lstStyle>
            <a:lvl1pPr algn="l">
              <a:defRPr sz="2100" baseline="0">
                <a:solidFill>
                  <a:schemeClr val="tx1"/>
                </a:solidFill>
                <a:latin typeface="Arial (Headings)"/>
                <a:cs typeface="Arial (Headings)"/>
              </a:defRPr>
            </a:lvl1pPr>
          </a:lstStyle>
          <a:p>
            <a:r>
              <a:rPr lang="en-US" dirty="0"/>
              <a:t>Click to edit Master title</a:t>
            </a:r>
          </a:p>
        </p:txBody>
      </p:sp>
    </p:spTree>
    <p:extLst>
      <p:ext uri="{BB962C8B-B14F-4D97-AF65-F5344CB8AC3E}">
        <p14:creationId xmlns:p14="http://schemas.microsoft.com/office/powerpoint/2010/main" val="576036782"/>
      </p:ext>
    </p:extLst>
  </p:cSld>
  <p:clrMapOvr>
    <a:masterClrMapping/>
  </p:clrMapOvr>
  <p:extLst mod="1">
    <p:ext uri="{DCECCB84-F9BA-43D5-87BE-67443E8EF086}">
      <p15:sldGuideLst xmlns:p15="http://schemas.microsoft.com/office/powerpoint/2012/main">
        <p15:guide id="1" pos="1255">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1.xml"/><Relationship Id="rId13" Type="http://schemas.openxmlformats.org/officeDocument/2006/relationships/image" Target="../media/image5.emf"/><Relationship Id="rId3" Type="http://schemas.openxmlformats.org/officeDocument/2006/relationships/slideLayout" Target="../slideLayouts/slideLayout96.xml"/><Relationship Id="rId7" Type="http://schemas.openxmlformats.org/officeDocument/2006/relationships/slideLayout" Target="../slideLayouts/slideLayout100.xml"/><Relationship Id="rId12" Type="http://schemas.openxmlformats.org/officeDocument/2006/relationships/theme" Target="../theme/theme10.xml"/><Relationship Id="rId2" Type="http://schemas.openxmlformats.org/officeDocument/2006/relationships/slideLayout" Target="../slideLayouts/slideLayout95.xml"/><Relationship Id="rId1" Type="http://schemas.openxmlformats.org/officeDocument/2006/relationships/slideLayout" Target="../slideLayouts/slideLayout94.xml"/><Relationship Id="rId6" Type="http://schemas.openxmlformats.org/officeDocument/2006/relationships/slideLayout" Target="../slideLayouts/slideLayout99.xml"/><Relationship Id="rId11" Type="http://schemas.openxmlformats.org/officeDocument/2006/relationships/slideLayout" Target="../slideLayouts/slideLayout104.xml"/><Relationship Id="rId5" Type="http://schemas.openxmlformats.org/officeDocument/2006/relationships/slideLayout" Target="../slideLayouts/slideLayout98.xml"/><Relationship Id="rId10" Type="http://schemas.openxmlformats.org/officeDocument/2006/relationships/slideLayout" Target="../slideLayouts/slideLayout103.xml"/><Relationship Id="rId4" Type="http://schemas.openxmlformats.org/officeDocument/2006/relationships/slideLayout" Target="../slideLayouts/slideLayout97.xml"/><Relationship Id="rId9" Type="http://schemas.openxmlformats.org/officeDocument/2006/relationships/slideLayout" Target="../slideLayouts/slideLayout102.xml"/></Relationships>
</file>

<file path=ppt/slideMasters/_rels/slideMaster11.xml.rels><?xml version="1.0" encoding="UTF-8" standalone="yes"?>
<Relationships xmlns="http://schemas.openxmlformats.org/package/2006/relationships"><Relationship Id="rId3" Type="http://schemas.openxmlformats.org/officeDocument/2006/relationships/slideLayout" Target="../slideLayouts/slideLayout107.xml"/><Relationship Id="rId7" Type="http://schemas.openxmlformats.org/officeDocument/2006/relationships/image" Target="../media/image5.emf"/><Relationship Id="rId2" Type="http://schemas.openxmlformats.org/officeDocument/2006/relationships/slideLayout" Target="../slideLayouts/slideLayout106.xml"/><Relationship Id="rId1" Type="http://schemas.openxmlformats.org/officeDocument/2006/relationships/slideLayout" Target="../slideLayouts/slideLayout105.xml"/><Relationship Id="rId6" Type="http://schemas.openxmlformats.org/officeDocument/2006/relationships/theme" Target="../theme/theme11.xml"/><Relationship Id="rId5" Type="http://schemas.openxmlformats.org/officeDocument/2006/relationships/slideLayout" Target="../slideLayouts/slideLayout109.xml"/><Relationship Id="rId4" Type="http://schemas.openxmlformats.org/officeDocument/2006/relationships/slideLayout" Target="../slideLayouts/slideLayout108.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17.xml"/><Relationship Id="rId13" Type="http://schemas.openxmlformats.org/officeDocument/2006/relationships/image" Target="../media/image5.emf"/><Relationship Id="rId3" Type="http://schemas.openxmlformats.org/officeDocument/2006/relationships/slideLayout" Target="../slideLayouts/slideLayout112.xml"/><Relationship Id="rId7" Type="http://schemas.openxmlformats.org/officeDocument/2006/relationships/slideLayout" Target="../slideLayouts/slideLayout116.xml"/><Relationship Id="rId12" Type="http://schemas.openxmlformats.org/officeDocument/2006/relationships/theme" Target="../theme/theme12.xml"/><Relationship Id="rId2" Type="http://schemas.openxmlformats.org/officeDocument/2006/relationships/slideLayout" Target="../slideLayouts/slideLayout111.xml"/><Relationship Id="rId1" Type="http://schemas.openxmlformats.org/officeDocument/2006/relationships/slideLayout" Target="../slideLayouts/slideLayout110.xml"/><Relationship Id="rId6" Type="http://schemas.openxmlformats.org/officeDocument/2006/relationships/slideLayout" Target="../slideLayouts/slideLayout115.xml"/><Relationship Id="rId11" Type="http://schemas.openxmlformats.org/officeDocument/2006/relationships/slideLayout" Target="../slideLayouts/slideLayout120.xml"/><Relationship Id="rId5" Type="http://schemas.openxmlformats.org/officeDocument/2006/relationships/slideLayout" Target="../slideLayouts/slideLayout114.xml"/><Relationship Id="rId10" Type="http://schemas.openxmlformats.org/officeDocument/2006/relationships/slideLayout" Target="../slideLayouts/slideLayout119.xml"/><Relationship Id="rId4" Type="http://schemas.openxmlformats.org/officeDocument/2006/relationships/slideLayout" Target="../slideLayouts/slideLayout113.xml"/><Relationship Id="rId9" Type="http://schemas.openxmlformats.org/officeDocument/2006/relationships/slideLayout" Target="../slideLayouts/slideLayout118.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128.xml"/><Relationship Id="rId13" Type="http://schemas.openxmlformats.org/officeDocument/2006/relationships/image" Target="../media/image5.emf"/><Relationship Id="rId3" Type="http://schemas.openxmlformats.org/officeDocument/2006/relationships/slideLayout" Target="../slideLayouts/slideLayout123.xml"/><Relationship Id="rId7" Type="http://schemas.openxmlformats.org/officeDocument/2006/relationships/slideLayout" Target="../slideLayouts/slideLayout127.xml"/><Relationship Id="rId12" Type="http://schemas.openxmlformats.org/officeDocument/2006/relationships/theme" Target="../theme/theme13.xml"/><Relationship Id="rId2" Type="http://schemas.openxmlformats.org/officeDocument/2006/relationships/slideLayout" Target="../slideLayouts/slideLayout122.xml"/><Relationship Id="rId1" Type="http://schemas.openxmlformats.org/officeDocument/2006/relationships/slideLayout" Target="../slideLayouts/slideLayout121.xml"/><Relationship Id="rId6" Type="http://schemas.openxmlformats.org/officeDocument/2006/relationships/slideLayout" Target="../slideLayouts/slideLayout126.xml"/><Relationship Id="rId11" Type="http://schemas.openxmlformats.org/officeDocument/2006/relationships/slideLayout" Target="../slideLayouts/slideLayout131.xml"/><Relationship Id="rId5" Type="http://schemas.openxmlformats.org/officeDocument/2006/relationships/slideLayout" Target="../slideLayouts/slideLayout125.xml"/><Relationship Id="rId10" Type="http://schemas.openxmlformats.org/officeDocument/2006/relationships/slideLayout" Target="../slideLayouts/slideLayout130.xml"/><Relationship Id="rId4" Type="http://schemas.openxmlformats.org/officeDocument/2006/relationships/slideLayout" Target="../slideLayouts/slideLayout124.xml"/><Relationship Id="rId9" Type="http://schemas.openxmlformats.org/officeDocument/2006/relationships/slideLayout" Target="../slideLayouts/slideLayout129.xml"/></Relationships>
</file>

<file path=ppt/slideMasters/_rels/slideMaster14.xml.rels><?xml version="1.0" encoding="UTF-8" standalone="yes"?>
<Relationships xmlns="http://schemas.openxmlformats.org/package/2006/relationships"><Relationship Id="rId8" Type="http://schemas.openxmlformats.org/officeDocument/2006/relationships/slideLayout" Target="../slideLayouts/slideLayout139.xml"/><Relationship Id="rId13" Type="http://schemas.openxmlformats.org/officeDocument/2006/relationships/theme" Target="../theme/theme14.xml"/><Relationship Id="rId3" Type="http://schemas.openxmlformats.org/officeDocument/2006/relationships/slideLayout" Target="../slideLayouts/slideLayout134.xml"/><Relationship Id="rId7" Type="http://schemas.openxmlformats.org/officeDocument/2006/relationships/slideLayout" Target="../slideLayouts/slideLayout138.xml"/><Relationship Id="rId12" Type="http://schemas.openxmlformats.org/officeDocument/2006/relationships/slideLayout" Target="../slideLayouts/slideLayout143.xml"/><Relationship Id="rId2" Type="http://schemas.openxmlformats.org/officeDocument/2006/relationships/slideLayout" Target="../slideLayouts/slideLayout133.xml"/><Relationship Id="rId1" Type="http://schemas.openxmlformats.org/officeDocument/2006/relationships/slideLayout" Target="../slideLayouts/slideLayout132.xml"/><Relationship Id="rId6" Type="http://schemas.openxmlformats.org/officeDocument/2006/relationships/slideLayout" Target="../slideLayouts/slideLayout137.xml"/><Relationship Id="rId11" Type="http://schemas.openxmlformats.org/officeDocument/2006/relationships/slideLayout" Target="../slideLayouts/slideLayout142.xml"/><Relationship Id="rId5" Type="http://schemas.openxmlformats.org/officeDocument/2006/relationships/slideLayout" Target="../slideLayouts/slideLayout136.xml"/><Relationship Id="rId10" Type="http://schemas.openxmlformats.org/officeDocument/2006/relationships/slideLayout" Target="../slideLayouts/slideLayout141.xml"/><Relationship Id="rId4" Type="http://schemas.openxmlformats.org/officeDocument/2006/relationships/slideLayout" Target="../slideLayouts/slideLayout135.xml"/><Relationship Id="rId9" Type="http://schemas.openxmlformats.org/officeDocument/2006/relationships/slideLayout" Target="../slideLayouts/slideLayout140.xml"/><Relationship Id="rId14" Type="http://schemas.openxmlformats.org/officeDocument/2006/relationships/image" Target="../media/image5.emf"/></Relationships>
</file>

<file path=ppt/slideMasters/_rels/slideMaster15.xml.rels><?xml version="1.0" encoding="UTF-8" standalone="yes"?>
<Relationships xmlns="http://schemas.openxmlformats.org/package/2006/relationships"><Relationship Id="rId8" Type="http://schemas.openxmlformats.org/officeDocument/2006/relationships/slideLayout" Target="../slideLayouts/slideLayout151.xml"/><Relationship Id="rId13" Type="http://schemas.openxmlformats.org/officeDocument/2006/relationships/image" Target="../media/image1.emf"/><Relationship Id="rId3" Type="http://schemas.openxmlformats.org/officeDocument/2006/relationships/slideLayout" Target="../slideLayouts/slideLayout146.xml"/><Relationship Id="rId7" Type="http://schemas.openxmlformats.org/officeDocument/2006/relationships/slideLayout" Target="../slideLayouts/slideLayout150.xml"/><Relationship Id="rId12" Type="http://schemas.openxmlformats.org/officeDocument/2006/relationships/theme" Target="../theme/theme15.xml"/><Relationship Id="rId2" Type="http://schemas.openxmlformats.org/officeDocument/2006/relationships/slideLayout" Target="../slideLayouts/slideLayout145.xml"/><Relationship Id="rId1" Type="http://schemas.openxmlformats.org/officeDocument/2006/relationships/slideLayout" Target="../slideLayouts/slideLayout144.xml"/><Relationship Id="rId6" Type="http://schemas.openxmlformats.org/officeDocument/2006/relationships/slideLayout" Target="../slideLayouts/slideLayout149.xml"/><Relationship Id="rId11" Type="http://schemas.openxmlformats.org/officeDocument/2006/relationships/slideLayout" Target="../slideLayouts/slideLayout154.xml"/><Relationship Id="rId5" Type="http://schemas.openxmlformats.org/officeDocument/2006/relationships/slideLayout" Target="../slideLayouts/slideLayout148.xml"/><Relationship Id="rId10" Type="http://schemas.openxmlformats.org/officeDocument/2006/relationships/slideLayout" Target="../slideLayouts/slideLayout153.xml"/><Relationship Id="rId4" Type="http://schemas.openxmlformats.org/officeDocument/2006/relationships/slideLayout" Target="../slideLayouts/slideLayout147.xml"/><Relationship Id="rId9" Type="http://schemas.openxmlformats.org/officeDocument/2006/relationships/slideLayout" Target="../slideLayouts/slideLayout152.xml"/></Relationships>
</file>

<file path=ppt/slideMasters/_rels/slideMaster16.xml.rels><?xml version="1.0" encoding="UTF-8" standalone="yes"?>
<Relationships xmlns="http://schemas.openxmlformats.org/package/2006/relationships"><Relationship Id="rId8" Type="http://schemas.openxmlformats.org/officeDocument/2006/relationships/slideLayout" Target="../slideLayouts/slideLayout162.xml"/><Relationship Id="rId13" Type="http://schemas.openxmlformats.org/officeDocument/2006/relationships/image" Target="../media/image5.emf"/><Relationship Id="rId3" Type="http://schemas.openxmlformats.org/officeDocument/2006/relationships/slideLayout" Target="../slideLayouts/slideLayout157.xml"/><Relationship Id="rId7" Type="http://schemas.openxmlformats.org/officeDocument/2006/relationships/slideLayout" Target="../slideLayouts/slideLayout161.xml"/><Relationship Id="rId12" Type="http://schemas.openxmlformats.org/officeDocument/2006/relationships/theme" Target="../theme/theme16.xml"/><Relationship Id="rId2" Type="http://schemas.openxmlformats.org/officeDocument/2006/relationships/slideLayout" Target="../slideLayouts/slideLayout156.xml"/><Relationship Id="rId1" Type="http://schemas.openxmlformats.org/officeDocument/2006/relationships/slideLayout" Target="../slideLayouts/slideLayout155.xml"/><Relationship Id="rId6" Type="http://schemas.openxmlformats.org/officeDocument/2006/relationships/slideLayout" Target="../slideLayouts/slideLayout160.xml"/><Relationship Id="rId11" Type="http://schemas.openxmlformats.org/officeDocument/2006/relationships/slideLayout" Target="../slideLayouts/slideLayout165.xml"/><Relationship Id="rId5" Type="http://schemas.openxmlformats.org/officeDocument/2006/relationships/slideLayout" Target="../slideLayouts/slideLayout159.xml"/><Relationship Id="rId10" Type="http://schemas.openxmlformats.org/officeDocument/2006/relationships/slideLayout" Target="../slideLayouts/slideLayout164.xml"/><Relationship Id="rId4" Type="http://schemas.openxmlformats.org/officeDocument/2006/relationships/slideLayout" Target="../slideLayouts/slideLayout158.xml"/><Relationship Id="rId9" Type="http://schemas.openxmlformats.org/officeDocument/2006/relationships/slideLayout" Target="../slideLayouts/slideLayout163.xml"/></Relationships>
</file>

<file path=ppt/slideMasters/_rels/slideMaster17.xml.rels><?xml version="1.0" encoding="UTF-8" standalone="yes"?>
<Relationships xmlns="http://schemas.openxmlformats.org/package/2006/relationships"><Relationship Id="rId8" Type="http://schemas.openxmlformats.org/officeDocument/2006/relationships/slideLayout" Target="../slideLayouts/slideLayout173.xml"/><Relationship Id="rId13" Type="http://schemas.openxmlformats.org/officeDocument/2006/relationships/image" Target="../media/image1.emf"/><Relationship Id="rId3" Type="http://schemas.openxmlformats.org/officeDocument/2006/relationships/slideLayout" Target="../slideLayouts/slideLayout168.xml"/><Relationship Id="rId7" Type="http://schemas.openxmlformats.org/officeDocument/2006/relationships/slideLayout" Target="../slideLayouts/slideLayout172.xml"/><Relationship Id="rId12" Type="http://schemas.openxmlformats.org/officeDocument/2006/relationships/theme" Target="../theme/theme17.xml"/><Relationship Id="rId2" Type="http://schemas.openxmlformats.org/officeDocument/2006/relationships/slideLayout" Target="../slideLayouts/slideLayout167.xml"/><Relationship Id="rId1" Type="http://schemas.openxmlformats.org/officeDocument/2006/relationships/slideLayout" Target="../slideLayouts/slideLayout166.xml"/><Relationship Id="rId6" Type="http://schemas.openxmlformats.org/officeDocument/2006/relationships/slideLayout" Target="../slideLayouts/slideLayout171.xml"/><Relationship Id="rId11" Type="http://schemas.openxmlformats.org/officeDocument/2006/relationships/slideLayout" Target="../slideLayouts/slideLayout176.xml"/><Relationship Id="rId5" Type="http://schemas.openxmlformats.org/officeDocument/2006/relationships/slideLayout" Target="../slideLayouts/slideLayout170.xml"/><Relationship Id="rId10" Type="http://schemas.openxmlformats.org/officeDocument/2006/relationships/slideLayout" Target="../slideLayouts/slideLayout175.xml"/><Relationship Id="rId4" Type="http://schemas.openxmlformats.org/officeDocument/2006/relationships/slideLayout" Target="../slideLayouts/slideLayout169.xml"/><Relationship Id="rId9" Type="http://schemas.openxmlformats.org/officeDocument/2006/relationships/slideLayout" Target="../slideLayouts/slideLayout174.xml"/></Relationships>
</file>

<file path=ppt/slideMasters/_rels/slideMaster18.xml.rels><?xml version="1.0" encoding="UTF-8" standalone="yes"?>
<Relationships xmlns="http://schemas.openxmlformats.org/package/2006/relationships"><Relationship Id="rId8" Type="http://schemas.openxmlformats.org/officeDocument/2006/relationships/image" Target="../media/image11.jpg"/><Relationship Id="rId3" Type="http://schemas.openxmlformats.org/officeDocument/2006/relationships/slideLayout" Target="../slideLayouts/slideLayout179.xml"/><Relationship Id="rId7" Type="http://schemas.openxmlformats.org/officeDocument/2006/relationships/theme" Target="../theme/theme18.xml"/><Relationship Id="rId2" Type="http://schemas.openxmlformats.org/officeDocument/2006/relationships/slideLayout" Target="../slideLayouts/slideLayout178.xml"/><Relationship Id="rId1" Type="http://schemas.openxmlformats.org/officeDocument/2006/relationships/slideLayout" Target="../slideLayouts/slideLayout177.xml"/><Relationship Id="rId6" Type="http://schemas.openxmlformats.org/officeDocument/2006/relationships/slideLayout" Target="../slideLayouts/slideLayout182.xml"/><Relationship Id="rId5" Type="http://schemas.openxmlformats.org/officeDocument/2006/relationships/slideLayout" Target="../slideLayouts/slideLayout181.xml"/><Relationship Id="rId4" Type="http://schemas.openxmlformats.org/officeDocument/2006/relationships/slideLayout" Target="../slideLayouts/slideLayout180.xml"/><Relationship Id="rId9" Type="http://schemas.openxmlformats.org/officeDocument/2006/relationships/image" Target="../media/image10.emf"/></Relationships>
</file>

<file path=ppt/slideMasters/_rels/slideMaster19.xml.rels><?xml version="1.0" encoding="UTF-8" standalone="yes"?>
<Relationships xmlns="http://schemas.openxmlformats.org/package/2006/relationships"><Relationship Id="rId8" Type="http://schemas.openxmlformats.org/officeDocument/2006/relationships/theme" Target="../theme/theme19.xml"/><Relationship Id="rId3" Type="http://schemas.openxmlformats.org/officeDocument/2006/relationships/slideLayout" Target="../slideLayouts/slideLayout185.xml"/><Relationship Id="rId7" Type="http://schemas.openxmlformats.org/officeDocument/2006/relationships/slideLayout" Target="../slideLayouts/slideLayout189.xml"/><Relationship Id="rId2" Type="http://schemas.openxmlformats.org/officeDocument/2006/relationships/slideLayout" Target="../slideLayouts/slideLayout184.xml"/><Relationship Id="rId1" Type="http://schemas.openxmlformats.org/officeDocument/2006/relationships/slideLayout" Target="../slideLayouts/slideLayout183.xml"/><Relationship Id="rId6" Type="http://schemas.openxmlformats.org/officeDocument/2006/relationships/slideLayout" Target="../slideLayouts/slideLayout188.xml"/><Relationship Id="rId5" Type="http://schemas.openxmlformats.org/officeDocument/2006/relationships/slideLayout" Target="../slideLayouts/slideLayout187.xml"/><Relationship Id="rId10" Type="http://schemas.openxmlformats.org/officeDocument/2006/relationships/image" Target="../media/image5.emf"/><Relationship Id="rId4" Type="http://schemas.openxmlformats.org/officeDocument/2006/relationships/slideLayout" Target="../slideLayouts/slideLayout186.xml"/><Relationship Id="rId9" Type="http://schemas.openxmlformats.org/officeDocument/2006/relationships/image" Target="../media/image11.jp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7" Type="http://schemas.openxmlformats.org/officeDocument/2006/relationships/image" Target="../media/image5.emf"/><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theme" Target="../theme/theme2.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_rels/slideMaster20.xml.rels><?xml version="1.0" encoding="UTF-8" standalone="yes"?>
<Relationships xmlns="http://schemas.openxmlformats.org/package/2006/relationships"><Relationship Id="rId8" Type="http://schemas.openxmlformats.org/officeDocument/2006/relationships/slideLayout" Target="../slideLayouts/slideLayout197.xml"/><Relationship Id="rId13" Type="http://schemas.openxmlformats.org/officeDocument/2006/relationships/image" Target="../media/image5.emf"/><Relationship Id="rId3" Type="http://schemas.openxmlformats.org/officeDocument/2006/relationships/slideLayout" Target="../slideLayouts/slideLayout192.xml"/><Relationship Id="rId7" Type="http://schemas.openxmlformats.org/officeDocument/2006/relationships/slideLayout" Target="../slideLayouts/slideLayout196.xml"/><Relationship Id="rId12" Type="http://schemas.openxmlformats.org/officeDocument/2006/relationships/theme" Target="../theme/theme20.xml"/><Relationship Id="rId2" Type="http://schemas.openxmlformats.org/officeDocument/2006/relationships/slideLayout" Target="../slideLayouts/slideLayout191.xml"/><Relationship Id="rId1" Type="http://schemas.openxmlformats.org/officeDocument/2006/relationships/slideLayout" Target="../slideLayouts/slideLayout190.xml"/><Relationship Id="rId6" Type="http://schemas.openxmlformats.org/officeDocument/2006/relationships/slideLayout" Target="../slideLayouts/slideLayout195.xml"/><Relationship Id="rId11" Type="http://schemas.openxmlformats.org/officeDocument/2006/relationships/slideLayout" Target="../slideLayouts/slideLayout200.xml"/><Relationship Id="rId5" Type="http://schemas.openxmlformats.org/officeDocument/2006/relationships/slideLayout" Target="../slideLayouts/slideLayout194.xml"/><Relationship Id="rId10" Type="http://schemas.openxmlformats.org/officeDocument/2006/relationships/slideLayout" Target="../slideLayouts/slideLayout199.xml"/><Relationship Id="rId4" Type="http://schemas.openxmlformats.org/officeDocument/2006/relationships/slideLayout" Target="../slideLayouts/slideLayout193.xml"/><Relationship Id="rId9" Type="http://schemas.openxmlformats.org/officeDocument/2006/relationships/slideLayout" Target="../slideLayouts/slideLayout198.xml"/></Relationships>
</file>

<file path=ppt/slideMasters/_rels/slideMaster21.xml.rels><?xml version="1.0" encoding="UTF-8" standalone="yes"?>
<Relationships xmlns="http://schemas.openxmlformats.org/package/2006/relationships"><Relationship Id="rId8" Type="http://schemas.openxmlformats.org/officeDocument/2006/relationships/slideLayout" Target="../slideLayouts/slideLayout208.xml"/><Relationship Id="rId13" Type="http://schemas.openxmlformats.org/officeDocument/2006/relationships/image" Target="../media/image5.emf"/><Relationship Id="rId3" Type="http://schemas.openxmlformats.org/officeDocument/2006/relationships/slideLayout" Target="../slideLayouts/slideLayout203.xml"/><Relationship Id="rId7" Type="http://schemas.openxmlformats.org/officeDocument/2006/relationships/slideLayout" Target="../slideLayouts/slideLayout207.xml"/><Relationship Id="rId12" Type="http://schemas.openxmlformats.org/officeDocument/2006/relationships/theme" Target="../theme/theme21.xml"/><Relationship Id="rId2" Type="http://schemas.openxmlformats.org/officeDocument/2006/relationships/slideLayout" Target="../slideLayouts/slideLayout202.xml"/><Relationship Id="rId1" Type="http://schemas.openxmlformats.org/officeDocument/2006/relationships/slideLayout" Target="../slideLayouts/slideLayout201.xml"/><Relationship Id="rId6" Type="http://schemas.openxmlformats.org/officeDocument/2006/relationships/slideLayout" Target="../slideLayouts/slideLayout206.xml"/><Relationship Id="rId11" Type="http://schemas.openxmlformats.org/officeDocument/2006/relationships/slideLayout" Target="../slideLayouts/slideLayout211.xml"/><Relationship Id="rId5" Type="http://schemas.openxmlformats.org/officeDocument/2006/relationships/slideLayout" Target="../slideLayouts/slideLayout205.xml"/><Relationship Id="rId10" Type="http://schemas.openxmlformats.org/officeDocument/2006/relationships/slideLayout" Target="../slideLayouts/slideLayout210.xml"/><Relationship Id="rId4" Type="http://schemas.openxmlformats.org/officeDocument/2006/relationships/slideLayout" Target="../slideLayouts/slideLayout204.xml"/><Relationship Id="rId9" Type="http://schemas.openxmlformats.org/officeDocument/2006/relationships/slideLayout" Target="../slideLayouts/slideLayout209.xml"/></Relationships>
</file>

<file path=ppt/slideMasters/_rels/slideMaster22.xml.rels><?xml version="1.0" encoding="UTF-8" standalone="yes"?>
<Relationships xmlns="http://schemas.openxmlformats.org/package/2006/relationships"><Relationship Id="rId8" Type="http://schemas.openxmlformats.org/officeDocument/2006/relationships/slideLayout" Target="../slideLayouts/slideLayout219.xml"/><Relationship Id="rId13" Type="http://schemas.openxmlformats.org/officeDocument/2006/relationships/slideLayout" Target="../slideLayouts/slideLayout224.xml"/><Relationship Id="rId3" Type="http://schemas.openxmlformats.org/officeDocument/2006/relationships/slideLayout" Target="../slideLayouts/slideLayout214.xml"/><Relationship Id="rId7" Type="http://schemas.openxmlformats.org/officeDocument/2006/relationships/slideLayout" Target="../slideLayouts/slideLayout218.xml"/><Relationship Id="rId12" Type="http://schemas.openxmlformats.org/officeDocument/2006/relationships/slideLayout" Target="../slideLayouts/slideLayout223.xml"/><Relationship Id="rId2" Type="http://schemas.openxmlformats.org/officeDocument/2006/relationships/slideLayout" Target="../slideLayouts/slideLayout213.xml"/><Relationship Id="rId1" Type="http://schemas.openxmlformats.org/officeDocument/2006/relationships/slideLayout" Target="../slideLayouts/slideLayout212.xml"/><Relationship Id="rId6" Type="http://schemas.openxmlformats.org/officeDocument/2006/relationships/slideLayout" Target="../slideLayouts/slideLayout217.xml"/><Relationship Id="rId11" Type="http://schemas.openxmlformats.org/officeDocument/2006/relationships/slideLayout" Target="../slideLayouts/slideLayout222.xml"/><Relationship Id="rId5" Type="http://schemas.openxmlformats.org/officeDocument/2006/relationships/slideLayout" Target="../slideLayouts/slideLayout216.xml"/><Relationship Id="rId15" Type="http://schemas.openxmlformats.org/officeDocument/2006/relationships/image" Target="../media/image5.emf"/><Relationship Id="rId10" Type="http://schemas.openxmlformats.org/officeDocument/2006/relationships/slideLayout" Target="../slideLayouts/slideLayout221.xml"/><Relationship Id="rId4" Type="http://schemas.openxmlformats.org/officeDocument/2006/relationships/slideLayout" Target="../slideLayouts/slideLayout215.xml"/><Relationship Id="rId9" Type="http://schemas.openxmlformats.org/officeDocument/2006/relationships/slideLayout" Target="../slideLayouts/slideLayout220.xml"/><Relationship Id="rId14" Type="http://schemas.openxmlformats.org/officeDocument/2006/relationships/theme" Target="../theme/theme22.xml"/></Relationships>
</file>

<file path=ppt/slideMasters/_rels/slideMaster23.xml.rels><?xml version="1.0" encoding="UTF-8" standalone="yes"?>
<Relationships xmlns="http://schemas.openxmlformats.org/package/2006/relationships"><Relationship Id="rId8" Type="http://schemas.openxmlformats.org/officeDocument/2006/relationships/slideLayout" Target="../slideLayouts/slideLayout232.xml"/><Relationship Id="rId13" Type="http://schemas.openxmlformats.org/officeDocument/2006/relationships/image" Target="../media/image5.emf"/><Relationship Id="rId3" Type="http://schemas.openxmlformats.org/officeDocument/2006/relationships/slideLayout" Target="../slideLayouts/slideLayout227.xml"/><Relationship Id="rId7" Type="http://schemas.openxmlformats.org/officeDocument/2006/relationships/slideLayout" Target="../slideLayouts/slideLayout231.xml"/><Relationship Id="rId12" Type="http://schemas.openxmlformats.org/officeDocument/2006/relationships/theme" Target="../theme/theme23.xml"/><Relationship Id="rId2" Type="http://schemas.openxmlformats.org/officeDocument/2006/relationships/slideLayout" Target="../slideLayouts/slideLayout226.xml"/><Relationship Id="rId1" Type="http://schemas.openxmlformats.org/officeDocument/2006/relationships/slideLayout" Target="../slideLayouts/slideLayout225.xml"/><Relationship Id="rId6" Type="http://schemas.openxmlformats.org/officeDocument/2006/relationships/slideLayout" Target="../slideLayouts/slideLayout230.xml"/><Relationship Id="rId11" Type="http://schemas.openxmlformats.org/officeDocument/2006/relationships/slideLayout" Target="../slideLayouts/slideLayout235.xml"/><Relationship Id="rId5" Type="http://schemas.openxmlformats.org/officeDocument/2006/relationships/slideLayout" Target="../slideLayouts/slideLayout229.xml"/><Relationship Id="rId10" Type="http://schemas.openxmlformats.org/officeDocument/2006/relationships/slideLayout" Target="../slideLayouts/slideLayout234.xml"/><Relationship Id="rId4" Type="http://schemas.openxmlformats.org/officeDocument/2006/relationships/slideLayout" Target="../slideLayouts/slideLayout228.xml"/><Relationship Id="rId9" Type="http://schemas.openxmlformats.org/officeDocument/2006/relationships/slideLayout" Target="../slideLayouts/slideLayout233.xml"/></Relationships>
</file>

<file path=ppt/slideMasters/_rels/slideMaster24.xml.rels><?xml version="1.0" encoding="UTF-8" standalone="yes"?>
<Relationships xmlns="http://schemas.openxmlformats.org/package/2006/relationships"><Relationship Id="rId3" Type="http://schemas.openxmlformats.org/officeDocument/2006/relationships/slideLayout" Target="../slideLayouts/slideLayout238.xml"/><Relationship Id="rId7" Type="http://schemas.openxmlformats.org/officeDocument/2006/relationships/image" Target="../media/image5.emf"/><Relationship Id="rId2" Type="http://schemas.openxmlformats.org/officeDocument/2006/relationships/slideLayout" Target="../slideLayouts/slideLayout237.xml"/><Relationship Id="rId1" Type="http://schemas.openxmlformats.org/officeDocument/2006/relationships/slideLayout" Target="../slideLayouts/slideLayout236.xml"/><Relationship Id="rId6" Type="http://schemas.openxmlformats.org/officeDocument/2006/relationships/theme" Target="../theme/theme24.xml"/><Relationship Id="rId5" Type="http://schemas.openxmlformats.org/officeDocument/2006/relationships/slideLayout" Target="../slideLayouts/slideLayout240.xml"/><Relationship Id="rId4" Type="http://schemas.openxmlformats.org/officeDocument/2006/relationships/slideLayout" Target="../slideLayouts/slideLayout239.xml"/></Relationships>
</file>

<file path=ppt/slideMasters/_rels/slideMaster25.xml.rels><?xml version="1.0" encoding="UTF-8" standalone="yes"?>
<Relationships xmlns="http://schemas.openxmlformats.org/package/2006/relationships"><Relationship Id="rId8" Type="http://schemas.openxmlformats.org/officeDocument/2006/relationships/slideLayout" Target="../slideLayouts/slideLayout248.xml"/><Relationship Id="rId13" Type="http://schemas.openxmlformats.org/officeDocument/2006/relationships/image" Target="../media/image5.emf"/><Relationship Id="rId3" Type="http://schemas.openxmlformats.org/officeDocument/2006/relationships/slideLayout" Target="../slideLayouts/slideLayout243.xml"/><Relationship Id="rId7" Type="http://schemas.openxmlformats.org/officeDocument/2006/relationships/slideLayout" Target="../slideLayouts/slideLayout247.xml"/><Relationship Id="rId12" Type="http://schemas.openxmlformats.org/officeDocument/2006/relationships/theme" Target="../theme/theme25.xml"/><Relationship Id="rId2" Type="http://schemas.openxmlformats.org/officeDocument/2006/relationships/slideLayout" Target="../slideLayouts/slideLayout242.xml"/><Relationship Id="rId1" Type="http://schemas.openxmlformats.org/officeDocument/2006/relationships/slideLayout" Target="../slideLayouts/slideLayout241.xml"/><Relationship Id="rId6" Type="http://schemas.openxmlformats.org/officeDocument/2006/relationships/slideLayout" Target="../slideLayouts/slideLayout246.xml"/><Relationship Id="rId11" Type="http://schemas.openxmlformats.org/officeDocument/2006/relationships/slideLayout" Target="../slideLayouts/slideLayout251.xml"/><Relationship Id="rId5" Type="http://schemas.openxmlformats.org/officeDocument/2006/relationships/slideLayout" Target="../slideLayouts/slideLayout245.xml"/><Relationship Id="rId10" Type="http://schemas.openxmlformats.org/officeDocument/2006/relationships/slideLayout" Target="../slideLayouts/slideLayout250.xml"/><Relationship Id="rId4" Type="http://schemas.openxmlformats.org/officeDocument/2006/relationships/slideLayout" Target="../slideLayouts/slideLayout244.xml"/><Relationship Id="rId9" Type="http://schemas.openxmlformats.org/officeDocument/2006/relationships/slideLayout" Target="../slideLayouts/slideLayout249.xml"/></Relationships>
</file>

<file path=ppt/slideMasters/_rels/slideMaster26.xml.rels><?xml version="1.0" encoding="UTF-8" standalone="yes"?>
<Relationships xmlns="http://schemas.openxmlformats.org/package/2006/relationships"><Relationship Id="rId8" Type="http://schemas.openxmlformats.org/officeDocument/2006/relationships/slideLayout" Target="../slideLayouts/slideLayout259.xml"/><Relationship Id="rId13" Type="http://schemas.openxmlformats.org/officeDocument/2006/relationships/image" Target="../media/image5.emf"/><Relationship Id="rId3" Type="http://schemas.openxmlformats.org/officeDocument/2006/relationships/slideLayout" Target="../slideLayouts/slideLayout254.xml"/><Relationship Id="rId7" Type="http://schemas.openxmlformats.org/officeDocument/2006/relationships/slideLayout" Target="../slideLayouts/slideLayout258.xml"/><Relationship Id="rId12" Type="http://schemas.openxmlformats.org/officeDocument/2006/relationships/theme" Target="../theme/theme26.xml"/><Relationship Id="rId2" Type="http://schemas.openxmlformats.org/officeDocument/2006/relationships/slideLayout" Target="../slideLayouts/slideLayout253.xml"/><Relationship Id="rId1" Type="http://schemas.openxmlformats.org/officeDocument/2006/relationships/slideLayout" Target="../slideLayouts/slideLayout252.xml"/><Relationship Id="rId6" Type="http://schemas.openxmlformats.org/officeDocument/2006/relationships/slideLayout" Target="../slideLayouts/slideLayout257.xml"/><Relationship Id="rId11" Type="http://schemas.openxmlformats.org/officeDocument/2006/relationships/slideLayout" Target="../slideLayouts/slideLayout262.xml"/><Relationship Id="rId5" Type="http://schemas.openxmlformats.org/officeDocument/2006/relationships/slideLayout" Target="../slideLayouts/slideLayout256.xml"/><Relationship Id="rId10" Type="http://schemas.openxmlformats.org/officeDocument/2006/relationships/slideLayout" Target="../slideLayouts/slideLayout261.xml"/><Relationship Id="rId4" Type="http://schemas.openxmlformats.org/officeDocument/2006/relationships/slideLayout" Target="../slideLayouts/slideLayout255.xml"/><Relationship Id="rId9" Type="http://schemas.openxmlformats.org/officeDocument/2006/relationships/slideLayout" Target="../slideLayouts/slideLayout260.xml"/></Relationships>
</file>

<file path=ppt/slideMasters/_rels/slideMaster27.xml.rels><?xml version="1.0" encoding="UTF-8" standalone="yes"?>
<Relationships xmlns="http://schemas.openxmlformats.org/package/2006/relationships"><Relationship Id="rId8" Type="http://schemas.openxmlformats.org/officeDocument/2006/relationships/slideLayout" Target="../slideLayouts/slideLayout270.xml"/><Relationship Id="rId13" Type="http://schemas.openxmlformats.org/officeDocument/2006/relationships/slideLayout" Target="../slideLayouts/slideLayout275.xml"/><Relationship Id="rId18" Type="http://schemas.openxmlformats.org/officeDocument/2006/relationships/theme" Target="../theme/theme27.xml"/><Relationship Id="rId3" Type="http://schemas.openxmlformats.org/officeDocument/2006/relationships/slideLayout" Target="../slideLayouts/slideLayout265.xml"/><Relationship Id="rId7" Type="http://schemas.openxmlformats.org/officeDocument/2006/relationships/slideLayout" Target="../slideLayouts/slideLayout269.xml"/><Relationship Id="rId12" Type="http://schemas.openxmlformats.org/officeDocument/2006/relationships/slideLayout" Target="../slideLayouts/slideLayout274.xml"/><Relationship Id="rId17" Type="http://schemas.openxmlformats.org/officeDocument/2006/relationships/slideLayout" Target="../slideLayouts/slideLayout279.xml"/><Relationship Id="rId2" Type="http://schemas.openxmlformats.org/officeDocument/2006/relationships/slideLayout" Target="../slideLayouts/slideLayout264.xml"/><Relationship Id="rId16" Type="http://schemas.openxmlformats.org/officeDocument/2006/relationships/slideLayout" Target="../slideLayouts/slideLayout278.xml"/><Relationship Id="rId1" Type="http://schemas.openxmlformats.org/officeDocument/2006/relationships/slideLayout" Target="../slideLayouts/slideLayout263.xml"/><Relationship Id="rId6" Type="http://schemas.openxmlformats.org/officeDocument/2006/relationships/slideLayout" Target="../slideLayouts/slideLayout268.xml"/><Relationship Id="rId11" Type="http://schemas.openxmlformats.org/officeDocument/2006/relationships/slideLayout" Target="../slideLayouts/slideLayout273.xml"/><Relationship Id="rId5" Type="http://schemas.openxmlformats.org/officeDocument/2006/relationships/slideLayout" Target="../slideLayouts/slideLayout267.xml"/><Relationship Id="rId15" Type="http://schemas.openxmlformats.org/officeDocument/2006/relationships/slideLayout" Target="../slideLayouts/slideLayout277.xml"/><Relationship Id="rId10" Type="http://schemas.openxmlformats.org/officeDocument/2006/relationships/slideLayout" Target="../slideLayouts/slideLayout272.xml"/><Relationship Id="rId19" Type="http://schemas.openxmlformats.org/officeDocument/2006/relationships/image" Target="../media/image14.png"/><Relationship Id="rId4" Type="http://schemas.openxmlformats.org/officeDocument/2006/relationships/slideLayout" Target="../slideLayouts/slideLayout266.xml"/><Relationship Id="rId9" Type="http://schemas.openxmlformats.org/officeDocument/2006/relationships/slideLayout" Target="../slideLayouts/slideLayout271.xml"/><Relationship Id="rId14" Type="http://schemas.openxmlformats.org/officeDocument/2006/relationships/slideLayout" Target="../slideLayouts/slideLayout276.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image" Target="../media/image5.emf"/><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3.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5.xml"/><Relationship Id="rId13" Type="http://schemas.openxmlformats.org/officeDocument/2006/relationships/image" Target="../media/image10.emf"/><Relationship Id="rId3" Type="http://schemas.openxmlformats.org/officeDocument/2006/relationships/slideLayout" Target="../slideLayouts/slideLayout30.xml"/><Relationship Id="rId7" Type="http://schemas.openxmlformats.org/officeDocument/2006/relationships/slideLayout" Target="../slideLayouts/slideLayout34.xml"/><Relationship Id="rId12" Type="http://schemas.openxmlformats.org/officeDocument/2006/relationships/theme" Target="../theme/theme4.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slideLayout" Target="../slideLayouts/slideLayout38.xml"/><Relationship Id="rId5" Type="http://schemas.openxmlformats.org/officeDocument/2006/relationships/slideLayout" Target="../slideLayouts/slideLayout32.xml"/><Relationship Id="rId10" Type="http://schemas.openxmlformats.org/officeDocument/2006/relationships/slideLayout" Target="../slideLayouts/slideLayout37.xml"/><Relationship Id="rId4" Type="http://schemas.openxmlformats.org/officeDocument/2006/relationships/slideLayout" Target="../slideLayouts/slideLayout31.xml"/><Relationship Id="rId9" Type="http://schemas.openxmlformats.org/officeDocument/2006/relationships/slideLayout" Target="../slideLayouts/slideLayout36.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46.xml"/><Relationship Id="rId13" Type="http://schemas.openxmlformats.org/officeDocument/2006/relationships/image" Target="../media/image1.emf"/><Relationship Id="rId3" Type="http://schemas.openxmlformats.org/officeDocument/2006/relationships/slideLayout" Target="../slideLayouts/slideLayout41.xml"/><Relationship Id="rId7" Type="http://schemas.openxmlformats.org/officeDocument/2006/relationships/slideLayout" Target="../slideLayouts/slideLayout45.xml"/><Relationship Id="rId12" Type="http://schemas.openxmlformats.org/officeDocument/2006/relationships/theme" Target="../theme/theme5.xml"/><Relationship Id="rId2" Type="http://schemas.openxmlformats.org/officeDocument/2006/relationships/slideLayout" Target="../slideLayouts/slideLayout40.xml"/><Relationship Id="rId1" Type="http://schemas.openxmlformats.org/officeDocument/2006/relationships/slideLayout" Target="../slideLayouts/slideLayout39.xml"/><Relationship Id="rId6" Type="http://schemas.openxmlformats.org/officeDocument/2006/relationships/slideLayout" Target="../slideLayouts/slideLayout44.xml"/><Relationship Id="rId11" Type="http://schemas.openxmlformats.org/officeDocument/2006/relationships/slideLayout" Target="../slideLayouts/slideLayout49.xml"/><Relationship Id="rId5" Type="http://schemas.openxmlformats.org/officeDocument/2006/relationships/slideLayout" Target="../slideLayouts/slideLayout43.xml"/><Relationship Id="rId10" Type="http://schemas.openxmlformats.org/officeDocument/2006/relationships/slideLayout" Target="../slideLayouts/slideLayout48.xml"/><Relationship Id="rId4" Type="http://schemas.openxmlformats.org/officeDocument/2006/relationships/slideLayout" Target="../slideLayouts/slideLayout42.xml"/><Relationship Id="rId9" Type="http://schemas.openxmlformats.org/officeDocument/2006/relationships/slideLayout" Target="../slideLayouts/slideLayout47.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57.xml"/><Relationship Id="rId13" Type="http://schemas.openxmlformats.org/officeDocument/2006/relationships/image" Target="../media/image1.emf"/><Relationship Id="rId3" Type="http://schemas.openxmlformats.org/officeDocument/2006/relationships/slideLayout" Target="../slideLayouts/slideLayout52.xml"/><Relationship Id="rId7" Type="http://schemas.openxmlformats.org/officeDocument/2006/relationships/slideLayout" Target="../slideLayouts/slideLayout56.xml"/><Relationship Id="rId12" Type="http://schemas.openxmlformats.org/officeDocument/2006/relationships/theme" Target="../theme/theme6.xml"/><Relationship Id="rId2" Type="http://schemas.openxmlformats.org/officeDocument/2006/relationships/slideLayout" Target="../slideLayouts/slideLayout51.xml"/><Relationship Id="rId1" Type="http://schemas.openxmlformats.org/officeDocument/2006/relationships/slideLayout" Target="../slideLayouts/slideLayout50.xml"/><Relationship Id="rId6" Type="http://schemas.openxmlformats.org/officeDocument/2006/relationships/slideLayout" Target="../slideLayouts/slideLayout55.xml"/><Relationship Id="rId11" Type="http://schemas.openxmlformats.org/officeDocument/2006/relationships/slideLayout" Target="../slideLayouts/slideLayout60.xml"/><Relationship Id="rId5" Type="http://schemas.openxmlformats.org/officeDocument/2006/relationships/slideLayout" Target="../slideLayouts/slideLayout54.xml"/><Relationship Id="rId10" Type="http://schemas.openxmlformats.org/officeDocument/2006/relationships/slideLayout" Target="../slideLayouts/slideLayout59.xml"/><Relationship Id="rId4" Type="http://schemas.openxmlformats.org/officeDocument/2006/relationships/slideLayout" Target="../slideLayouts/slideLayout53.xml"/><Relationship Id="rId9" Type="http://schemas.openxmlformats.org/officeDocument/2006/relationships/slideLayout" Target="../slideLayouts/slideLayout58.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68.xml"/><Relationship Id="rId13" Type="http://schemas.openxmlformats.org/officeDocument/2006/relationships/image" Target="../media/image5.emf"/><Relationship Id="rId3" Type="http://schemas.openxmlformats.org/officeDocument/2006/relationships/slideLayout" Target="../slideLayouts/slideLayout63.xml"/><Relationship Id="rId7" Type="http://schemas.openxmlformats.org/officeDocument/2006/relationships/slideLayout" Target="../slideLayouts/slideLayout67.xml"/><Relationship Id="rId12" Type="http://schemas.openxmlformats.org/officeDocument/2006/relationships/theme" Target="../theme/theme7.xml"/><Relationship Id="rId2" Type="http://schemas.openxmlformats.org/officeDocument/2006/relationships/slideLayout" Target="../slideLayouts/slideLayout62.xml"/><Relationship Id="rId1" Type="http://schemas.openxmlformats.org/officeDocument/2006/relationships/slideLayout" Target="../slideLayouts/slideLayout61.xml"/><Relationship Id="rId6" Type="http://schemas.openxmlformats.org/officeDocument/2006/relationships/slideLayout" Target="../slideLayouts/slideLayout66.xml"/><Relationship Id="rId11" Type="http://schemas.openxmlformats.org/officeDocument/2006/relationships/slideLayout" Target="../slideLayouts/slideLayout71.xml"/><Relationship Id="rId5" Type="http://schemas.openxmlformats.org/officeDocument/2006/relationships/slideLayout" Target="../slideLayouts/slideLayout65.xml"/><Relationship Id="rId10" Type="http://schemas.openxmlformats.org/officeDocument/2006/relationships/slideLayout" Target="../slideLayouts/slideLayout70.xml"/><Relationship Id="rId4" Type="http://schemas.openxmlformats.org/officeDocument/2006/relationships/slideLayout" Target="../slideLayouts/slideLayout64.xml"/><Relationship Id="rId9" Type="http://schemas.openxmlformats.org/officeDocument/2006/relationships/slideLayout" Target="../slideLayouts/slideLayout69.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79.xml"/><Relationship Id="rId13" Type="http://schemas.openxmlformats.org/officeDocument/2006/relationships/image" Target="../media/image5.emf"/><Relationship Id="rId3" Type="http://schemas.openxmlformats.org/officeDocument/2006/relationships/slideLayout" Target="../slideLayouts/slideLayout74.xml"/><Relationship Id="rId7" Type="http://schemas.openxmlformats.org/officeDocument/2006/relationships/slideLayout" Target="../slideLayouts/slideLayout78.xml"/><Relationship Id="rId12" Type="http://schemas.openxmlformats.org/officeDocument/2006/relationships/theme" Target="../theme/theme8.xml"/><Relationship Id="rId2" Type="http://schemas.openxmlformats.org/officeDocument/2006/relationships/slideLayout" Target="../slideLayouts/slideLayout73.xml"/><Relationship Id="rId1" Type="http://schemas.openxmlformats.org/officeDocument/2006/relationships/slideLayout" Target="../slideLayouts/slideLayout72.xml"/><Relationship Id="rId6" Type="http://schemas.openxmlformats.org/officeDocument/2006/relationships/slideLayout" Target="../slideLayouts/slideLayout77.xml"/><Relationship Id="rId11" Type="http://schemas.openxmlformats.org/officeDocument/2006/relationships/slideLayout" Target="../slideLayouts/slideLayout82.xml"/><Relationship Id="rId5" Type="http://schemas.openxmlformats.org/officeDocument/2006/relationships/slideLayout" Target="../slideLayouts/slideLayout76.xml"/><Relationship Id="rId10" Type="http://schemas.openxmlformats.org/officeDocument/2006/relationships/slideLayout" Target="../slideLayouts/slideLayout81.xml"/><Relationship Id="rId4" Type="http://schemas.openxmlformats.org/officeDocument/2006/relationships/slideLayout" Target="../slideLayouts/slideLayout75.xml"/><Relationship Id="rId9" Type="http://schemas.openxmlformats.org/officeDocument/2006/relationships/slideLayout" Target="../slideLayouts/slideLayout80.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0.xml"/><Relationship Id="rId13" Type="http://schemas.openxmlformats.org/officeDocument/2006/relationships/image" Target="../media/image1.emf"/><Relationship Id="rId3" Type="http://schemas.openxmlformats.org/officeDocument/2006/relationships/slideLayout" Target="../slideLayouts/slideLayout85.xml"/><Relationship Id="rId7" Type="http://schemas.openxmlformats.org/officeDocument/2006/relationships/slideLayout" Target="../slideLayouts/slideLayout89.xml"/><Relationship Id="rId12" Type="http://schemas.openxmlformats.org/officeDocument/2006/relationships/theme" Target="../theme/theme9.xml"/><Relationship Id="rId2" Type="http://schemas.openxmlformats.org/officeDocument/2006/relationships/slideLayout" Target="../slideLayouts/slideLayout84.xml"/><Relationship Id="rId1" Type="http://schemas.openxmlformats.org/officeDocument/2006/relationships/slideLayout" Target="../slideLayouts/slideLayout83.xml"/><Relationship Id="rId6" Type="http://schemas.openxmlformats.org/officeDocument/2006/relationships/slideLayout" Target="../slideLayouts/slideLayout88.xml"/><Relationship Id="rId11" Type="http://schemas.openxmlformats.org/officeDocument/2006/relationships/slideLayout" Target="../slideLayouts/slideLayout93.xml"/><Relationship Id="rId5" Type="http://schemas.openxmlformats.org/officeDocument/2006/relationships/slideLayout" Target="../slideLayouts/slideLayout87.xml"/><Relationship Id="rId10" Type="http://schemas.openxmlformats.org/officeDocument/2006/relationships/slideLayout" Target="../slideLayouts/slideLayout92.xml"/><Relationship Id="rId4" Type="http://schemas.openxmlformats.org/officeDocument/2006/relationships/slideLayout" Target="../slideLayouts/slideLayout86.xml"/><Relationship Id="rId9" Type="http://schemas.openxmlformats.org/officeDocument/2006/relationships/slideLayout" Target="../slideLayouts/slideLayout9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 name="Picture 8" descr="ACCA Brand Frame (16x9)_1.eps"/>
          <p:cNvPicPr>
            <a:picLocks noChangeAspect="1"/>
          </p:cNvPicPr>
          <p:nvPr userDrawn="1"/>
        </p:nvPicPr>
        <p:blipFill>
          <a:blip r:embed="rId13"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1330959" y="670560"/>
            <a:ext cx="9703753" cy="1056640"/>
          </a:xfrm>
          <a:prstGeom prst="rect">
            <a:avLst/>
          </a:prstGeom>
        </p:spPr>
        <p:txBody>
          <a:bodyPr vert="horz" lIns="0" tIns="0" rIns="0" bIns="0" rtlCol="0" anchor="t" anchorCtr="0">
            <a:normAutofit/>
          </a:bodyPr>
          <a:lstStyle/>
          <a:p>
            <a:r>
              <a:rPr lang="en-US"/>
              <a:t>Click to edit Master title style</a:t>
            </a:r>
            <a:endParaRPr lang="en-US" dirty="0"/>
          </a:p>
        </p:txBody>
      </p:sp>
      <p:sp>
        <p:nvSpPr>
          <p:cNvPr id="3" name="Text Placeholder 2"/>
          <p:cNvSpPr>
            <a:spLocks noGrp="1"/>
          </p:cNvSpPr>
          <p:nvPr>
            <p:ph type="body" idx="1"/>
          </p:nvPr>
        </p:nvSpPr>
        <p:spPr>
          <a:xfrm>
            <a:off x="1330960" y="1737840"/>
            <a:ext cx="9702800" cy="4283548"/>
          </a:xfrm>
          <a:prstGeom prst="rect">
            <a:avLst/>
          </a:prstGeom>
        </p:spPr>
        <p:txBody>
          <a:bodyPr vert="horz" lIns="0" tIns="0" rIns="0" bIns="0" rtlCol="0" anchor="t" anchorCtr="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Box 3"/>
          <p:cNvSpPr txBox="1"/>
          <p:nvPr userDrawn="1"/>
        </p:nvSpPr>
        <p:spPr>
          <a:xfrm>
            <a:off x="461472" y="6486258"/>
            <a:ext cx="461473" cy="123111"/>
          </a:xfrm>
          <a:prstGeom prst="rect">
            <a:avLst/>
          </a:prstGeom>
          <a:noFill/>
        </p:spPr>
        <p:txBody>
          <a:bodyPr wrap="square" lIns="0" tIns="0" rIns="0" bIns="0" rtlCol="0">
            <a:spAutoFit/>
          </a:bodyPr>
          <a:lstStyle/>
          <a:p>
            <a:r>
              <a:rPr lang="en-GB" sz="800" dirty="0"/>
              <a:t>© ACCA</a:t>
            </a:r>
          </a:p>
        </p:txBody>
      </p:sp>
    </p:spTree>
    <p:extLst>
      <p:ext uri="{BB962C8B-B14F-4D97-AF65-F5344CB8AC3E}">
        <p14:creationId xmlns:p14="http://schemas.microsoft.com/office/powerpoint/2010/main" val="273575418"/>
      </p:ext>
    </p:extLst>
  </p:cSld>
  <p:clrMap bg1="lt1" tx1="dk1" bg2="lt2" tx2="dk2" accent1="accent1" accent2="accent2" accent3="accent3" accent4="accent4" accent5="accent5" accent6="accent6" hlink="hlink" folHlink="folHlink"/>
  <p:sldLayoutIdLst>
    <p:sldLayoutId id="2147483661" r:id="rId1"/>
    <p:sldLayoutId id="2147483670" r:id="rId2"/>
    <p:sldLayoutId id="2147483721" r:id="rId3"/>
    <p:sldLayoutId id="2147483751" r:id="rId4"/>
    <p:sldLayoutId id="2147483752" r:id="rId5"/>
    <p:sldLayoutId id="2147483753" r:id="rId6"/>
    <p:sldLayoutId id="2147483760" r:id="rId7"/>
    <p:sldLayoutId id="2147483669" r:id="rId8"/>
    <p:sldLayoutId id="2147483719" r:id="rId9"/>
    <p:sldLayoutId id="2147483759" r:id="rId10"/>
    <p:sldLayoutId id="2147483676"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p:txStyles>
    <p:titleStyle>
      <a:lvl1pPr algn="l" defTabSz="914400" rtl="0" eaLnBrk="1" latinLnBrk="0" hangingPunct="1">
        <a:lnSpc>
          <a:spcPct val="95000"/>
        </a:lnSpc>
        <a:spcBef>
          <a:spcPct val="0"/>
        </a:spcBef>
        <a:buNone/>
        <a:defRPr sz="2800" kern="1200">
          <a:solidFill>
            <a:schemeClr val="accent1"/>
          </a:solidFill>
          <a:latin typeface="+mj-lt"/>
          <a:ea typeface="+mj-ea"/>
          <a:cs typeface="+mj-cs"/>
        </a:defRPr>
      </a:lvl1pPr>
    </p:titleStyle>
    <p:bodyStyle>
      <a:lvl1pPr marL="0" indent="0" algn="l" defTabSz="914400" rtl="0" eaLnBrk="1" latinLnBrk="0" hangingPunct="1">
        <a:lnSpc>
          <a:spcPct val="100000"/>
        </a:lnSpc>
        <a:spcBef>
          <a:spcPts val="0"/>
        </a:spcBef>
        <a:spcAft>
          <a:spcPts val="1050"/>
        </a:spcAft>
        <a:buFontTx/>
        <a:buNone/>
        <a:defRPr sz="2100" kern="1200">
          <a:solidFill>
            <a:schemeClr val="tx2"/>
          </a:solidFill>
          <a:latin typeface="+mn-lt"/>
          <a:ea typeface="+mn-ea"/>
          <a:cs typeface="+mn-cs"/>
        </a:defRPr>
      </a:lvl1pPr>
      <a:lvl2pPr marL="216000" indent="-216000" algn="l" defTabSz="914400" rtl="0" eaLnBrk="1" latinLnBrk="0" hangingPunct="1">
        <a:lnSpc>
          <a:spcPct val="100000"/>
        </a:lnSpc>
        <a:spcBef>
          <a:spcPts val="0"/>
        </a:spcBef>
        <a:spcAft>
          <a:spcPts val="1050"/>
        </a:spcAft>
        <a:buClr>
          <a:schemeClr val="accent1"/>
        </a:buClr>
        <a:buFont typeface="Wingdings" panose="05000000000000000000" pitchFamily="2" charset="2"/>
        <a:buChar char="§"/>
        <a:defRPr sz="2100" kern="1200">
          <a:solidFill>
            <a:schemeClr val="tx2"/>
          </a:solidFill>
          <a:latin typeface="+mn-lt"/>
          <a:ea typeface="+mn-ea"/>
          <a:cs typeface="+mn-cs"/>
        </a:defRPr>
      </a:lvl2pPr>
      <a:lvl3pPr marL="395288" indent="-179388" algn="l" defTabSz="914400" rtl="0" eaLnBrk="1" latinLnBrk="0" hangingPunct="1">
        <a:lnSpc>
          <a:spcPct val="100000"/>
        </a:lnSpc>
        <a:spcBef>
          <a:spcPts val="0"/>
        </a:spcBef>
        <a:spcAft>
          <a:spcPts val="1050"/>
        </a:spcAft>
        <a:buClr>
          <a:schemeClr val="accent1"/>
        </a:buClr>
        <a:buFont typeface="Wingdings" panose="05000000000000000000" pitchFamily="2" charset="2"/>
        <a:buChar char="§"/>
        <a:defRPr sz="1800" kern="1200">
          <a:solidFill>
            <a:schemeClr val="tx2"/>
          </a:solidFill>
          <a:latin typeface="+mn-lt"/>
          <a:ea typeface="+mn-ea"/>
          <a:cs typeface="+mn-cs"/>
        </a:defRPr>
      </a:lvl3pPr>
      <a:lvl4pPr marL="577850" indent="-192088" algn="l" defTabSz="914400" rtl="0" eaLnBrk="1" latinLnBrk="0" hangingPunct="1">
        <a:lnSpc>
          <a:spcPct val="100000"/>
        </a:lnSpc>
        <a:spcBef>
          <a:spcPts val="0"/>
        </a:spcBef>
        <a:spcAft>
          <a:spcPts val="1050"/>
        </a:spcAft>
        <a:buClr>
          <a:schemeClr val="accent1"/>
        </a:buClr>
        <a:buFont typeface="Wingdings" panose="05000000000000000000" pitchFamily="2" charset="2"/>
        <a:buChar char="§"/>
        <a:defRPr sz="1800" kern="1200">
          <a:solidFill>
            <a:schemeClr val="tx2"/>
          </a:solidFill>
          <a:latin typeface="+mn-lt"/>
          <a:ea typeface="+mn-ea"/>
          <a:cs typeface="+mn-cs"/>
        </a:defRPr>
      </a:lvl4pPr>
      <a:lvl5pPr marL="741363" indent="-173038" algn="l" defTabSz="914400" rtl="0" eaLnBrk="1" latinLnBrk="0" hangingPunct="1">
        <a:lnSpc>
          <a:spcPct val="100000"/>
        </a:lnSpc>
        <a:spcBef>
          <a:spcPts val="0"/>
        </a:spcBef>
        <a:spcAft>
          <a:spcPts val="1050"/>
        </a:spcAft>
        <a:buClr>
          <a:schemeClr val="accent1"/>
        </a:buClr>
        <a:buFont typeface="Wingdings" panose="05000000000000000000" pitchFamily="2" charset="2"/>
        <a:buChar char="§"/>
        <a:defRPr sz="16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3793" userDrawn="1">
          <p15:clr>
            <a:srgbClr val="F26B43"/>
          </p15:clr>
        </p15:guide>
        <p15:guide id="2" pos="6947" userDrawn="1">
          <p15:clr>
            <a:srgbClr val="F26B43"/>
          </p15:clr>
        </p15:guide>
        <p15:guide id="3" pos="846" userDrawn="1">
          <p15:clr>
            <a:srgbClr val="F26B43"/>
          </p15:clr>
        </p15:guide>
        <p15:guide id="4" orient="horz" pos="414" userDrawn="1">
          <p15:clr>
            <a:srgbClr val="F26B43"/>
          </p15:clr>
        </p15:guide>
      </p15:sldGuideLst>
    </p:ext>
  </p:extLst>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rgbClr val="BEBEBE"/>
        </a:solidFill>
        <a:effectLst/>
      </p:bgPr>
    </p:bg>
    <p:spTree>
      <p:nvGrpSpPr>
        <p:cNvPr id="1" name=""/>
        <p:cNvGrpSpPr/>
        <p:nvPr/>
      </p:nvGrpSpPr>
      <p:grpSpPr>
        <a:xfrm>
          <a:off x="0" y="0"/>
          <a:ext cx="0" cy="0"/>
          <a:chOff x="0" y="0"/>
          <a:chExt cx="0" cy="0"/>
        </a:xfrm>
      </p:grpSpPr>
      <p:pic>
        <p:nvPicPr>
          <p:cNvPr id="7" name="Picture 6" descr="ACCA Brand Frame (16x9)_4.eps"/>
          <p:cNvPicPr>
            <a:picLocks noChangeAspect="1"/>
          </p:cNvPicPr>
          <p:nvPr userDrawn="1"/>
        </p:nvPicPr>
        <p:blipFill>
          <a:blip r:embed="rId13"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3" name="TextBox 2"/>
          <p:cNvSpPr txBox="1"/>
          <p:nvPr userDrawn="1"/>
        </p:nvSpPr>
        <p:spPr>
          <a:xfrm>
            <a:off x="461472" y="6486258"/>
            <a:ext cx="461473" cy="123111"/>
          </a:xfrm>
          <a:prstGeom prst="rect">
            <a:avLst/>
          </a:prstGeom>
          <a:noFill/>
        </p:spPr>
        <p:txBody>
          <a:bodyPr wrap="square" lIns="0" tIns="0" rIns="0" bIns="0" rtlCol="0">
            <a:spAutoFit/>
          </a:bodyPr>
          <a:lstStyle/>
          <a:p>
            <a:r>
              <a:rPr lang="en-GB" sz="800" dirty="0">
                <a:solidFill>
                  <a:prstClr val="black"/>
                </a:solidFill>
              </a:rPr>
              <a:t>© ACCA</a:t>
            </a:r>
          </a:p>
        </p:txBody>
      </p:sp>
    </p:spTree>
    <p:extLst>
      <p:ext uri="{BB962C8B-B14F-4D97-AF65-F5344CB8AC3E}">
        <p14:creationId xmlns:p14="http://schemas.microsoft.com/office/powerpoint/2010/main" val="191471592"/>
      </p:ext>
    </p:extLst>
  </p:cSld>
  <p:clrMap bg1="lt1" tx1="dk1" bg2="lt2" tx2="dk2" accent1="accent1" accent2="accent2" accent3="accent3" accent4="accent4" accent5="accent5" accent6="accent6" hlink="hlink" folHlink="folHlink"/>
  <p:sldLayoutIdLst>
    <p:sldLayoutId id="2147483843" r:id="rId1"/>
    <p:sldLayoutId id="2147483844" r:id="rId2"/>
    <p:sldLayoutId id="2147483845" r:id="rId3"/>
    <p:sldLayoutId id="2147483846" r:id="rId4"/>
    <p:sldLayoutId id="2147483847" r:id="rId5"/>
    <p:sldLayoutId id="2147483848" r:id="rId6"/>
    <p:sldLayoutId id="2147483849" r:id="rId7"/>
    <p:sldLayoutId id="2147483850" r:id="rId8"/>
    <p:sldLayoutId id="2147483851" r:id="rId9"/>
    <p:sldLayoutId id="2147483852" r:id="rId10"/>
    <p:sldLayoutId id="2147483853" r:id="rId11"/>
  </p:sldLayoutIdLst>
  <p:hf hdr="0" ft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6" name="Picture 5" descr="ACCA Brand Frame (16x9)_4.eps"/>
          <p:cNvPicPr>
            <a:picLocks noChangeAspect="1"/>
          </p:cNvPicPr>
          <p:nvPr userDrawn="1"/>
        </p:nvPicPr>
        <p:blipFill>
          <a:blip r:embed="rId7"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1324610" y="1295416"/>
            <a:ext cx="9703753" cy="1056640"/>
          </a:xfrm>
          <a:prstGeom prst="rect">
            <a:avLst/>
          </a:prstGeom>
        </p:spPr>
        <p:txBody>
          <a:bodyPr vert="horz" lIns="0" tIns="0" rIns="0" bIns="0" rtlCol="0" anchor="t" anchorCtr="0">
            <a:normAutofit/>
          </a:bodyPr>
          <a:lstStyle/>
          <a:p>
            <a:r>
              <a:rPr lang="en-US" dirty="0"/>
              <a:t>Click to edit Master title style</a:t>
            </a:r>
          </a:p>
        </p:txBody>
      </p:sp>
      <p:sp>
        <p:nvSpPr>
          <p:cNvPr id="3" name="Text Placeholder 2"/>
          <p:cNvSpPr>
            <a:spLocks noGrp="1"/>
          </p:cNvSpPr>
          <p:nvPr>
            <p:ph type="body" idx="1"/>
          </p:nvPr>
        </p:nvSpPr>
        <p:spPr>
          <a:xfrm>
            <a:off x="1324611" y="2362696"/>
            <a:ext cx="9702800" cy="3446936"/>
          </a:xfrm>
          <a:prstGeom prst="rect">
            <a:avLst/>
          </a:prstGeom>
        </p:spPr>
        <p:txBody>
          <a:bodyPr vert="horz" lIns="0" tIns="0" rIns="0" bIns="0" rtlCol="0" anchor="t" anchorCtr="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Box 3"/>
          <p:cNvSpPr txBox="1"/>
          <p:nvPr userDrawn="1"/>
        </p:nvSpPr>
        <p:spPr>
          <a:xfrm>
            <a:off x="461472" y="6486258"/>
            <a:ext cx="461473" cy="123111"/>
          </a:xfrm>
          <a:prstGeom prst="rect">
            <a:avLst/>
          </a:prstGeom>
          <a:noFill/>
        </p:spPr>
        <p:txBody>
          <a:bodyPr wrap="square" lIns="0" tIns="0" rIns="0" bIns="0" rtlCol="0">
            <a:spAutoFit/>
          </a:bodyPr>
          <a:lstStyle/>
          <a:p>
            <a:r>
              <a:rPr lang="en-GB" sz="800" dirty="0">
                <a:solidFill>
                  <a:srgbClr val="000000"/>
                </a:solidFill>
              </a:rPr>
              <a:t>© ACCA</a:t>
            </a:r>
          </a:p>
        </p:txBody>
      </p:sp>
    </p:spTree>
    <p:extLst>
      <p:ext uri="{BB962C8B-B14F-4D97-AF65-F5344CB8AC3E}">
        <p14:creationId xmlns:p14="http://schemas.microsoft.com/office/powerpoint/2010/main" val="3809570707"/>
      </p:ext>
    </p:extLst>
  </p:cSld>
  <p:clrMap bg1="lt1" tx1="dk1" bg2="lt2" tx2="dk2" accent1="accent1" accent2="accent2" accent3="accent3" accent4="accent4" accent5="accent5" accent6="accent6" hlink="hlink" folHlink="folHlink"/>
  <p:sldLayoutIdLst>
    <p:sldLayoutId id="2147483855" r:id="rId1"/>
    <p:sldLayoutId id="2147483856" r:id="rId2"/>
    <p:sldLayoutId id="2147483857" r:id="rId3"/>
    <p:sldLayoutId id="2147483858" r:id="rId4"/>
    <p:sldLayoutId id="2147483859" r:id="rId5"/>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p:txStyles>
    <p:titleStyle>
      <a:lvl1pPr algn="l" defTabSz="914400" rtl="0" eaLnBrk="1" latinLnBrk="0" hangingPunct="1">
        <a:lnSpc>
          <a:spcPct val="95000"/>
        </a:lnSpc>
        <a:spcBef>
          <a:spcPct val="0"/>
        </a:spcBef>
        <a:buNone/>
        <a:defRPr sz="2800" kern="1200">
          <a:solidFill>
            <a:schemeClr val="accent1"/>
          </a:solidFill>
          <a:latin typeface="+mj-lt"/>
          <a:ea typeface="+mj-ea"/>
          <a:cs typeface="+mj-cs"/>
        </a:defRPr>
      </a:lvl1pPr>
    </p:titleStyle>
    <p:bodyStyle>
      <a:lvl1pPr marL="0" indent="0" algn="l" defTabSz="914400" rtl="0" eaLnBrk="1" latinLnBrk="0" hangingPunct="1">
        <a:lnSpc>
          <a:spcPct val="100000"/>
        </a:lnSpc>
        <a:spcBef>
          <a:spcPts val="0"/>
        </a:spcBef>
        <a:spcAft>
          <a:spcPts val="1050"/>
        </a:spcAft>
        <a:buFontTx/>
        <a:buNone/>
        <a:defRPr sz="2100" kern="1200">
          <a:solidFill>
            <a:schemeClr val="tx2"/>
          </a:solidFill>
          <a:latin typeface="+mn-lt"/>
          <a:ea typeface="+mn-ea"/>
          <a:cs typeface="+mn-cs"/>
        </a:defRPr>
      </a:lvl1pPr>
      <a:lvl2pPr marL="216000" indent="-216000" algn="l" defTabSz="914400" rtl="0" eaLnBrk="1" latinLnBrk="0" hangingPunct="1">
        <a:lnSpc>
          <a:spcPct val="100000"/>
        </a:lnSpc>
        <a:spcBef>
          <a:spcPts val="0"/>
        </a:spcBef>
        <a:spcAft>
          <a:spcPts val="1050"/>
        </a:spcAft>
        <a:buClr>
          <a:schemeClr val="accent1"/>
        </a:buClr>
        <a:buFont typeface="Wingdings" panose="05000000000000000000" pitchFamily="2" charset="2"/>
        <a:buChar char="§"/>
        <a:defRPr sz="2100" kern="1200">
          <a:solidFill>
            <a:schemeClr val="tx2"/>
          </a:solidFill>
          <a:latin typeface="+mn-lt"/>
          <a:ea typeface="+mn-ea"/>
          <a:cs typeface="+mn-cs"/>
        </a:defRPr>
      </a:lvl2pPr>
      <a:lvl3pPr marL="395288" indent="-179388" algn="l" defTabSz="914400" rtl="0" eaLnBrk="1" latinLnBrk="0" hangingPunct="1">
        <a:lnSpc>
          <a:spcPct val="100000"/>
        </a:lnSpc>
        <a:spcBef>
          <a:spcPts val="0"/>
        </a:spcBef>
        <a:spcAft>
          <a:spcPts val="1050"/>
        </a:spcAft>
        <a:buClr>
          <a:schemeClr val="accent1"/>
        </a:buClr>
        <a:buFont typeface="Wingdings" panose="05000000000000000000" pitchFamily="2" charset="2"/>
        <a:buChar char="§"/>
        <a:defRPr sz="1800" kern="1200">
          <a:solidFill>
            <a:schemeClr val="tx2"/>
          </a:solidFill>
          <a:latin typeface="+mn-lt"/>
          <a:ea typeface="+mn-ea"/>
          <a:cs typeface="+mn-cs"/>
        </a:defRPr>
      </a:lvl3pPr>
      <a:lvl4pPr marL="577850" indent="-192088" algn="l" defTabSz="914400" rtl="0" eaLnBrk="1" latinLnBrk="0" hangingPunct="1">
        <a:lnSpc>
          <a:spcPct val="100000"/>
        </a:lnSpc>
        <a:spcBef>
          <a:spcPts val="0"/>
        </a:spcBef>
        <a:spcAft>
          <a:spcPts val="1050"/>
        </a:spcAft>
        <a:buClr>
          <a:schemeClr val="accent1"/>
        </a:buClr>
        <a:buFont typeface="Wingdings" panose="05000000000000000000" pitchFamily="2" charset="2"/>
        <a:buChar char="§"/>
        <a:defRPr sz="1800" kern="1200">
          <a:solidFill>
            <a:schemeClr val="tx2"/>
          </a:solidFill>
          <a:latin typeface="+mn-lt"/>
          <a:ea typeface="+mn-ea"/>
          <a:cs typeface="+mn-cs"/>
        </a:defRPr>
      </a:lvl4pPr>
      <a:lvl5pPr marL="741363" indent="-173038" algn="l" defTabSz="914400" rtl="0" eaLnBrk="1" latinLnBrk="0" hangingPunct="1">
        <a:lnSpc>
          <a:spcPct val="100000"/>
        </a:lnSpc>
        <a:spcBef>
          <a:spcPts val="0"/>
        </a:spcBef>
        <a:spcAft>
          <a:spcPts val="1050"/>
        </a:spcAft>
        <a:buClr>
          <a:schemeClr val="accent1"/>
        </a:buClr>
        <a:buFont typeface="Wingdings" panose="05000000000000000000" pitchFamily="2" charset="2"/>
        <a:buChar char="§"/>
        <a:defRPr sz="16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3793">
          <p15:clr>
            <a:srgbClr val="F26B43"/>
          </p15:clr>
        </p15:guide>
        <p15:guide id="2" pos="6947">
          <p15:clr>
            <a:srgbClr val="F26B43"/>
          </p15:clr>
        </p15:guide>
        <p15:guide id="3" pos="846">
          <p15:clr>
            <a:srgbClr val="F26B43"/>
          </p15:clr>
        </p15:guide>
        <p15:guide id="4" orient="horz" pos="414">
          <p15:clr>
            <a:srgbClr val="F26B43"/>
          </p15:clr>
        </p15:guide>
      </p15:sldGuideLst>
    </p:ext>
  </p:extLst>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Pr>
        <a:solidFill>
          <a:srgbClr val="BEBEBE"/>
        </a:solidFill>
        <a:effectLst/>
      </p:bgPr>
    </p:bg>
    <p:spTree>
      <p:nvGrpSpPr>
        <p:cNvPr id="1" name=""/>
        <p:cNvGrpSpPr/>
        <p:nvPr/>
      </p:nvGrpSpPr>
      <p:grpSpPr>
        <a:xfrm>
          <a:off x="0" y="0"/>
          <a:ext cx="0" cy="0"/>
          <a:chOff x="0" y="0"/>
          <a:chExt cx="0" cy="0"/>
        </a:xfrm>
      </p:grpSpPr>
      <p:pic>
        <p:nvPicPr>
          <p:cNvPr id="7" name="Picture 6" descr="ACCA Brand Frame (16x9)_4.eps"/>
          <p:cNvPicPr>
            <a:picLocks noChangeAspect="1"/>
          </p:cNvPicPr>
          <p:nvPr userDrawn="1"/>
        </p:nvPicPr>
        <p:blipFill>
          <a:blip r:embed="rId13"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3" name="TextBox 2"/>
          <p:cNvSpPr txBox="1"/>
          <p:nvPr userDrawn="1"/>
        </p:nvSpPr>
        <p:spPr>
          <a:xfrm>
            <a:off x="461472" y="6486258"/>
            <a:ext cx="461473" cy="123111"/>
          </a:xfrm>
          <a:prstGeom prst="rect">
            <a:avLst/>
          </a:prstGeom>
          <a:noFill/>
        </p:spPr>
        <p:txBody>
          <a:bodyPr wrap="square" lIns="0" tIns="0" rIns="0" bIns="0" rtlCol="0">
            <a:spAutoFit/>
          </a:bodyPr>
          <a:lstStyle/>
          <a:p>
            <a:r>
              <a:rPr lang="en-GB" sz="800" dirty="0">
                <a:solidFill>
                  <a:prstClr val="black"/>
                </a:solidFill>
              </a:rPr>
              <a:t>© ACCA</a:t>
            </a:r>
          </a:p>
        </p:txBody>
      </p:sp>
    </p:spTree>
    <p:extLst>
      <p:ext uri="{BB962C8B-B14F-4D97-AF65-F5344CB8AC3E}">
        <p14:creationId xmlns:p14="http://schemas.microsoft.com/office/powerpoint/2010/main" val="138849253"/>
      </p:ext>
    </p:extLst>
  </p:cSld>
  <p:clrMap bg1="lt1" tx1="dk1" bg2="lt2" tx2="dk2" accent1="accent1" accent2="accent2" accent3="accent3" accent4="accent4" accent5="accent5" accent6="accent6" hlink="hlink" folHlink="folHlink"/>
  <p:sldLayoutIdLst>
    <p:sldLayoutId id="2147483861" r:id="rId1"/>
    <p:sldLayoutId id="2147483862" r:id="rId2"/>
    <p:sldLayoutId id="2147483863" r:id="rId3"/>
    <p:sldLayoutId id="2147483864" r:id="rId4"/>
    <p:sldLayoutId id="2147483865" r:id="rId5"/>
    <p:sldLayoutId id="2147483866" r:id="rId6"/>
    <p:sldLayoutId id="2147483867" r:id="rId7"/>
    <p:sldLayoutId id="2147483868" r:id="rId8"/>
    <p:sldLayoutId id="2147483869" r:id="rId9"/>
    <p:sldLayoutId id="2147483870" r:id="rId10"/>
    <p:sldLayoutId id="2147483871"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reserve="1">
  <p:cSld>
    <p:bg>
      <p:bgPr>
        <a:solidFill>
          <a:srgbClr val="BEBEBE"/>
        </a:solidFill>
        <a:effectLst/>
      </p:bgPr>
    </p:bg>
    <p:spTree>
      <p:nvGrpSpPr>
        <p:cNvPr id="1" name=""/>
        <p:cNvGrpSpPr/>
        <p:nvPr/>
      </p:nvGrpSpPr>
      <p:grpSpPr>
        <a:xfrm>
          <a:off x="0" y="0"/>
          <a:ext cx="0" cy="0"/>
          <a:chOff x="0" y="0"/>
          <a:chExt cx="0" cy="0"/>
        </a:xfrm>
      </p:grpSpPr>
      <p:pic>
        <p:nvPicPr>
          <p:cNvPr id="7" name="Picture 6" descr="ACCA Brand Frame (16x9)_4.eps"/>
          <p:cNvPicPr>
            <a:picLocks noChangeAspect="1"/>
          </p:cNvPicPr>
          <p:nvPr userDrawn="1"/>
        </p:nvPicPr>
        <p:blipFill>
          <a:blip r:embed="rId13"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3" name="TextBox 2"/>
          <p:cNvSpPr txBox="1"/>
          <p:nvPr userDrawn="1"/>
        </p:nvSpPr>
        <p:spPr>
          <a:xfrm>
            <a:off x="461472" y="6486258"/>
            <a:ext cx="461473" cy="123111"/>
          </a:xfrm>
          <a:prstGeom prst="rect">
            <a:avLst/>
          </a:prstGeom>
          <a:noFill/>
        </p:spPr>
        <p:txBody>
          <a:bodyPr wrap="square" lIns="0" tIns="0" rIns="0" bIns="0" rtlCol="0">
            <a:spAutoFit/>
          </a:bodyPr>
          <a:lstStyle/>
          <a:p>
            <a:r>
              <a:rPr lang="en-GB" sz="800" dirty="0">
                <a:solidFill>
                  <a:prstClr val="black"/>
                </a:solidFill>
              </a:rPr>
              <a:t>© ACCA</a:t>
            </a:r>
          </a:p>
        </p:txBody>
      </p:sp>
    </p:spTree>
    <p:extLst>
      <p:ext uri="{BB962C8B-B14F-4D97-AF65-F5344CB8AC3E}">
        <p14:creationId xmlns:p14="http://schemas.microsoft.com/office/powerpoint/2010/main" val="3036617688"/>
      </p:ext>
    </p:extLst>
  </p:cSld>
  <p:clrMap bg1="lt1" tx1="dk1" bg2="lt2" tx2="dk2" accent1="accent1" accent2="accent2" accent3="accent3" accent4="accent4" accent5="accent5" accent6="accent6" hlink="hlink" folHlink="folHlink"/>
  <p:sldLayoutIdLst>
    <p:sldLayoutId id="2147483874" r:id="rId1"/>
    <p:sldLayoutId id="2147483875" r:id="rId2"/>
    <p:sldLayoutId id="2147483876" r:id="rId3"/>
    <p:sldLayoutId id="2147483877" r:id="rId4"/>
    <p:sldLayoutId id="2147483878" r:id="rId5"/>
    <p:sldLayoutId id="2147483879" r:id="rId6"/>
    <p:sldLayoutId id="2147483880" r:id="rId7"/>
    <p:sldLayoutId id="2147483881" r:id="rId8"/>
    <p:sldLayoutId id="2147483882" r:id="rId9"/>
    <p:sldLayoutId id="2147483883" r:id="rId10"/>
    <p:sldLayoutId id="2147483884"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reserve="1">
  <p:cSld>
    <p:bg>
      <p:bgPr>
        <a:solidFill>
          <a:srgbClr val="BEBEBE"/>
        </a:solidFill>
        <a:effectLst/>
      </p:bgPr>
    </p:bg>
    <p:spTree>
      <p:nvGrpSpPr>
        <p:cNvPr id="1" name=""/>
        <p:cNvGrpSpPr/>
        <p:nvPr/>
      </p:nvGrpSpPr>
      <p:grpSpPr>
        <a:xfrm>
          <a:off x="0" y="0"/>
          <a:ext cx="0" cy="0"/>
          <a:chOff x="0" y="0"/>
          <a:chExt cx="0" cy="0"/>
        </a:xfrm>
      </p:grpSpPr>
      <p:pic>
        <p:nvPicPr>
          <p:cNvPr id="7" name="Picture 6" descr="ACCA Brand Frame (16x9)_4.eps"/>
          <p:cNvPicPr>
            <a:picLocks noChangeAspect="1"/>
          </p:cNvPicPr>
          <p:nvPr userDrawn="1"/>
        </p:nvPicPr>
        <p:blipFill>
          <a:blip r:embed="rId14"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3" name="TextBox 2"/>
          <p:cNvSpPr txBox="1"/>
          <p:nvPr userDrawn="1"/>
        </p:nvSpPr>
        <p:spPr>
          <a:xfrm>
            <a:off x="461472" y="6486258"/>
            <a:ext cx="461473" cy="123111"/>
          </a:xfrm>
          <a:prstGeom prst="rect">
            <a:avLst/>
          </a:prstGeom>
          <a:noFill/>
        </p:spPr>
        <p:txBody>
          <a:bodyPr wrap="square" lIns="0" tIns="0" rIns="0" bIns="0" rtlCol="0">
            <a:spAutoFit/>
          </a:bodyPr>
          <a:lstStyle/>
          <a:p>
            <a:r>
              <a:rPr lang="en-GB" sz="800" dirty="0">
                <a:solidFill>
                  <a:prstClr val="black"/>
                </a:solidFill>
              </a:rPr>
              <a:t>© ACCA</a:t>
            </a:r>
          </a:p>
        </p:txBody>
      </p:sp>
    </p:spTree>
    <p:extLst>
      <p:ext uri="{BB962C8B-B14F-4D97-AF65-F5344CB8AC3E}">
        <p14:creationId xmlns:p14="http://schemas.microsoft.com/office/powerpoint/2010/main" val="569847192"/>
      </p:ext>
    </p:extLst>
  </p:cSld>
  <p:clrMap bg1="lt1" tx1="dk1" bg2="lt2" tx2="dk2" accent1="accent1" accent2="accent2" accent3="accent3" accent4="accent4" accent5="accent5" accent6="accent6" hlink="hlink" folHlink="folHlink"/>
  <p:sldLayoutIdLst>
    <p:sldLayoutId id="2147483898" r:id="rId1"/>
    <p:sldLayoutId id="2147483899" r:id="rId2"/>
    <p:sldLayoutId id="2147483900" r:id="rId3"/>
    <p:sldLayoutId id="2147483901" r:id="rId4"/>
    <p:sldLayoutId id="2147483902" r:id="rId5"/>
    <p:sldLayoutId id="2147483903" r:id="rId6"/>
    <p:sldLayoutId id="2147483904" r:id="rId7"/>
    <p:sldLayoutId id="2147483905" r:id="rId8"/>
    <p:sldLayoutId id="2147483906" r:id="rId9"/>
    <p:sldLayoutId id="2147483907" r:id="rId10"/>
    <p:sldLayoutId id="2147483908" r:id="rId11"/>
    <p:sldLayoutId id="2147483909"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 name="Picture 8" descr="ACCA Brand Frame (16x9)_1.eps"/>
          <p:cNvPicPr>
            <a:picLocks noChangeAspect="1"/>
          </p:cNvPicPr>
          <p:nvPr userDrawn="1"/>
        </p:nvPicPr>
        <p:blipFill>
          <a:blip r:embed="rId13"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1330959" y="670560"/>
            <a:ext cx="9703753" cy="1056640"/>
          </a:xfrm>
          <a:prstGeom prst="rect">
            <a:avLst/>
          </a:prstGeom>
        </p:spPr>
        <p:txBody>
          <a:bodyPr vert="horz" lIns="0" tIns="0" rIns="0" bIns="0" rtlCol="0" anchor="t" anchorCtr="0">
            <a:normAutofit/>
          </a:bodyPr>
          <a:lstStyle/>
          <a:p>
            <a:r>
              <a:rPr lang="en-US"/>
              <a:t>Click to edit Master title style</a:t>
            </a:r>
            <a:endParaRPr lang="en-US" dirty="0"/>
          </a:p>
        </p:txBody>
      </p:sp>
      <p:sp>
        <p:nvSpPr>
          <p:cNvPr id="3" name="Text Placeholder 2"/>
          <p:cNvSpPr>
            <a:spLocks noGrp="1"/>
          </p:cNvSpPr>
          <p:nvPr>
            <p:ph type="body" idx="1"/>
          </p:nvPr>
        </p:nvSpPr>
        <p:spPr>
          <a:xfrm>
            <a:off x="1330960" y="1737840"/>
            <a:ext cx="9702800" cy="4283548"/>
          </a:xfrm>
          <a:prstGeom prst="rect">
            <a:avLst/>
          </a:prstGeom>
        </p:spPr>
        <p:txBody>
          <a:bodyPr vert="horz" lIns="0" tIns="0" rIns="0" bIns="0" rtlCol="0" anchor="t" anchorCtr="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Box 3"/>
          <p:cNvSpPr txBox="1"/>
          <p:nvPr userDrawn="1"/>
        </p:nvSpPr>
        <p:spPr>
          <a:xfrm>
            <a:off x="461472" y="6486258"/>
            <a:ext cx="461473" cy="123111"/>
          </a:xfrm>
          <a:prstGeom prst="rect">
            <a:avLst/>
          </a:prstGeom>
          <a:noFill/>
        </p:spPr>
        <p:txBody>
          <a:bodyPr wrap="square" lIns="0" tIns="0" rIns="0" bIns="0" rtlCol="0">
            <a:spAutoFit/>
          </a:bodyPr>
          <a:lstStyle/>
          <a:p>
            <a:r>
              <a:rPr lang="en-GB" sz="800" dirty="0">
                <a:solidFill>
                  <a:srgbClr val="000000"/>
                </a:solidFill>
              </a:rPr>
              <a:t>© ACCA</a:t>
            </a:r>
          </a:p>
        </p:txBody>
      </p:sp>
    </p:spTree>
    <p:extLst>
      <p:ext uri="{BB962C8B-B14F-4D97-AF65-F5344CB8AC3E}">
        <p14:creationId xmlns:p14="http://schemas.microsoft.com/office/powerpoint/2010/main" val="1376459095"/>
      </p:ext>
    </p:extLst>
  </p:cSld>
  <p:clrMap bg1="lt1" tx1="dk1" bg2="lt2" tx2="dk2" accent1="accent1" accent2="accent2" accent3="accent3" accent4="accent4" accent5="accent5" accent6="accent6" hlink="hlink" folHlink="folHlink"/>
  <p:sldLayoutIdLst>
    <p:sldLayoutId id="2147483923" r:id="rId1"/>
    <p:sldLayoutId id="2147483924" r:id="rId2"/>
    <p:sldLayoutId id="2147483925" r:id="rId3"/>
    <p:sldLayoutId id="2147483926" r:id="rId4"/>
    <p:sldLayoutId id="2147483927" r:id="rId5"/>
    <p:sldLayoutId id="2147483928" r:id="rId6"/>
    <p:sldLayoutId id="2147483929" r:id="rId7"/>
    <p:sldLayoutId id="2147483930" r:id="rId8"/>
    <p:sldLayoutId id="2147483931" r:id="rId9"/>
    <p:sldLayoutId id="2147483932" r:id="rId10"/>
    <p:sldLayoutId id="2147483933"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p:txStyles>
    <p:titleStyle>
      <a:lvl1pPr algn="l" defTabSz="914400" rtl="0" eaLnBrk="1" latinLnBrk="0" hangingPunct="1">
        <a:lnSpc>
          <a:spcPct val="95000"/>
        </a:lnSpc>
        <a:spcBef>
          <a:spcPct val="0"/>
        </a:spcBef>
        <a:buNone/>
        <a:defRPr sz="2800" kern="1200">
          <a:solidFill>
            <a:schemeClr val="accent1"/>
          </a:solidFill>
          <a:latin typeface="+mj-lt"/>
          <a:ea typeface="+mj-ea"/>
          <a:cs typeface="+mj-cs"/>
        </a:defRPr>
      </a:lvl1pPr>
    </p:titleStyle>
    <p:bodyStyle>
      <a:lvl1pPr marL="0" indent="0" algn="l" defTabSz="914400" rtl="0" eaLnBrk="1" latinLnBrk="0" hangingPunct="1">
        <a:lnSpc>
          <a:spcPct val="100000"/>
        </a:lnSpc>
        <a:spcBef>
          <a:spcPts val="0"/>
        </a:spcBef>
        <a:spcAft>
          <a:spcPts val="1050"/>
        </a:spcAft>
        <a:buFontTx/>
        <a:buNone/>
        <a:defRPr sz="2100" kern="1200">
          <a:solidFill>
            <a:schemeClr val="tx2"/>
          </a:solidFill>
          <a:latin typeface="+mn-lt"/>
          <a:ea typeface="+mn-ea"/>
          <a:cs typeface="+mn-cs"/>
        </a:defRPr>
      </a:lvl1pPr>
      <a:lvl2pPr marL="216000" indent="-216000" algn="l" defTabSz="914400" rtl="0" eaLnBrk="1" latinLnBrk="0" hangingPunct="1">
        <a:lnSpc>
          <a:spcPct val="100000"/>
        </a:lnSpc>
        <a:spcBef>
          <a:spcPts val="0"/>
        </a:spcBef>
        <a:spcAft>
          <a:spcPts val="1050"/>
        </a:spcAft>
        <a:buClr>
          <a:schemeClr val="accent1"/>
        </a:buClr>
        <a:buFont typeface="Wingdings" panose="05000000000000000000" pitchFamily="2" charset="2"/>
        <a:buChar char="§"/>
        <a:defRPr sz="2100" kern="1200">
          <a:solidFill>
            <a:schemeClr val="tx2"/>
          </a:solidFill>
          <a:latin typeface="+mn-lt"/>
          <a:ea typeface="+mn-ea"/>
          <a:cs typeface="+mn-cs"/>
        </a:defRPr>
      </a:lvl2pPr>
      <a:lvl3pPr marL="395288" indent="-179388" algn="l" defTabSz="914400" rtl="0" eaLnBrk="1" latinLnBrk="0" hangingPunct="1">
        <a:lnSpc>
          <a:spcPct val="100000"/>
        </a:lnSpc>
        <a:spcBef>
          <a:spcPts val="0"/>
        </a:spcBef>
        <a:spcAft>
          <a:spcPts val="1050"/>
        </a:spcAft>
        <a:buClr>
          <a:schemeClr val="accent1"/>
        </a:buClr>
        <a:buFont typeface="Wingdings" panose="05000000000000000000" pitchFamily="2" charset="2"/>
        <a:buChar char="§"/>
        <a:defRPr sz="1800" kern="1200">
          <a:solidFill>
            <a:schemeClr val="tx2"/>
          </a:solidFill>
          <a:latin typeface="+mn-lt"/>
          <a:ea typeface="+mn-ea"/>
          <a:cs typeface="+mn-cs"/>
        </a:defRPr>
      </a:lvl3pPr>
      <a:lvl4pPr marL="577850" indent="-192088" algn="l" defTabSz="914400" rtl="0" eaLnBrk="1" latinLnBrk="0" hangingPunct="1">
        <a:lnSpc>
          <a:spcPct val="100000"/>
        </a:lnSpc>
        <a:spcBef>
          <a:spcPts val="0"/>
        </a:spcBef>
        <a:spcAft>
          <a:spcPts val="1050"/>
        </a:spcAft>
        <a:buClr>
          <a:schemeClr val="accent1"/>
        </a:buClr>
        <a:buFont typeface="Wingdings" panose="05000000000000000000" pitchFamily="2" charset="2"/>
        <a:buChar char="§"/>
        <a:defRPr sz="1800" kern="1200">
          <a:solidFill>
            <a:schemeClr val="tx2"/>
          </a:solidFill>
          <a:latin typeface="+mn-lt"/>
          <a:ea typeface="+mn-ea"/>
          <a:cs typeface="+mn-cs"/>
        </a:defRPr>
      </a:lvl4pPr>
      <a:lvl5pPr marL="741363" indent="-173038" algn="l" defTabSz="914400" rtl="0" eaLnBrk="1" latinLnBrk="0" hangingPunct="1">
        <a:lnSpc>
          <a:spcPct val="100000"/>
        </a:lnSpc>
        <a:spcBef>
          <a:spcPts val="0"/>
        </a:spcBef>
        <a:spcAft>
          <a:spcPts val="1050"/>
        </a:spcAft>
        <a:buClr>
          <a:schemeClr val="accent1"/>
        </a:buClr>
        <a:buFont typeface="Wingdings" panose="05000000000000000000" pitchFamily="2" charset="2"/>
        <a:buChar char="§"/>
        <a:defRPr sz="16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3793" userDrawn="1">
          <p15:clr>
            <a:srgbClr val="F26B43"/>
          </p15:clr>
        </p15:guide>
        <p15:guide id="2" pos="6947" userDrawn="1">
          <p15:clr>
            <a:srgbClr val="F26B43"/>
          </p15:clr>
        </p15:guide>
        <p15:guide id="3" pos="846" userDrawn="1">
          <p15:clr>
            <a:srgbClr val="F26B43"/>
          </p15:clr>
        </p15:guide>
        <p15:guide id="4" orient="horz" pos="414" userDrawn="1">
          <p15:clr>
            <a:srgbClr val="F26B43"/>
          </p15:clr>
        </p15:guide>
      </p15:sldGuideLst>
    </p:ext>
  </p:extLst>
</p:sldMaster>
</file>

<file path=ppt/slideMasters/slideMaster16.xml><?xml version="1.0" encoding="utf-8"?>
<p:sldMaster xmlns:a="http://schemas.openxmlformats.org/drawingml/2006/main" xmlns:r="http://schemas.openxmlformats.org/officeDocument/2006/relationships" xmlns:p="http://schemas.openxmlformats.org/presentationml/2006/main" preserve="1">
  <p:cSld>
    <p:bg>
      <p:bgPr>
        <a:solidFill>
          <a:srgbClr val="BEBEBE"/>
        </a:solidFill>
        <a:effectLst/>
      </p:bgPr>
    </p:bg>
    <p:spTree>
      <p:nvGrpSpPr>
        <p:cNvPr id="1" name=""/>
        <p:cNvGrpSpPr/>
        <p:nvPr/>
      </p:nvGrpSpPr>
      <p:grpSpPr>
        <a:xfrm>
          <a:off x="0" y="0"/>
          <a:ext cx="0" cy="0"/>
          <a:chOff x="0" y="0"/>
          <a:chExt cx="0" cy="0"/>
        </a:xfrm>
      </p:grpSpPr>
      <p:pic>
        <p:nvPicPr>
          <p:cNvPr id="7" name="Picture 6" descr="ACCA Brand Frame (16x9)_4.eps"/>
          <p:cNvPicPr>
            <a:picLocks noChangeAspect="1"/>
          </p:cNvPicPr>
          <p:nvPr userDrawn="1"/>
        </p:nvPicPr>
        <p:blipFill>
          <a:blip r:embed="rId13"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3" name="TextBox 2"/>
          <p:cNvSpPr txBox="1"/>
          <p:nvPr userDrawn="1"/>
        </p:nvSpPr>
        <p:spPr>
          <a:xfrm>
            <a:off x="461472" y="6486258"/>
            <a:ext cx="461473" cy="123111"/>
          </a:xfrm>
          <a:prstGeom prst="rect">
            <a:avLst/>
          </a:prstGeom>
          <a:noFill/>
        </p:spPr>
        <p:txBody>
          <a:bodyPr wrap="square" lIns="0" tIns="0" rIns="0" bIns="0" rtlCol="0">
            <a:spAutoFit/>
          </a:bodyPr>
          <a:lstStyle/>
          <a:p>
            <a:r>
              <a:rPr lang="en-GB" sz="800" dirty="0">
                <a:solidFill>
                  <a:prstClr val="black"/>
                </a:solidFill>
              </a:rPr>
              <a:t>© ACCA</a:t>
            </a:r>
          </a:p>
        </p:txBody>
      </p:sp>
    </p:spTree>
    <p:extLst>
      <p:ext uri="{BB962C8B-B14F-4D97-AF65-F5344CB8AC3E}">
        <p14:creationId xmlns:p14="http://schemas.microsoft.com/office/powerpoint/2010/main" val="2937622665"/>
      </p:ext>
    </p:extLst>
  </p:cSld>
  <p:clrMap bg1="lt1" tx1="dk1" bg2="lt2" tx2="dk2" accent1="accent1" accent2="accent2" accent3="accent3" accent4="accent4" accent5="accent5" accent6="accent6" hlink="hlink" folHlink="folHlink"/>
  <p:sldLayoutIdLst>
    <p:sldLayoutId id="2147484026" r:id="rId1"/>
    <p:sldLayoutId id="2147484027" r:id="rId2"/>
    <p:sldLayoutId id="2147484028" r:id="rId3"/>
    <p:sldLayoutId id="2147484029" r:id="rId4"/>
    <p:sldLayoutId id="2147484030" r:id="rId5"/>
    <p:sldLayoutId id="2147484031" r:id="rId6"/>
    <p:sldLayoutId id="2147484032" r:id="rId7"/>
    <p:sldLayoutId id="2147484033" r:id="rId8"/>
    <p:sldLayoutId id="2147484034" r:id="rId9"/>
    <p:sldLayoutId id="2147484035" r:id="rId10"/>
    <p:sldLayoutId id="2147484036"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 name="Picture 8" descr="ACCA Brand Frame (16x9)_1.eps"/>
          <p:cNvPicPr>
            <a:picLocks noChangeAspect="1"/>
          </p:cNvPicPr>
          <p:nvPr/>
        </p:nvPicPr>
        <p:blipFill>
          <a:blip r:embed="rId13"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1330959" y="670560"/>
            <a:ext cx="9703753" cy="1056640"/>
          </a:xfrm>
          <a:prstGeom prst="rect">
            <a:avLst/>
          </a:prstGeom>
        </p:spPr>
        <p:txBody>
          <a:bodyPr vert="horz" lIns="0" tIns="0" rIns="0" bIns="0" rtlCol="0" anchor="t" anchorCtr="0">
            <a:normAutofit/>
          </a:bodyPr>
          <a:lstStyle/>
          <a:p>
            <a:r>
              <a:rPr lang="en-US"/>
              <a:t>Click to edit Master title style</a:t>
            </a:r>
            <a:endParaRPr lang="en-US" dirty="0"/>
          </a:p>
        </p:txBody>
      </p:sp>
      <p:sp>
        <p:nvSpPr>
          <p:cNvPr id="3" name="Text Placeholder 2"/>
          <p:cNvSpPr>
            <a:spLocks noGrp="1"/>
          </p:cNvSpPr>
          <p:nvPr>
            <p:ph type="body" idx="1"/>
          </p:nvPr>
        </p:nvSpPr>
        <p:spPr>
          <a:xfrm>
            <a:off x="1330960" y="1737840"/>
            <a:ext cx="9702800" cy="4283548"/>
          </a:xfrm>
          <a:prstGeom prst="rect">
            <a:avLst/>
          </a:prstGeom>
        </p:spPr>
        <p:txBody>
          <a:bodyPr vert="horz" lIns="0" tIns="0" rIns="0" bIns="0" rtlCol="0" anchor="t" anchorCtr="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702140096"/>
      </p:ext>
    </p:extLst>
  </p:cSld>
  <p:clrMap bg1="lt1" tx1="dk1" bg2="lt2" tx2="dk2" accent1="accent1" accent2="accent2" accent3="accent3" accent4="accent4" accent5="accent5" accent6="accent6" hlink="hlink" folHlink="folHlink"/>
  <p:sldLayoutIdLst>
    <p:sldLayoutId id="2147484038" r:id="rId1"/>
    <p:sldLayoutId id="2147484039" r:id="rId2"/>
    <p:sldLayoutId id="2147484040" r:id="rId3"/>
    <p:sldLayoutId id="2147484041" r:id="rId4"/>
    <p:sldLayoutId id="2147484042" r:id="rId5"/>
    <p:sldLayoutId id="2147484043" r:id="rId6"/>
    <p:sldLayoutId id="2147484044" r:id="rId7"/>
    <p:sldLayoutId id="2147484045" r:id="rId8"/>
    <p:sldLayoutId id="2147484046" r:id="rId9"/>
    <p:sldLayoutId id="2147484047" r:id="rId10"/>
    <p:sldLayoutId id="2147484048"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p:txStyles>
    <p:titleStyle>
      <a:lvl1pPr algn="l" defTabSz="914400" rtl="0" eaLnBrk="1" latinLnBrk="0" hangingPunct="1">
        <a:lnSpc>
          <a:spcPct val="95000"/>
        </a:lnSpc>
        <a:spcBef>
          <a:spcPct val="0"/>
        </a:spcBef>
        <a:buNone/>
        <a:defRPr sz="2800" kern="1200">
          <a:solidFill>
            <a:schemeClr val="accent1"/>
          </a:solidFill>
          <a:latin typeface="+mj-lt"/>
          <a:ea typeface="+mj-ea"/>
          <a:cs typeface="+mj-cs"/>
        </a:defRPr>
      </a:lvl1pPr>
    </p:titleStyle>
    <p:bodyStyle>
      <a:lvl1pPr marL="0" indent="0" algn="l" defTabSz="914400" rtl="0" eaLnBrk="1" latinLnBrk="0" hangingPunct="1">
        <a:lnSpc>
          <a:spcPct val="100000"/>
        </a:lnSpc>
        <a:spcBef>
          <a:spcPts val="0"/>
        </a:spcBef>
        <a:spcAft>
          <a:spcPts val="1050"/>
        </a:spcAft>
        <a:buFontTx/>
        <a:buNone/>
        <a:defRPr sz="2100" kern="1200">
          <a:solidFill>
            <a:schemeClr val="tx2"/>
          </a:solidFill>
          <a:latin typeface="+mn-lt"/>
          <a:ea typeface="+mn-ea"/>
          <a:cs typeface="+mn-cs"/>
        </a:defRPr>
      </a:lvl1pPr>
      <a:lvl2pPr marL="216000" indent="-216000" algn="l" defTabSz="914400" rtl="0" eaLnBrk="1" latinLnBrk="0" hangingPunct="1">
        <a:lnSpc>
          <a:spcPct val="100000"/>
        </a:lnSpc>
        <a:spcBef>
          <a:spcPts val="0"/>
        </a:spcBef>
        <a:spcAft>
          <a:spcPts val="1050"/>
        </a:spcAft>
        <a:buClr>
          <a:schemeClr val="accent1"/>
        </a:buClr>
        <a:buFont typeface="Wingdings" panose="05000000000000000000" pitchFamily="2" charset="2"/>
        <a:buChar char="§"/>
        <a:defRPr sz="2100" kern="1200">
          <a:solidFill>
            <a:schemeClr val="tx2"/>
          </a:solidFill>
          <a:latin typeface="+mn-lt"/>
          <a:ea typeface="+mn-ea"/>
          <a:cs typeface="+mn-cs"/>
        </a:defRPr>
      </a:lvl2pPr>
      <a:lvl3pPr marL="395288" indent="-179388" algn="l" defTabSz="914400" rtl="0" eaLnBrk="1" latinLnBrk="0" hangingPunct="1">
        <a:lnSpc>
          <a:spcPct val="100000"/>
        </a:lnSpc>
        <a:spcBef>
          <a:spcPts val="0"/>
        </a:spcBef>
        <a:spcAft>
          <a:spcPts val="1050"/>
        </a:spcAft>
        <a:buClr>
          <a:schemeClr val="accent1"/>
        </a:buClr>
        <a:buFont typeface="Wingdings" panose="05000000000000000000" pitchFamily="2" charset="2"/>
        <a:buChar char="§"/>
        <a:defRPr sz="1800" kern="1200">
          <a:solidFill>
            <a:schemeClr val="tx2"/>
          </a:solidFill>
          <a:latin typeface="+mn-lt"/>
          <a:ea typeface="+mn-ea"/>
          <a:cs typeface="+mn-cs"/>
        </a:defRPr>
      </a:lvl3pPr>
      <a:lvl4pPr marL="577850" indent="-192088" algn="l" defTabSz="914400" rtl="0" eaLnBrk="1" latinLnBrk="0" hangingPunct="1">
        <a:lnSpc>
          <a:spcPct val="100000"/>
        </a:lnSpc>
        <a:spcBef>
          <a:spcPts val="0"/>
        </a:spcBef>
        <a:spcAft>
          <a:spcPts val="1050"/>
        </a:spcAft>
        <a:buClr>
          <a:schemeClr val="accent1"/>
        </a:buClr>
        <a:buFont typeface="Wingdings" panose="05000000000000000000" pitchFamily="2" charset="2"/>
        <a:buChar char="§"/>
        <a:defRPr sz="1800" kern="1200">
          <a:solidFill>
            <a:schemeClr val="tx2"/>
          </a:solidFill>
          <a:latin typeface="+mn-lt"/>
          <a:ea typeface="+mn-ea"/>
          <a:cs typeface="+mn-cs"/>
        </a:defRPr>
      </a:lvl4pPr>
      <a:lvl5pPr marL="741363" indent="-173038" algn="l" defTabSz="914400" rtl="0" eaLnBrk="1" latinLnBrk="0" hangingPunct="1">
        <a:lnSpc>
          <a:spcPct val="100000"/>
        </a:lnSpc>
        <a:spcBef>
          <a:spcPts val="0"/>
        </a:spcBef>
        <a:spcAft>
          <a:spcPts val="1050"/>
        </a:spcAft>
        <a:buClr>
          <a:schemeClr val="accent1"/>
        </a:buClr>
        <a:buFont typeface="Wingdings" panose="05000000000000000000" pitchFamily="2" charset="2"/>
        <a:buChar char="§"/>
        <a:defRPr sz="16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3793">
          <p15:clr>
            <a:srgbClr val="F26B43"/>
          </p15:clr>
        </p15:guide>
        <p15:guide id="2" pos="6947">
          <p15:clr>
            <a:srgbClr val="F26B43"/>
          </p15:clr>
        </p15:guide>
        <p15:guide id="3" pos="846">
          <p15:clr>
            <a:srgbClr val="F26B43"/>
          </p15:clr>
        </p15:guide>
        <p15:guide id="4" orient="horz" pos="414">
          <p15:clr>
            <a:srgbClr val="F26B43"/>
          </p15:clr>
        </p15:guide>
      </p15:sldGuideLst>
    </p:ext>
  </p:extLst>
</p:sldMaster>
</file>

<file path=ppt/slideMasters/slideMaster18.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8">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pic>
        <p:nvPicPr>
          <p:cNvPr id="2" name="Picture 1" descr="ACCA Brand Frame (16x9)_5.eps"/>
          <p:cNvPicPr>
            <a:picLocks noChangeAspect="1"/>
          </p:cNvPicPr>
          <p:nvPr/>
        </p:nvPicPr>
        <p:blipFill>
          <a:blip r:embed="rId9"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4039095411"/>
      </p:ext>
    </p:extLst>
  </p:cSld>
  <p:clrMap bg1="lt1" tx1="dk1" bg2="lt2" tx2="dk2" accent1="accent1" accent2="accent2" accent3="accent3" accent4="accent4" accent5="accent5" accent6="accent6" hlink="hlink" folHlink="folHlink"/>
  <p:sldLayoutIdLst>
    <p:sldLayoutId id="2147484050" r:id="rId1"/>
    <p:sldLayoutId id="2147484051" r:id="rId2"/>
    <p:sldLayoutId id="2147484052" r:id="rId3"/>
    <p:sldLayoutId id="2147484053" r:id="rId4"/>
    <p:sldLayoutId id="2147484054" r:id="rId5"/>
    <p:sldLayoutId id="2147484055" r:id="rId6"/>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9.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9">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pic>
        <p:nvPicPr>
          <p:cNvPr id="7" name="Picture 6" descr="ACCA Brand Frame (16x9)_4.eps"/>
          <p:cNvPicPr>
            <a:picLocks noChangeAspect="1"/>
          </p:cNvPicPr>
          <p:nvPr/>
        </p:nvPicPr>
        <p:blipFill>
          <a:blip r:embed="rId10"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703875494"/>
      </p:ext>
    </p:extLst>
  </p:cSld>
  <p:clrMap bg1="lt1" tx1="dk1" bg2="lt2" tx2="dk2" accent1="accent1" accent2="accent2" accent3="accent3" accent4="accent4" accent5="accent5" accent6="accent6" hlink="hlink" folHlink="folHlink"/>
  <p:sldLayoutIdLst>
    <p:sldLayoutId id="2147484070" r:id="rId1"/>
    <p:sldLayoutId id="2147484071" r:id="rId2"/>
    <p:sldLayoutId id="2147484072" r:id="rId3"/>
    <p:sldLayoutId id="2147484073" r:id="rId4"/>
    <p:sldLayoutId id="2147484074" r:id="rId5"/>
    <p:sldLayoutId id="2147484075" r:id="rId6"/>
    <p:sldLayoutId id="2147484076" r:id="rId7"/>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6" name="Picture 5" descr="ACCA Brand Frame (16x9)_4.eps"/>
          <p:cNvPicPr>
            <a:picLocks noChangeAspect="1"/>
          </p:cNvPicPr>
          <p:nvPr userDrawn="1"/>
        </p:nvPicPr>
        <p:blipFill>
          <a:blip r:embed="rId7"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1324610" y="1295416"/>
            <a:ext cx="9703753" cy="1056640"/>
          </a:xfrm>
          <a:prstGeom prst="rect">
            <a:avLst/>
          </a:prstGeom>
        </p:spPr>
        <p:txBody>
          <a:bodyPr vert="horz" lIns="0" tIns="0" rIns="0" bIns="0" rtlCol="0" anchor="t" anchorCtr="0">
            <a:normAutofit/>
          </a:bodyPr>
          <a:lstStyle/>
          <a:p>
            <a:r>
              <a:rPr lang="en-US" dirty="0"/>
              <a:t>Click to edit Master title style</a:t>
            </a:r>
          </a:p>
        </p:txBody>
      </p:sp>
      <p:sp>
        <p:nvSpPr>
          <p:cNvPr id="3" name="Text Placeholder 2"/>
          <p:cNvSpPr>
            <a:spLocks noGrp="1"/>
          </p:cNvSpPr>
          <p:nvPr>
            <p:ph type="body" idx="1"/>
          </p:nvPr>
        </p:nvSpPr>
        <p:spPr>
          <a:xfrm>
            <a:off x="1324611" y="2362696"/>
            <a:ext cx="9702800" cy="3446936"/>
          </a:xfrm>
          <a:prstGeom prst="rect">
            <a:avLst/>
          </a:prstGeom>
        </p:spPr>
        <p:txBody>
          <a:bodyPr vert="horz" lIns="0" tIns="0" rIns="0" bIns="0" rtlCol="0" anchor="t" anchorCtr="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Box 3"/>
          <p:cNvSpPr txBox="1"/>
          <p:nvPr userDrawn="1"/>
        </p:nvSpPr>
        <p:spPr>
          <a:xfrm>
            <a:off x="461472" y="6486258"/>
            <a:ext cx="461473" cy="123111"/>
          </a:xfrm>
          <a:prstGeom prst="rect">
            <a:avLst/>
          </a:prstGeom>
          <a:noFill/>
        </p:spPr>
        <p:txBody>
          <a:bodyPr wrap="square" lIns="0" tIns="0" rIns="0" bIns="0" rtlCol="0">
            <a:spAutoFit/>
          </a:bodyPr>
          <a:lstStyle/>
          <a:p>
            <a:r>
              <a:rPr lang="en-GB" sz="800" dirty="0"/>
              <a:t>© ACCA</a:t>
            </a:r>
          </a:p>
        </p:txBody>
      </p:sp>
    </p:spTree>
    <p:extLst>
      <p:ext uri="{BB962C8B-B14F-4D97-AF65-F5344CB8AC3E}">
        <p14:creationId xmlns:p14="http://schemas.microsoft.com/office/powerpoint/2010/main" val="865430699"/>
      </p:ext>
    </p:extLst>
  </p:cSld>
  <p:clrMap bg1="lt1" tx1="dk1" bg2="lt2" tx2="dk2" accent1="accent1" accent2="accent2" accent3="accent3" accent4="accent4" accent5="accent5" accent6="accent6" hlink="hlink" folHlink="folHlink"/>
  <p:sldLayoutIdLst>
    <p:sldLayoutId id="2147483768" r:id="rId1"/>
    <p:sldLayoutId id="2147483769" r:id="rId2"/>
    <p:sldLayoutId id="2147483770" r:id="rId3"/>
    <p:sldLayoutId id="2147483771" r:id="rId4"/>
    <p:sldLayoutId id="2147483772" r:id="rId5"/>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p:txStyles>
    <p:titleStyle>
      <a:lvl1pPr algn="l" defTabSz="914400" rtl="0" eaLnBrk="1" latinLnBrk="0" hangingPunct="1">
        <a:lnSpc>
          <a:spcPct val="95000"/>
        </a:lnSpc>
        <a:spcBef>
          <a:spcPct val="0"/>
        </a:spcBef>
        <a:buNone/>
        <a:defRPr sz="2800" kern="1200">
          <a:solidFill>
            <a:schemeClr val="accent1"/>
          </a:solidFill>
          <a:latin typeface="+mj-lt"/>
          <a:ea typeface="+mj-ea"/>
          <a:cs typeface="+mj-cs"/>
        </a:defRPr>
      </a:lvl1pPr>
    </p:titleStyle>
    <p:bodyStyle>
      <a:lvl1pPr marL="0" indent="0" algn="l" defTabSz="914400" rtl="0" eaLnBrk="1" latinLnBrk="0" hangingPunct="1">
        <a:lnSpc>
          <a:spcPct val="100000"/>
        </a:lnSpc>
        <a:spcBef>
          <a:spcPts val="0"/>
        </a:spcBef>
        <a:spcAft>
          <a:spcPts val="1050"/>
        </a:spcAft>
        <a:buFontTx/>
        <a:buNone/>
        <a:defRPr sz="2100" kern="1200">
          <a:solidFill>
            <a:schemeClr val="tx2"/>
          </a:solidFill>
          <a:latin typeface="+mn-lt"/>
          <a:ea typeface="+mn-ea"/>
          <a:cs typeface="+mn-cs"/>
        </a:defRPr>
      </a:lvl1pPr>
      <a:lvl2pPr marL="216000" indent="-216000" algn="l" defTabSz="914400" rtl="0" eaLnBrk="1" latinLnBrk="0" hangingPunct="1">
        <a:lnSpc>
          <a:spcPct val="100000"/>
        </a:lnSpc>
        <a:spcBef>
          <a:spcPts val="0"/>
        </a:spcBef>
        <a:spcAft>
          <a:spcPts val="1050"/>
        </a:spcAft>
        <a:buClr>
          <a:schemeClr val="accent1"/>
        </a:buClr>
        <a:buFont typeface="Wingdings" panose="05000000000000000000" pitchFamily="2" charset="2"/>
        <a:buChar char="§"/>
        <a:defRPr sz="2100" kern="1200">
          <a:solidFill>
            <a:schemeClr val="tx2"/>
          </a:solidFill>
          <a:latin typeface="+mn-lt"/>
          <a:ea typeface="+mn-ea"/>
          <a:cs typeface="+mn-cs"/>
        </a:defRPr>
      </a:lvl2pPr>
      <a:lvl3pPr marL="395288" indent="-179388" algn="l" defTabSz="914400" rtl="0" eaLnBrk="1" latinLnBrk="0" hangingPunct="1">
        <a:lnSpc>
          <a:spcPct val="100000"/>
        </a:lnSpc>
        <a:spcBef>
          <a:spcPts val="0"/>
        </a:spcBef>
        <a:spcAft>
          <a:spcPts val="1050"/>
        </a:spcAft>
        <a:buClr>
          <a:schemeClr val="accent1"/>
        </a:buClr>
        <a:buFont typeface="Wingdings" panose="05000000000000000000" pitchFamily="2" charset="2"/>
        <a:buChar char="§"/>
        <a:defRPr sz="1800" kern="1200">
          <a:solidFill>
            <a:schemeClr val="tx2"/>
          </a:solidFill>
          <a:latin typeface="+mn-lt"/>
          <a:ea typeface="+mn-ea"/>
          <a:cs typeface="+mn-cs"/>
        </a:defRPr>
      </a:lvl3pPr>
      <a:lvl4pPr marL="577850" indent="-192088" algn="l" defTabSz="914400" rtl="0" eaLnBrk="1" latinLnBrk="0" hangingPunct="1">
        <a:lnSpc>
          <a:spcPct val="100000"/>
        </a:lnSpc>
        <a:spcBef>
          <a:spcPts val="0"/>
        </a:spcBef>
        <a:spcAft>
          <a:spcPts val="1050"/>
        </a:spcAft>
        <a:buClr>
          <a:schemeClr val="accent1"/>
        </a:buClr>
        <a:buFont typeface="Wingdings" panose="05000000000000000000" pitchFamily="2" charset="2"/>
        <a:buChar char="§"/>
        <a:defRPr sz="1800" kern="1200">
          <a:solidFill>
            <a:schemeClr val="tx2"/>
          </a:solidFill>
          <a:latin typeface="+mn-lt"/>
          <a:ea typeface="+mn-ea"/>
          <a:cs typeface="+mn-cs"/>
        </a:defRPr>
      </a:lvl4pPr>
      <a:lvl5pPr marL="741363" indent="-173038" algn="l" defTabSz="914400" rtl="0" eaLnBrk="1" latinLnBrk="0" hangingPunct="1">
        <a:lnSpc>
          <a:spcPct val="100000"/>
        </a:lnSpc>
        <a:spcBef>
          <a:spcPts val="0"/>
        </a:spcBef>
        <a:spcAft>
          <a:spcPts val="1050"/>
        </a:spcAft>
        <a:buClr>
          <a:schemeClr val="accent1"/>
        </a:buClr>
        <a:buFont typeface="Wingdings" panose="05000000000000000000" pitchFamily="2" charset="2"/>
        <a:buChar char="§"/>
        <a:defRPr sz="16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3793">
          <p15:clr>
            <a:srgbClr val="F26B43"/>
          </p15:clr>
        </p15:guide>
        <p15:guide id="2" pos="6947">
          <p15:clr>
            <a:srgbClr val="F26B43"/>
          </p15:clr>
        </p15:guide>
        <p15:guide id="3" pos="846">
          <p15:clr>
            <a:srgbClr val="F26B43"/>
          </p15:clr>
        </p15:guide>
        <p15:guide id="4" orient="horz" pos="414">
          <p15:clr>
            <a:srgbClr val="F26B43"/>
          </p15:clr>
        </p15:guide>
      </p15:sldGuideLst>
    </p:ext>
  </p:extLst>
</p:sldMaster>
</file>

<file path=ppt/slideMasters/slideMaster20.xml><?xml version="1.0" encoding="utf-8"?>
<p:sldMaster xmlns:a="http://schemas.openxmlformats.org/drawingml/2006/main" xmlns:r="http://schemas.openxmlformats.org/officeDocument/2006/relationships" xmlns:p="http://schemas.openxmlformats.org/presentationml/2006/main" preserve="1">
  <p:cSld>
    <p:bg>
      <p:bgPr>
        <a:solidFill>
          <a:srgbClr val="BEBEBE"/>
        </a:solidFill>
        <a:effectLst/>
      </p:bgPr>
    </p:bg>
    <p:spTree>
      <p:nvGrpSpPr>
        <p:cNvPr id="1" name=""/>
        <p:cNvGrpSpPr/>
        <p:nvPr/>
      </p:nvGrpSpPr>
      <p:grpSpPr>
        <a:xfrm>
          <a:off x="0" y="0"/>
          <a:ext cx="0" cy="0"/>
          <a:chOff x="0" y="0"/>
          <a:chExt cx="0" cy="0"/>
        </a:xfrm>
      </p:grpSpPr>
      <p:pic>
        <p:nvPicPr>
          <p:cNvPr id="7" name="Picture 6" descr="ACCA Brand Frame (16x9)_4.eps"/>
          <p:cNvPicPr>
            <a:picLocks noChangeAspect="1"/>
          </p:cNvPicPr>
          <p:nvPr userDrawn="1"/>
        </p:nvPicPr>
        <p:blipFill>
          <a:blip r:embed="rId13"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3" name="TextBox 2"/>
          <p:cNvSpPr txBox="1"/>
          <p:nvPr userDrawn="1"/>
        </p:nvSpPr>
        <p:spPr>
          <a:xfrm>
            <a:off x="461472" y="6486258"/>
            <a:ext cx="461473" cy="123111"/>
          </a:xfrm>
          <a:prstGeom prst="rect">
            <a:avLst/>
          </a:prstGeom>
          <a:noFill/>
        </p:spPr>
        <p:txBody>
          <a:bodyPr wrap="square" lIns="0" tIns="0" rIns="0" bIns="0" rtlCol="0">
            <a:spAutoFit/>
          </a:bodyPr>
          <a:lstStyle/>
          <a:p>
            <a:r>
              <a:rPr lang="en-GB" sz="800" dirty="0">
                <a:solidFill>
                  <a:prstClr val="black"/>
                </a:solidFill>
              </a:rPr>
              <a:t>© ACCA</a:t>
            </a:r>
          </a:p>
        </p:txBody>
      </p:sp>
    </p:spTree>
    <p:extLst>
      <p:ext uri="{BB962C8B-B14F-4D97-AF65-F5344CB8AC3E}">
        <p14:creationId xmlns:p14="http://schemas.microsoft.com/office/powerpoint/2010/main" val="1680747395"/>
      </p:ext>
    </p:extLst>
  </p:cSld>
  <p:clrMap bg1="lt1" tx1="dk1" bg2="lt2" tx2="dk2" accent1="accent1" accent2="accent2" accent3="accent3" accent4="accent4" accent5="accent5" accent6="accent6" hlink="hlink" folHlink="folHlink"/>
  <p:sldLayoutIdLst>
    <p:sldLayoutId id="2147484091" r:id="rId1"/>
    <p:sldLayoutId id="2147484092" r:id="rId2"/>
    <p:sldLayoutId id="2147484093" r:id="rId3"/>
    <p:sldLayoutId id="2147484094" r:id="rId4"/>
    <p:sldLayoutId id="2147484095" r:id="rId5"/>
    <p:sldLayoutId id="2147484096" r:id="rId6"/>
    <p:sldLayoutId id="2147484097" r:id="rId7"/>
    <p:sldLayoutId id="2147484098" r:id="rId8"/>
    <p:sldLayoutId id="2147484099" r:id="rId9"/>
    <p:sldLayoutId id="2147484100" r:id="rId10"/>
    <p:sldLayoutId id="2147484101"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1.xml><?xml version="1.0" encoding="utf-8"?>
<p:sldMaster xmlns:a="http://schemas.openxmlformats.org/drawingml/2006/main" xmlns:r="http://schemas.openxmlformats.org/officeDocument/2006/relationships" xmlns:p="http://schemas.openxmlformats.org/presentationml/2006/main" preserve="1">
  <p:cSld>
    <p:bg>
      <p:bgPr>
        <a:solidFill>
          <a:srgbClr val="BEBEBE"/>
        </a:solidFill>
        <a:effectLst/>
      </p:bgPr>
    </p:bg>
    <p:spTree>
      <p:nvGrpSpPr>
        <p:cNvPr id="1" name=""/>
        <p:cNvGrpSpPr/>
        <p:nvPr/>
      </p:nvGrpSpPr>
      <p:grpSpPr>
        <a:xfrm>
          <a:off x="0" y="0"/>
          <a:ext cx="0" cy="0"/>
          <a:chOff x="0" y="0"/>
          <a:chExt cx="0" cy="0"/>
        </a:xfrm>
      </p:grpSpPr>
      <p:pic>
        <p:nvPicPr>
          <p:cNvPr id="7" name="Picture 6" descr="ACCA Brand Frame (16x9)_4.eps"/>
          <p:cNvPicPr>
            <a:picLocks noChangeAspect="1"/>
          </p:cNvPicPr>
          <p:nvPr userDrawn="1"/>
        </p:nvPicPr>
        <p:blipFill>
          <a:blip r:embed="rId13"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3" name="TextBox 2"/>
          <p:cNvSpPr txBox="1"/>
          <p:nvPr userDrawn="1"/>
        </p:nvSpPr>
        <p:spPr>
          <a:xfrm>
            <a:off x="461472" y="6486258"/>
            <a:ext cx="461473" cy="123111"/>
          </a:xfrm>
          <a:prstGeom prst="rect">
            <a:avLst/>
          </a:prstGeom>
          <a:noFill/>
        </p:spPr>
        <p:txBody>
          <a:bodyPr wrap="square" lIns="0" tIns="0" rIns="0" bIns="0" rtlCol="0">
            <a:spAutoFit/>
          </a:bodyPr>
          <a:lstStyle/>
          <a:p>
            <a:r>
              <a:rPr lang="en-GB" sz="800" dirty="0">
                <a:solidFill>
                  <a:prstClr val="black"/>
                </a:solidFill>
              </a:rPr>
              <a:t>© ACCA</a:t>
            </a:r>
          </a:p>
        </p:txBody>
      </p:sp>
    </p:spTree>
    <p:extLst>
      <p:ext uri="{BB962C8B-B14F-4D97-AF65-F5344CB8AC3E}">
        <p14:creationId xmlns:p14="http://schemas.microsoft.com/office/powerpoint/2010/main" val="805884945"/>
      </p:ext>
    </p:extLst>
  </p:cSld>
  <p:clrMap bg1="lt1" tx1="dk1" bg2="lt2" tx2="dk2" accent1="accent1" accent2="accent2" accent3="accent3" accent4="accent4" accent5="accent5" accent6="accent6" hlink="hlink" folHlink="folHlink"/>
  <p:sldLayoutIdLst>
    <p:sldLayoutId id="2147484103" r:id="rId1"/>
    <p:sldLayoutId id="2147484104" r:id="rId2"/>
    <p:sldLayoutId id="2147484105" r:id="rId3"/>
    <p:sldLayoutId id="2147484106" r:id="rId4"/>
    <p:sldLayoutId id="2147484107" r:id="rId5"/>
    <p:sldLayoutId id="2147484108" r:id="rId6"/>
    <p:sldLayoutId id="2147484109" r:id="rId7"/>
    <p:sldLayoutId id="2147484110" r:id="rId8"/>
    <p:sldLayoutId id="2147484111" r:id="rId9"/>
    <p:sldLayoutId id="2147484112" r:id="rId10"/>
    <p:sldLayoutId id="2147484113"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2.xml><?xml version="1.0" encoding="utf-8"?>
<p:sldMaster xmlns:a="http://schemas.openxmlformats.org/drawingml/2006/main" xmlns:r="http://schemas.openxmlformats.org/officeDocument/2006/relationships" xmlns:p="http://schemas.openxmlformats.org/presentationml/2006/main" preserve="1">
  <p:cSld>
    <p:bg>
      <p:bgPr>
        <a:solidFill>
          <a:srgbClr val="BEBEBE"/>
        </a:solidFill>
        <a:effectLst/>
      </p:bgPr>
    </p:bg>
    <p:spTree>
      <p:nvGrpSpPr>
        <p:cNvPr id="1" name=""/>
        <p:cNvGrpSpPr/>
        <p:nvPr/>
      </p:nvGrpSpPr>
      <p:grpSpPr>
        <a:xfrm>
          <a:off x="0" y="0"/>
          <a:ext cx="0" cy="0"/>
          <a:chOff x="0" y="0"/>
          <a:chExt cx="0" cy="0"/>
        </a:xfrm>
      </p:grpSpPr>
      <p:pic>
        <p:nvPicPr>
          <p:cNvPr id="7" name="Picture 6" descr="ACCA Brand Frame (16x9)_4.eps"/>
          <p:cNvPicPr>
            <a:picLocks noChangeAspect="1"/>
          </p:cNvPicPr>
          <p:nvPr userDrawn="1"/>
        </p:nvPicPr>
        <p:blipFill>
          <a:blip r:embed="rId15"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3" name="TextBox 2"/>
          <p:cNvSpPr txBox="1"/>
          <p:nvPr userDrawn="1"/>
        </p:nvSpPr>
        <p:spPr>
          <a:xfrm>
            <a:off x="461472" y="6486258"/>
            <a:ext cx="461473" cy="123111"/>
          </a:xfrm>
          <a:prstGeom prst="rect">
            <a:avLst/>
          </a:prstGeom>
          <a:noFill/>
        </p:spPr>
        <p:txBody>
          <a:bodyPr wrap="square" lIns="0" tIns="0" rIns="0" bIns="0" rtlCol="0">
            <a:spAutoFit/>
          </a:bodyPr>
          <a:lstStyle/>
          <a:p>
            <a:r>
              <a:rPr lang="en-GB" sz="800" dirty="0">
                <a:solidFill>
                  <a:prstClr val="black"/>
                </a:solidFill>
              </a:rPr>
              <a:t>© ACCA</a:t>
            </a:r>
          </a:p>
        </p:txBody>
      </p:sp>
    </p:spTree>
    <p:extLst>
      <p:ext uri="{BB962C8B-B14F-4D97-AF65-F5344CB8AC3E}">
        <p14:creationId xmlns:p14="http://schemas.microsoft.com/office/powerpoint/2010/main" val="3444811594"/>
      </p:ext>
    </p:extLst>
  </p:cSld>
  <p:clrMap bg1="lt1" tx1="dk1" bg2="lt2" tx2="dk2" accent1="accent1" accent2="accent2" accent3="accent3" accent4="accent4" accent5="accent5" accent6="accent6" hlink="hlink" folHlink="folHlink"/>
  <p:sldLayoutIdLst>
    <p:sldLayoutId id="2147484115" r:id="rId1"/>
    <p:sldLayoutId id="2147484116" r:id="rId2"/>
    <p:sldLayoutId id="2147484117" r:id="rId3"/>
    <p:sldLayoutId id="2147484118" r:id="rId4"/>
    <p:sldLayoutId id="2147484119" r:id="rId5"/>
    <p:sldLayoutId id="2147484120" r:id="rId6"/>
    <p:sldLayoutId id="2147484121" r:id="rId7"/>
    <p:sldLayoutId id="2147484122" r:id="rId8"/>
    <p:sldLayoutId id="2147484123" r:id="rId9"/>
    <p:sldLayoutId id="2147484124" r:id="rId10"/>
    <p:sldLayoutId id="2147484125" r:id="rId11"/>
    <p:sldLayoutId id="2147484126" r:id="rId12"/>
    <p:sldLayoutId id="2147484127" r:id="rId1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3.xml><?xml version="1.0" encoding="utf-8"?>
<p:sldMaster xmlns:a="http://schemas.openxmlformats.org/drawingml/2006/main" xmlns:r="http://schemas.openxmlformats.org/officeDocument/2006/relationships" xmlns:p="http://schemas.openxmlformats.org/presentationml/2006/main" preserve="1">
  <p:cSld>
    <p:bg>
      <p:bgPr>
        <a:solidFill>
          <a:srgbClr val="BEBEBE"/>
        </a:solidFill>
        <a:effectLst/>
      </p:bgPr>
    </p:bg>
    <p:spTree>
      <p:nvGrpSpPr>
        <p:cNvPr id="1" name=""/>
        <p:cNvGrpSpPr/>
        <p:nvPr/>
      </p:nvGrpSpPr>
      <p:grpSpPr>
        <a:xfrm>
          <a:off x="0" y="0"/>
          <a:ext cx="0" cy="0"/>
          <a:chOff x="0" y="0"/>
          <a:chExt cx="0" cy="0"/>
        </a:xfrm>
      </p:grpSpPr>
      <p:pic>
        <p:nvPicPr>
          <p:cNvPr id="7" name="Picture 6" descr="ACCA Brand Frame (16x9)_4.eps"/>
          <p:cNvPicPr>
            <a:picLocks noChangeAspect="1"/>
          </p:cNvPicPr>
          <p:nvPr userDrawn="1"/>
        </p:nvPicPr>
        <p:blipFill>
          <a:blip r:embed="rId13"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3" name="TextBox 2"/>
          <p:cNvSpPr txBox="1"/>
          <p:nvPr userDrawn="1"/>
        </p:nvSpPr>
        <p:spPr>
          <a:xfrm>
            <a:off x="461476" y="6486262"/>
            <a:ext cx="461473" cy="123111"/>
          </a:xfrm>
          <a:prstGeom prst="rect">
            <a:avLst/>
          </a:prstGeom>
          <a:noFill/>
        </p:spPr>
        <p:txBody>
          <a:bodyPr wrap="square" lIns="0" tIns="0" rIns="0" bIns="0" rtlCol="0">
            <a:spAutoFit/>
          </a:bodyPr>
          <a:lstStyle/>
          <a:p>
            <a:pPr defTabSz="914332"/>
            <a:r>
              <a:rPr lang="en-GB" sz="800" dirty="0">
                <a:solidFill>
                  <a:prstClr val="black"/>
                </a:solidFill>
              </a:rPr>
              <a:t>© ACCA</a:t>
            </a:r>
          </a:p>
        </p:txBody>
      </p:sp>
    </p:spTree>
    <p:extLst>
      <p:ext uri="{BB962C8B-B14F-4D97-AF65-F5344CB8AC3E}">
        <p14:creationId xmlns:p14="http://schemas.microsoft.com/office/powerpoint/2010/main" val="320808903"/>
      </p:ext>
    </p:extLst>
  </p:cSld>
  <p:clrMap bg1="lt1" tx1="dk1" bg2="lt2" tx2="dk2" accent1="accent1" accent2="accent2" accent3="accent3" accent4="accent4" accent5="accent5" accent6="accent6" hlink="hlink" folHlink="folHlink"/>
  <p:sldLayoutIdLst>
    <p:sldLayoutId id="2147484198" r:id="rId1"/>
    <p:sldLayoutId id="2147484199" r:id="rId2"/>
    <p:sldLayoutId id="2147484200" r:id="rId3"/>
    <p:sldLayoutId id="2147484201" r:id="rId4"/>
    <p:sldLayoutId id="2147484202" r:id="rId5"/>
    <p:sldLayoutId id="2147484203" r:id="rId6"/>
    <p:sldLayoutId id="2147484204" r:id="rId7"/>
    <p:sldLayoutId id="2147484205" r:id="rId8"/>
    <p:sldLayoutId id="2147484206" r:id="rId9"/>
    <p:sldLayoutId id="2147484207" r:id="rId10"/>
    <p:sldLayoutId id="2147484208" r:id="rId11"/>
  </p:sldLayoutIdLst>
  <p:txStyles>
    <p:titleStyle>
      <a:lvl1pPr algn="ctr" defTabSz="457167" rtl="0" eaLnBrk="1" latinLnBrk="0" hangingPunct="1">
        <a:spcBef>
          <a:spcPct val="0"/>
        </a:spcBef>
        <a:buNone/>
        <a:defRPr sz="4400" kern="1200">
          <a:solidFill>
            <a:schemeClr val="tx1"/>
          </a:solidFill>
          <a:latin typeface="+mj-lt"/>
          <a:ea typeface="+mj-ea"/>
          <a:cs typeface="+mj-cs"/>
        </a:defRPr>
      </a:lvl1pPr>
    </p:titleStyle>
    <p:bodyStyle>
      <a:lvl1pPr marL="342874" indent="-342874" algn="l" defTabSz="457167" rtl="0" eaLnBrk="1" latinLnBrk="0" hangingPunct="1">
        <a:spcBef>
          <a:spcPct val="20000"/>
        </a:spcBef>
        <a:buFont typeface="Arial"/>
        <a:buChar char="•"/>
        <a:defRPr sz="3200" kern="1200">
          <a:solidFill>
            <a:schemeClr val="tx1"/>
          </a:solidFill>
          <a:latin typeface="+mn-lt"/>
          <a:ea typeface="+mn-ea"/>
          <a:cs typeface="+mn-cs"/>
        </a:defRPr>
      </a:lvl1pPr>
      <a:lvl2pPr marL="742895" indent="-285730" algn="l" defTabSz="457167" rtl="0" eaLnBrk="1" latinLnBrk="0" hangingPunct="1">
        <a:spcBef>
          <a:spcPct val="20000"/>
        </a:spcBef>
        <a:buFont typeface="Arial"/>
        <a:buChar char="–"/>
        <a:defRPr sz="2800" kern="1200">
          <a:solidFill>
            <a:schemeClr val="tx1"/>
          </a:solidFill>
          <a:latin typeface="+mn-lt"/>
          <a:ea typeface="+mn-ea"/>
          <a:cs typeface="+mn-cs"/>
        </a:defRPr>
      </a:lvl2pPr>
      <a:lvl3pPr marL="1142914" indent="-228584" algn="l" defTabSz="457167" rtl="0" eaLnBrk="1" latinLnBrk="0" hangingPunct="1">
        <a:spcBef>
          <a:spcPct val="20000"/>
        </a:spcBef>
        <a:buFont typeface="Arial"/>
        <a:buChar char="•"/>
        <a:defRPr sz="2400" kern="1200">
          <a:solidFill>
            <a:schemeClr val="tx1"/>
          </a:solidFill>
          <a:latin typeface="+mn-lt"/>
          <a:ea typeface="+mn-ea"/>
          <a:cs typeface="+mn-cs"/>
        </a:defRPr>
      </a:lvl3pPr>
      <a:lvl4pPr marL="1600080" indent="-228584" algn="l" defTabSz="457167" rtl="0" eaLnBrk="1" latinLnBrk="0" hangingPunct="1">
        <a:spcBef>
          <a:spcPct val="20000"/>
        </a:spcBef>
        <a:buFont typeface="Arial"/>
        <a:buChar char="–"/>
        <a:defRPr sz="2000" kern="1200">
          <a:solidFill>
            <a:schemeClr val="tx1"/>
          </a:solidFill>
          <a:latin typeface="+mn-lt"/>
          <a:ea typeface="+mn-ea"/>
          <a:cs typeface="+mn-cs"/>
        </a:defRPr>
      </a:lvl4pPr>
      <a:lvl5pPr marL="2057247" indent="-228584" algn="l" defTabSz="457167" rtl="0" eaLnBrk="1" latinLnBrk="0" hangingPunct="1">
        <a:spcBef>
          <a:spcPct val="20000"/>
        </a:spcBef>
        <a:buFont typeface="Arial"/>
        <a:buChar char="»"/>
        <a:defRPr sz="2000" kern="1200">
          <a:solidFill>
            <a:schemeClr val="tx1"/>
          </a:solidFill>
          <a:latin typeface="+mn-lt"/>
          <a:ea typeface="+mn-ea"/>
          <a:cs typeface="+mn-cs"/>
        </a:defRPr>
      </a:lvl5pPr>
      <a:lvl6pPr marL="2514412" indent="-228584" algn="l" defTabSz="457167" rtl="0" eaLnBrk="1" latinLnBrk="0" hangingPunct="1">
        <a:spcBef>
          <a:spcPct val="20000"/>
        </a:spcBef>
        <a:buFont typeface="Arial"/>
        <a:buChar char="•"/>
        <a:defRPr sz="2000" kern="1200">
          <a:solidFill>
            <a:schemeClr val="tx1"/>
          </a:solidFill>
          <a:latin typeface="+mn-lt"/>
          <a:ea typeface="+mn-ea"/>
          <a:cs typeface="+mn-cs"/>
        </a:defRPr>
      </a:lvl6pPr>
      <a:lvl7pPr marL="2971578" indent="-228584" algn="l" defTabSz="457167" rtl="0" eaLnBrk="1" latinLnBrk="0" hangingPunct="1">
        <a:spcBef>
          <a:spcPct val="20000"/>
        </a:spcBef>
        <a:buFont typeface="Arial"/>
        <a:buChar char="•"/>
        <a:defRPr sz="2000" kern="1200">
          <a:solidFill>
            <a:schemeClr val="tx1"/>
          </a:solidFill>
          <a:latin typeface="+mn-lt"/>
          <a:ea typeface="+mn-ea"/>
          <a:cs typeface="+mn-cs"/>
        </a:defRPr>
      </a:lvl7pPr>
      <a:lvl8pPr marL="3428744" indent="-228584" algn="l" defTabSz="457167" rtl="0" eaLnBrk="1" latinLnBrk="0" hangingPunct="1">
        <a:spcBef>
          <a:spcPct val="20000"/>
        </a:spcBef>
        <a:buFont typeface="Arial"/>
        <a:buChar char="•"/>
        <a:defRPr sz="2000" kern="1200">
          <a:solidFill>
            <a:schemeClr val="tx1"/>
          </a:solidFill>
          <a:latin typeface="+mn-lt"/>
          <a:ea typeface="+mn-ea"/>
          <a:cs typeface="+mn-cs"/>
        </a:defRPr>
      </a:lvl8pPr>
      <a:lvl9pPr marL="3885910" indent="-228584" algn="l" defTabSz="457167"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67" rtl="0" eaLnBrk="1" latinLnBrk="0" hangingPunct="1">
        <a:defRPr sz="1900" kern="1200">
          <a:solidFill>
            <a:schemeClr val="tx1"/>
          </a:solidFill>
          <a:latin typeface="+mn-lt"/>
          <a:ea typeface="+mn-ea"/>
          <a:cs typeface="+mn-cs"/>
        </a:defRPr>
      </a:lvl1pPr>
      <a:lvl2pPr marL="457167" algn="l" defTabSz="457167" rtl="0" eaLnBrk="1" latinLnBrk="0" hangingPunct="1">
        <a:defRPr sz="1900" kern="1200">
          <a:solidFill>
            <a:schemeClr val="tx1"/>
          </a:solidFill>
          <a:latin typeface="+mn-lt"/>
          <a:ea typeface="+mn-ea"/>
          <a:cs typeface="+mn-cs"/>
        </a:defRPr>
      </a:lvl2pPr>
      <a:lvl3pPr marL="914332" algn="l" defTabSz="457167" rtl="0" eaLnBrk="1" latinLnBrk="0" hangingPunct="1">
        <a:defRPr sz="1900" kern="1200">
          <a:solidFill>
            <a:schemeClr val="tx1"/>
          </a:solidFill>
          <a:latin typeface="+mn-lt"/>
          <a:ea typeface="+mn-ea"/>
          <a:cs typeface="+mn-cs"/>
        </a:defRPr>
      </a:lvl3pPr>
      <a:lvl4pPr marL="1371498" algn="l" defTabSz="457167" rtl="0" eaLnBrk="1" latinLnBrk="0" hangingPunct="1">
        <a:defRPr sz="1900" kern="1200">
          <a:solidFill>
            <a:schemeClr val="tx1"/>
          </a:solidFill>
          <a:latin typeface="+mn-lt"/>
          <a:ea typeface="+mn-ea"/>
          <a:cs typeface="+mn-cs"/>
        </a:defRPr>
      </a:lvl4pPr>
      <a:lvl5pPr marL="1828664" algn="l" defTabSz="457167" rtl="0" eaLnBrk="1" latinLnBrk="0" hangingPunct="1">
        <a:defRPr sz="1900" kern="1200">
          <a:solidFill>
            <a:schemeClr val="tx1"/>
          </a:solidFill>
          <a:latin typeface="+mn-lt"/>
          <a:ea typeface="+mn-ea"/>
          <a:cs typeface="+mn-cs"/>
        </a:defRPr>
      </a:lvl5pPr>
      <a:lvl6pPr marL="2285830" algn="l" defTabSz="457167" rtl="0" eaLnBrk="1" latinLnBrk="0" hangingPunct="1">
        <a:defRPr sz="1900" kern="1200">
          <a:solidFill>
            <a:schemeClr val="tx1"/>
          </a:solidFill>
          <a:latin typeface="+mn-lt"/>
          <a:ea typeface="+mn-ea"/>
          <a:cs typeface="+mn-cs"/>
        </a:defRPr>
      </a:lvl6pPr>
      <a:lvl7pPr marL="2742994" algn="l" defTabSz="457167" rtl="0" eaLnBrk="1" latinLnBrk="0" hangingPunct="1">
        <a:defRPr sz="1900" kern="1200">
          <a:solidFill>
            <a:schemeClr val="tx1"/>
          </a:solidFill>
          <a:latin typeface="+mn-lt"/>
          <a:ea typeface="+mn-ea"/>
          <a:cs typeface="+mn-cs"/>
        </a:defRPr>
      </a:lvl7pPr>
      <a:lvl8pPr marL="3200160" algn="l" defTabSz="457167" rtl="0" eaLnBrk="1" latinLnBrk="0" hangingPunct="1">
        <a:defRPr sz="1900" kern="1200">
          <a:solidFill>
            <a:schemeClr val="tx1"/>
          </a:solidFill>
          <a:latin typeface="+mn-lt"/>
          <a:ea typeface="+mn-ea"/>
          <a:cs typeface="+mn-cs"/>
        </a:defRPr>
      </a:lvl8pPr>
      <a:lvl9pPr marL="3657327" algn="l" defTabSz="457167" rtl="0" eaLnBrk="1" latinLnBrk="0" hangingPunct="1">
        <a:defRPr sz="1900" kern="1200">
          <a:solidFill>
            <a:schemeClr val="tx1"/>
          </a:solidFill>
          <a:latin typeface="+mn-lt"/>
          <a:ea typeface="+mn-ea"/>
          <a:cs typeface="+mn-cs"/>
        </a:defRPr>
      </a:lvl9pPr>
    </p:otherStyle>
  </p:txStyles>
</p:sldMaster>
</file>

<file path=ppt/slideMasters/slideMaster2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6" name="Picture 5" descr="ACCA Brand Frame (16x9)_4.eps"/>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1324610" y="1295416"/>
            <a:ext cx="9703753" cy="1056640"/>
          </a:xfrm>
          <a:prstGeom prst="rect">
            <a:avLst/>
          </a:prstGeom>
        </p:spPr>
        <p:txBody>
          <a:bodyPr vert="horz" lIns="0" tIns="0" rIns="0" bIns="0" rtlCol="0" anchor="t" anchorCtr="0">
            <a:normAutofit/>
          </a:bodyPr>
          <a:lstStyle/>
          <a:p>
            <a:r>
              <a:rPr lang="en-US" dirty="0"/>
              <a:t>Click to edit Master title style</a:t>
            </a:r>
          </a:p>
        </p:txBody>
      </p:sp>
      <p:sp>
        <p:nvSpPr>
          <p:cNvPr id="3" name="Text Placeholder 2"/>
          <p:cNvSpPr>
            <a:spLocks noGrp="1"/>
          </p:cNvSpPr>
          <p:nvPr>
            <p:ph type="body" idx="1"/>
          </p:nvPr>
        </p:nvSpPr>
        <p:spPr>
          <a:xfrm>
            <a:off x="1324611" y="2362696"/>
            <a:ext cx="9702800" cy="3446936"/>
          </a:xfrm>
          <a:prstGeom prst="rect">
            <a:avLst/>
          </a:prstGeom>
        </p:spPr>
        <p:txBody>
          <a:bodyPr vert="horz" lIns="0" tIns="0" rIns="0" bIns="0" rtlCol="0" anchor="t" anchorCtr="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Box 3"/>
          <p:cNvSpPr txBox="1"/>
          <p:nvPr/>
        </p:nvSpPr>
        <p:spPr>
          <a:xfrm>
            <a:off x="461472" y="6486258"/>
            <a:ext cx="461473" cy="123111"/>
          </a:xfrm>
          <a:prstGeom prst="rect">
            <a:avLst/>
          </a:prstGeom>
          <a:noFill/>
        </p:spPr>
        <p:txBody>
          <a:bodyPr wrap="square" lIns="0" tIns="0" rIns="0" bIns="0" rtlCol="0">
            <a:spAutoFit/>
          </a:bodyPr>
          <a:lstStyle/>
          <a:p>
            <a:r>
              <a:rPr lang="en-GB" sz="800" dirty="0">
                <a:solidFill>
                  <a:srgbClr val="000000"/>
                </a:solidFill>
              </a:rPr>
              <a:t>© ACCA</a:t>
            </a:r>
          </a:p>
        </p:txBody>
      </p:sp>
    </p:spTree>
    <p:extLst>
      <p:ext uri="{BB962C8B-B14F-4D97-AF65-F5344CB8AC3E}">
        <p14:creationId xmlns:p14="http://schemas.microsoft.com/office/powerpoint/2010/main" val="3769292159"/>
      </p:ext>
    </p:extLst>
  </p:cSld>
  <p:clrMap bg1="lt1" tx1="dk1" bg2="lt2" tx2="dk2" accent1="accent1" accent2="accent2" accent3="accent3" accent4="accent4" accent5="accent5" accent6="accent6" hlink="hlink" folHlink="folHlink"/>
  <p:sldLayoutIdLst>
    <p:sldLayoutId id="2147484210" r:id="rId1"/>
    <p:sldLayoutId id="2147484211" r:id="rId2"/>
    <p:sldLayoutId id="2147484212" r:id="rId3"/>
    <p:sldLayoutId id="2147484213" r:id="rId4"/>
    <p:sldLayoutId id="2147484214" r:id="rId5"/>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p:txStyles>
    <p:titleStyle>
      <a:lvl1pPr algn="l" defTabSz="914400" rtl="0" eaLnBrk="1" latinLnBrk="0" hangingPunct="1">
        <a:lnSpc>
          <a:spcPct val="95000"/>
        </a:lnSpc>
        <a:spcBef>
          <a:spcPct val="0"/>
        </a:spcBef>
        <a:buNone/>
        <a:defRPr sz="2800" kern="1200">
          <a:solidFill>
            <a:schemeClr val="accent1"/>
          </a:solidFill>
          <a:latin typeface="+mj-lt"/>
          <a:ea typeface="+mj-ea"/>
          <a:cs typeface="+mj-cs"/>
        </a:defRPr>
      </a:lvl1pPr>
    </p:titleStyle>
    <p:bodyStyle>
      <a:lvl1pPr marL="0" indent="0" algn="l" defTabSz="914400" rtl="0" eaLnBrk="1" latinLnBrk="0" hangingPunct="1">
        <a:lnSpc>
          <a:spcPct val="100000"/>
        </a:lnSpc>
        <a:spcBef>
          <a:spcPts val="0"/>
        </a:spcBef>
        <a:spcAft>
          <a:spcPts val="1050"/>
        </a:spcAft>
        <a:buFontTx/>
        <a:buNone/>
        <a:defRPr sz="2100" kern="1200">
          <a:solidFill>
            <a:schemeClr val="tx2"/>
          </a:solidFill>
          <a:latin typeface="+mn-lt"/>
          <a:ea typeface="+mn-ea"/>
          <a:cs typeface="+mn-cs"/>
        </a:defRPr>
      </a:lvl1pPr>
      <a:lvl2pPr marL="216000" indent="-216000" algn="l" defTabSz="914400" rtl="0" eaLnBrk="1" latinLnBrk="0" hangingPunct="1">
        <a:lnSpc>
          <a:spcPct val="100000"/>
        </a:lnSpc>
        <a:spcBef>
          <a:spcPts val="0"/>
        </a:spcBef>
        <a:spcAft>
          <a:spcPts val="1050"/>
        </a:spcAft>
        <a:buClr>
          <a:schemeClr val="accent1"/>
        </a:buClr>
        <a:buFont typeface="Wingdings" panose="05000000000000000000" pitchFamily="2" charset="2"/>
        <a:buChar char="§"/>
        <a:defRPr sz="2100" kern="1200">
          <a:solidFill>
            <a:schemeClr val="tx2"/>
          </a:solidFill>
          <a:latin typeface="+mn-lt"/>
          <a:ea typeface="+mn-ea"/>
          <a:cs typeface="+mn-cs"/>
        </a:defRPr>
      </a:lvl2pPr>
      <a:lvl3pPr marL="395288" indent="-179388" algn="l" defTabSz="914400" rtl="0" eaLnBrk="1" latinLnBrk="0" hangingPunct="1">
        <a:lnSpc>
          <a:spcPct val="100000"/>
        </a:lnSpc>
        <a:spcBef>
          <a:spcPts val="0"/>
        </a:spcBef>
        <a:spcAft>
          <a:spcPts val="1050"/>
        </a:spcAft>
        <a:buClr>
          <a:schemeClr val="accent1"/>
        </a:buClr>
        <a:buFont typeface="Wingdings" panose="05000000000000000000" pitchFamily="2" charset="2"/>
        <a:buChar char="§"/>
        <a:defRPr sz="1800" kern="1200">
          <a:solidFill>
            <a:schemeClr val="tx2"/>
          </a:solidFill>
          <a:latin typeface="+mn-lt"/>
          <a:ea typeface="+mn-ea"/>
          <a:cs typeface="+mn-cs"/>
        </a:defRPr>
      </a:lvl3pPr>
      <a:lvl4pPr marL="577850" indent="-192088" algn="l" defTabSz="914400" rtl="0" eaLnBrk="1" latinLnBrk="0" hangingPunct="1">
        <a:lnSpc>
          <a:spcPct val="100000"/>
        </a:lnSpc>
        <a:spcBef>
          <a:spcPts val="0"/>
        </a:spcBef>
        <a:spcAft>
          <a:spcPts val="1050"/>
        </a:spcAft>
        <a:buClr>
          <a:schemeClr val="accent1"/>
        </a:buClr>
        <a:buFont typeface="Wingdings" panose="05000000000000000000" pitchFamily="2" charset="2"/>
        <a:buChar char="§"/>
        <a:defRPr sz="1800" kern="1200">
          <a:solidFill>
            <a:schemeClr val="tx2"/>
          </a:solidFill>
          <a:latin typeface="+mn-lt"/>
          <a:ea typeface="+mn-ea"/>
          <a:cs typeface="+mn-cs"/>
        </a:defRPr>
      </a:lvl4pPr>
      <a:lvl5pPr marL="741363" indent="-173038" algn="l" defTabSz="914400" rtl="0" eaLnBrk="1" latinLnBrk="0" hangingPunct="1">
        <a:lnSpc>
          <a:spcPct val="100000"/>
        </a:lnSpc>
        <a:spcBef>
          <a:spcPts val="0"/>
        </a:spcBef>
        <a:spcAft>
          <a:spcPts val="1050"/>
        </a:spcAft>
        <a:buClr>
          <a:schemeClr val="accent1"/>
        </a:buClr>
        <a:buFont typeface="Wingdings" panose="05000000000000000000" pitchFamily="2" charset="2"/>
        <a:buChar char="§"/>
        <a:defRPr sz="16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3793">
          <p15:clr>
            <a:srgbClr val="F26B43"/>
          </p15:clr>
        </p15:guide>
        <p15:guide id="2" pos="6947">
          <p15:clr>
            <a:srgbClr val="F26B43"/>
          </p15:clr>
        </p15:guide>
        <p15:guide id="3" pos="846">
          <p15:clr>
            <a:srgbClr val="F26B43"/>
          </p15:clr>
        </p15:guide>
        <p15:guide id="4" orient="horz" pos="414">
          <p15:clr>
            <a:srgbClr val="F26B43"/>
          </p15:clr>
        </p15:guide>
      </p15:sldGuideLst>
    </p:ext>
  </p:extLst>
</p:sldMaster>
</file>

<file path=ppt/slideMasters/slideMaster25.xml><?xml version="1.0" encoding="utf-8"?>
<p:sldMaster xmlns:a="http://schemas.openxmlformats.org/drawingml/2006/main" xmlns:r="http://schemas.openxmlformats.org/officeDocument/2006/relationships" xmlns:p="http://schemas.openxmlformats.org/presentationml/2006/main" preserve="1">
  <p:cSld>
    <p:bg>
      <p:bgPr>
        <a:solidFill>
          <a:srgbClr val="BEBEBE"/>
        </a:solidFill>
        <a:effectLst/>
      </p:bgPr>
    </p:bg>
    <p:spTree>
      <p:nvGrpSpPr>
        <p:cNvPr id="1" name=""/>
        <p:cNvGrpSpPr/>
        <p:nvPr/>
      </p:nvGrpSpPr>
      <p:grpSpPr>
        <a:xfrm>
          <a:off x="0" y="0"/>
          <a:ext cx="0" cy="0"/>
          <a:chOff x="0" y="0"/>
          <a:chExt cx="0" cy="0"/>
        </a:xfrm>
      </p:grpSpPr>
      <p:pic>
        <p:nvPicPr>
          <p:cNvPr id="7" name="Picture 6" descr="ACCA Brand Frame (16x9)_4.eps"/>
          <p:cNvPicPr>
            <a:picLocks noChangeAspect="1"/>
          </p:cNvPicPr>
          <p:nvPr userDrawn="1"/>
        </p:nvPicPr>
        <p:blipFill>
          <a:blip r:embed="rId13"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3" name="TextBox 2"/>
          <p:cNvSpPr txBox="1"/>
          <p:nvPr userDrawn="1"/>
        </p:nvSpPr>
        <p:spPr>
          <a:xfrm>
            <a:off x="461472" y="6486258"/>
            <a:ext cx="461473" cy="123111"/>
          </a:xfrm>
          <a:prstGeom prst="rect">
            <a:avLst/>
          </a:prstGeom>
          <a:noFill/>
        </p:spPr>
        <p:txBody>
          <a:bodyPr wrap="square" lIns="0" tIns="0" rIns="0" bIns="0" rtlCol="0">
            <a:spAutoFit/>
          </a:bodyPr>
          <a:lstStyle/>
          <a:p>
            <a:r>
              <a:rPr lang="en-GB" sz="800" dirty="0">
                <a:solidFill>
                  <a:prstClr val="black"/>
                </a:solidFill>
              </a:rPr>
              <a:t>© ACCA</a:t>
            </a:r>
          </a:p>
        </p:txBody>
      </p:sp>
    </p:spTree>
    <p:extLst>
      <p:ext uri="{BB962C8B-B14F-4D97-AF65-F5344CB8AC3E}">
        <p14:creationId xmlns:p14="http://schemas.microsoft.com/office/powerpoint/2010/main" val="3335759800"/>
      </p:ext>
    </p:extLst>
  </p:cSld>
  <p:clrMap bg1="lt1" tx1="dk1" bg2="lt2" tx2="dk2" accent1="accent1" accent2="accent2" accent3="accent3" accent4="accent4" accent5="accent5" accent6="accent6" hlink="hlink" folHlink="folHlink"/>
  <p:sldLayoutIdLst>
    <p:sldLayoutId id="2147484216" r:id="rId1"/>
    <p:sldLayoutId id="2147484217" r:id="rId2"/>
    <p:sldLayoutId id="2147484218" r:id="rId3"/>
    <p:sldLayoutId id="2147484219" r:id="rId4"/>
    <p:sldLayoutId id="2147484220" r:id="rId5"/>
    <p:sldLayoutId id="2147484221" r:id="rId6"/>
    <p:sldLayoutId id="2147484222" r:id="rId7"/>
    <p:sldLayoutId id="2147484223" r:id="rId8"/>
    <p:sldLayoutId id="2147484224" r:id="rId9"/>
    <p:sldLayoutId id="2147484225" r:id="rId10"/>
    <p:sldLayoutId id="2147484226"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6.xml><?xml version="1.0" encoding="utf-8"?>
<p:sldMaster xmlns:a="http://schemas.openxmlformats.org/drawingml/2006/main" xmlns:r="http://schemas.openxmlformats.org/officeDocument/2006/relationships" xmlns:p="http://schemas.openxmlformats.org/presentationml/2006/main" preserve="1">
  <p:cSld>
    <p:bg>
      <p:bgPr>
        <a:solidFill>
          <a:srgbClr val="BEBEBE"/>
        </a:solidFill>
        <a:effectLst/>
      </p:bgPr>
    </p:bg>
    <p:spTree>
      <p:nvGrpSpPr>
        <p:cNvPr id="1" name=""/>
        <p:cNvGrpSpPr/>
        <p:nvPr/>
      </p:nvGrpSpPr>
      <p:grpSpPr>
        <a:xfrm>
          <a:off x="0" y="0"/>
          <a:ext cx="0" cy="0"/>
          <a:chOff x="0" y="0"/>
          <a:chExt cx="0" cy="0"/>
        </a:xfrm>
      </p:grpSpPr>
      <p:pic>
        <p:nvPicPr>
          <p:cNvPr id="7" name="Picture 6" descr="ACCA Brand Frame (16x9)_4.eps"/>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TextBox 2"/>
          <p:cNvSpPr txBox="1"/>
          <p:nvPr userDrawn="1"/>
        </p:nvSpPr>
        <p:spPr>
          <a:xfrm>
            <a:off x="461472" y="6486258"/>
            <a:ext cx="461473" cy="123111"/>
          </a:xfrm>
          <a:prstGeom prst="rect">
            <a:avLst/>
          </a:prstGeom>
          <a:noFill/>
        </p:spPr>
        <p:txBody>
          <a:bodyPr wrap="square" lIns="0" tIns="0" rIns="0" bIns="0" rtlCol="0">
            <a:spAutoFit/>
          </a:bodyPr>
          <a:lstStyle/>
          <a:p>
            <a:r>
              <a:rPr lang="en-GB" sz="800" dirty="0">
                <a:solidFill>
                  <a:prstClr val="black"/>
                </a:solidFill>
              </a:rPr>
              <a:t>© ACCA</a:t>
            </a:r>
          </a:p>
        </p:txBody>
      </p:sp>
    </p:spTree>
    <p:extLst>
      <p:ext uri="{BB962C8B-B14F-4D97-AF65-F5344CB8AC3E}">
        <p14:creationId xmlns:p14="http://schemas.microsoft.com/office/powerpoint/2010/main" val="929502265"/>
      </p:ext>
    </p:extLst>
  </p:cSld>
  <p:clrMap bg1="lt1" tx1="dk1" bg2="lt2" tx2="dk2" accent1="accent1" accent2="accent2" accent3="accent3" accent4="accent4" accent5="accent5" accent6="accent6" hlink="hlink" folHlink="folHlink"/>
  <p:sldLayoutIdLst>
    <p:sldLayoutId id="2147484228" r:id="rId1"/>
    <p:sldLayoutId id="2147484229" r:id="rId2"/>
    <p:sldLayoutId id="2147484230" r:id="rId3"/>
    <p:sldLayoutId id="2147484231" r:id="rId4"/>
    <p:sldLayoutId id="2147484232" r:id="rId5"/>
    <p:sldLayoutId id="2147484233" r:id="rId6"/>
    <p:sldLayoutId id="2147484234" r:id="rId7"/>
    <p:sldLayoutId id="2147484235" r:id="rId8"/>
    <p:sldLayoutId id="2147484236" r:id="rId9"/>
    <p:sldLayoutId id="2147484237" r:id="rId10"/>
    <p:sldLayoutId id="2147484238"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414000"/>
            <a:ext cx="11083200" cy="972000"/>
          </a:xfrm>
          <a:prstGeom prst="rect">
            <a:avLst/>
          </a:prstGeom>
        </p:spPr>
        <p:txBody>
          <a:bodyPr vert="horz" lIns="0" tIns="0" rIns="0" bIns="0" rtlCol="0" anchor="t" anchorCtr="0">
            <a:normAutofit/>
          </a:bodyPr>
          <a:lstStyle/>
          <a:p>
            <a:r>
              <a:rPr lang="en-US" dirty="0"/>
              <a:t>Click to edit Master title style</a:t>
            </a:r>
          </a:p>
        </p:txBody>
      </p:sp>
      <p:sp>
        <p:nvSpPr>
          <p:cNvPr id="3" name="Text Placeholder 2"/>
          <p:cNvSpPr>
            <a:spLocks noGrp="1"/>
          </p:cNvSpPr>
          <p:nvPr>
            <p:ph type="body" idx="1"/>
          </p:nvPr>
        </p:nvSpPr>
        <p:spPr>
          <a:xfrm>
            <a:off x="609600" y="1494000"/>
            <a:ext cx="9840000" cy="4500000"/>
          </a:xfrm>
          <a:prstGeom prst="rect">
            <a:avLst/>
          </a:prstGeom>
        </p:spPr>
        <p:txBody>
          <a:bodyPr vert="horz" lIns="0" tIns="0" rIns="0" bIns="0" rtlCol="0" anchor="t" anchorCtr="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111833" y="6336000"/>
            <a:ext cx="915891" cy="216000"/>
          </a:xfrm>
          <a:prstGeom prst="rect">
            <a:avLst/>
          </a:prstGeom>
        </p:spPr>
        <p:txBody>
          <a:bodyPr vert="horz" lIns="0" tIns="0" rIns="0" bIns="0" rtlCol="0" anchor="t" anchorCtr="0"/>
          <a:lstStyle>
            <a:lvl1pPr algn="l">
              <a:defRPr sz="1100">
                <a:solidFill>
                  <a:schemeClr val="tx2"/>
                </a:solidFill>
              </a:defRPr>
            </a:lvl1pPr>
          </a:lstStyle>
          <a:p>
            <a:pPr defTabSz="910615"/>
            <a:r>
              <a:rPr lang="en-US">
                <a:solidFill>
                  <a:srgbClr val="000000"/>
                </a:solidFill>
              </a:rPr>
              <a:t>06/10/2017</a:t>
            </a:r>
            <a:endParaRPr lang="en-GB" dirty="0">
              <a:solidFill>
                <a:srgbClr val="000000"/>
              </a:solidFill>
            </a:endParaRPr>
          </a:p>
        </p:txBody>
      </p:sp>
      <p:sp>
        <p:nvSpPr>
          <p:cNvPr id="5" name="Footer Placeholder 4"/>
          <p:cNvSpPr>
            <a:spLocks noGrp="1"/>
          </p:cNvSpPr>
          <p:nvPr>
            <p:ph type="ftr" sz="quarter" idx="3"/>
          </p:nvPr>
        </p:nvSpPr>
        <p:spPr>
          <a:xfrm>
            <a:off x="2318196" y="6336000"/>
            <a:ext cx="5280000" cy="216000"/>
          </a:xfrm>
          <a:prstGeom prst="rect">
            <a:avLst/>
          </a:prstGeom>
        </p:spPr>
        <p:txBody>
          <a:bodyPr vert="horz" lIns="0" tIns="0" rIns="0" bIns="0" rtlCol="0" anchor="t" anchorCtr="0"/>
          <a:lstStyle>
            <a:lvl1pPr algn="l">
              <a:defRPr sz="1100" b="1">
                <a:solidFill>
                  <a:schemeClr val="tx2"/>
                </a:solidFill>
              </a:defRPr>
            </a:lvl1pPr>
          </a:lstStyle>
          <a:p>
            <a:pPr defTabSz="910615"/>
            <a:r>
              <a:rPr lang="en-GB">
                <a:solidFill>
                  <a:srgbClr val="000000"/>
                </a:solidFill>
              </a:rPr>
              <a:t>Regulatory Governance</a:t>
            </a:r>
            <a:endParaRPr lang="en-GB" dirty="0">
              <a:solidFill>
                <a:srgbClr val="000000"/>
              </a:solidFill>
            </a:endParaRPr>
          </a:p>
        </p:txBody>
      </p:sp>
      <p:sp>
        <p:nvSpPr>
          <p:cNvPr id="6" name="Slide Number Placeholder 5"/>
          <p:cNvSpPr>
            <a:spLocks noGrp="1"/>
          </p:cNvSpPr>
          <p:nvPr>
            <p:ph type="sldNum" sz="quarter" idx="4"/>
          </p:nvPr>
        </p:nvSpPr>
        <p:spPr>
          <a:xfrm>
            <a:off x="609644" y="6336000"/>
            <a:ext cx="481263" cy="216000"/>
          </a:xfrm>
          <a:prstGeom prst="rect">
            <a:avLst/>
          </a:prstGeom>
        </p:spPr>
        <p:txBody>
          <a:bodyPr vert="horz" lIns="0" tIns="0" rIns="0" bIns="0" rtlCol="0" anchor="t" anchorCtr="0"/>
          <a:lstStyle>
            <a:lvl1pPr algn="l">
              <a:defRPr sz="1100" b="1">
                <a:solidFill>
                  <a:schemeClr val="tx2"/>
                </a:solidFill>
              </a:defRPr>
            </a:lvl1pPr>
          </a:lstStyle>
          <a:p>
            <a:pPr defTabSz="910615"/>
            <a:fld id="{2A4120B7-04C2-4AF0-9F3E-C6B24F93811D}" type="slidenum">
              <a:rPr lang="en-GB" smtClean="0">
                <a:solidFill>
                  <a:srgbClr val="000000"/>
                </a:solidFill>
              </a:rPr>
              <a:pPr defTabSz="910615"/>
              <a:t>‹#›</a:t>
            </a:fld>
            <a:endParaRPr lang="en-GB" dirty="0">
              <a:solidFill>
                <a:srgbClr val="000000"/>
              </a:solidFill>
            </a:endParaRPr>
          </a:p>
        </p:txBody>
      </p:sp>
      <p:pic>
        <p:nvPicPr>
          <p:cNvPr id="8" name="Picture 7"/>
          <p:cNvPicPr>
            <a:picLocks noChangeAspect="1"/>
          </p:cNvPicPr>
          <p:nvPr userDrawn="1"/>
        </p:nvPicPr>
        <p:blipFill>
          <a:blip r:embed="rId19" cstate="email">
            <a:extLst>
              <a:ext uri="{28A0092B-C50C-407E-A947-70E740481C1C}">
                <a14:useLocalDpi xmlns:a14="http://schemas.microsoft.com/office/drawing/2010/main"/>
              </a:ext>
            </a:extLst>
          </a:blip>
          <a:stretch>
            <a:fillRect/>
          </a:stretch>
        </p:blipFill>
        <p:spPr>
          <a:xfrm>
            <a:off x="10541378" y="6188509"/>
            <a:ext cx="1171204" cy="420827"/>
          </a:xfrm>
          <a:prstGeom prst="rect">
            <a:avLst/>
          </a:prstGeom>
        </p:spPr>
      </p:pic>
    </p:spTree>
    <p:extLst>
      <p:ext uri="{BB962C8B-B14F-4D97-AF65-F5344CB8AC3E}">
        <p14:creationId xmlns:p14="http://schemas.microsoft.com/office/powerpoint/2010/main" val="931127326"/>
      </p:ext>
    </p:extLst>
  </p:cSld>
  <p:clrMap bg1="lt1" tx1="dk1" bg2="lt2" tx2="dk2" accent1="accent1" accent2="accent2" accent3="accent3" accent4="accent4" accent5="accent5" accent6="accent6" hlink="hlink" folHlink="folHlink"/>
  <p:sldLayoutIdLst>
    <p:sldLayoutId id="2147484242" r:id="rId1"/>
    <p:sldLayoutId id="2147484243" r:id="rId2"/>
    <p:sldLayoutId id="2147484244" r:id="rId3"/>
    <p:sldLayoutId id="2147484245" r:id="rId4"/>
    <p:sldLayoutId id="2147484246" r:id="rId5"/>
    <p:sldLayoutId id="2147484247" r:id="rId6"/>
    <p:sldLayoutId id="2147484248" r:id="rId7"/>
    <p:sldLayoutId id="2147484249" r:id="rId8"/>
    <p:sldLayoutId id="2147484250" r:id="rId9"/>
    <p:sldLayoutId id="2147484251" r:id="rId10"/>
    <p:sldLayoutId id="2147484252" r:id="rId11"/>
    <p:sldLayoutId id="2147484253" r:id="rId12"/>
    <p:sldLayoutId id="2147484254" r:id="rId13"/>
    <p:sldLayoutId id="2147484255" r:id="rId14"/>
    <p:sldLayoutId id="2147484256" r:id="rId15"/>
    <p:sldLayoutId id="2147484257" r:id="rId16"/>
    <p:sldLayoutId id="2147484258" r:id="rId17"/>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p:txStyles>
    <p:titleStyle>
      <a:lvl1pPr algn="l" defTabSz="910615" rtl="0" eaLnBrk="1" latinLnBrk="0" hangingPunct="1">
        <a:lnSpc>
          <a:spcPct val="95000"/>
        </a:lnSpc>
        <a:spcBef>
          <a:spcPct val="0"/>
        </a:spcBef>
        <a:buNone/>
        <a:defRPr sz="2800" kern="1200">
          <a:solidFill>
            <a:schemeClr val="accent1"/>
          </a:solidFill>
          <a:latin typeface="+mj-lt"/>
          <a:ea typeface="+mj-ea"/>
          <a:cs typeface="+mj-cs"/>
        </a:defRPr>
      </a:lvl1pPr>
    </p:titleStyle>
    <p:bodyStyle>
      <a:lvl1pPr marL="0" indent="0" algn="l" defTabSz="910615" rtl="0" eaLnBrk="1" latinLnBrk="0" hangingPunct="1">
        <a:lnSpc>
          <a:spcPct val="100000"/>
        </a:lnSpc>
        <a:spcBef>
          <a:spcPts val="0"/>
        </a:spcBef>
        <a:spcAft>
          <a:spcPts val="1051"/>
        </a:spcAft>
        <a:buFontTx/>
        <a:buNone/>
        <a:defRPr sz="2100" kern="1200">
          <a:solidFill>
            <a:schemeClr val="tx2"/>
          </a:solidFill>
          <a:latin typeface="+mn-lt"/>
          <a:ea typeface="+mn-ea"/>
          <a:cs typeface="+mn-cs"/>
        </a:defRPr>
      </a:lvl1pPr>
      <a:lvl2pPr marL="215109" indent="-215109" algn="l" defTabSz="910615" rtl="0" eaLnBrk="1" latinLnBrk="0" hangingPunct="1">
        <a:lnSpc>
          <a:spcPct val="100000"/>
        </a:lnSpc>
        <a:spcBef>
          <a:spcPts val="0"/>
        </a:spcBef>
        <a:spcAft>
          <a:spcPts val="1051"/>
        </a:spcAft>
        <a:buClr>
          <a:schemeClr val="accent1"/>
        </a:buClr>
        <a:buFont typeface="Wingdings" panose="05000000000000000000" pitchFamily="2" charset="2"/>
        <a:buChar char="§"/>
        <a:defRPr sz="2100" kern="1200">
          <a:solidFill>
            <a:schemeClr val="tx2"/>
          </a:solidFill>
          <a:latin typeface="+mn-lt"/>
          <a:ea typeface="+mn-ea"/>
          <a:cs typeface="+mn-cs"/>
        </a:defRPr>
      </a:lvl2pPr>
      <a:lvl3pPr marL="393619" indent="-178720" algn="l" defTabSz="910615" rtl="0" eaLnBrk="1" latinLnBrk="0" hangingPunct="1">
        <a:lnSpc>
          <a:spcPct val="100000"/>
        </a:lnSpc>
        <a:spcBef>
          <a:spcPts val="0"/>
        </a:spcBef>
        <a:spcAft>
          <a:spcPts val="1051"/>
        </a:spcAft>
        <a:buClr>
          <a:schemeClr val="accent1"/>
        </a:buClr>
        <a:buFont typeface="Wingdings" panose="05000000000000000000" pitchFamily="2" charset="2"/>
        <a:buChar char="§"/>
        <a:defRPr sz="1900" kern="1200">
          <a:solidFill>
            <a:schemeClr val="tx2"/>
          </a:solidFill>
          <a:latin typeface="+mn-lt"/>
          <a:ea typeface="+mn-ea"/>
          <a:cs typeface="+mn-cs"/>
        </a:defRPr>
      </a:lvl3pPr>
      <a:lvl4pPr marL="575512" indent="-191418" algn="l" defTabSz="910615" rtl="0" eaLnBrk="1" latinLnBrk="0" hangingPunct="1">
        <a:lnSpc>
          <a:spcPct val="100000"/>
        </a:lnSpc>
        <a:spcBef>
          <a:spcPts val="0"/>
        </a:spcBef>
        <a:spcAft>
          <a:spcPts val="1051"/>
        </a:spcAft>
        <a:buClr>
          <a:schemeClr val="accent1"/>
        </a:buClr>
        <a:buFont typeface="Wingdings" panose="05000000000000000000" pitchFamily="2" charset="2"/>
        <a:buChar char="§"/>
        <a:defRPr sz="1900" kern="1200">
          <a:solidFill>
            <a:schemeClr val="tx2"/>
          </a:solidFill>
          <a:latin typeface="+mn-lt"/>
          <a:ea typeface="+mn-ea"/>
          <a:cs typeface="+mn-cs"/>
        </a:defRPr>
      </a:lvl4pPr>
      <a:lvl5pPr marL="738308" indent="-172370" algn="l" defTabSz="910615" rtl="0" eaLnBrk="1" latinLnBrk="0" hangingPunct="1">
        <a:lnSpc>
          <a:spcPct val="100000"/>
        </a:lnSpc>
        <a:spcBef>
          <a:spcPts val="0"/>
        </a:spcBef>
        <a:spcAft>
          <a:spcPts val="1051"/>
        </a:spcAft>
        <a:buClr>
          <a:schemeClr val="accent1"/>
        </a:buClr>
        <a:buFont typeface="Wingdings" panose="05000000000000000000" pitchFamily="2" charset="2"/>
        <a:buChar char="§"/>
        <a:defRPr sz="1600" kern="1200">
          <a:solidFill>
            <a:schemeClr val="tx2"/>
          </a:solidFill>
          <a:latin typeface="+mn-lt"/>
          <a:ea typeface="+mn-ea"/>
          <a:cs typeface="+mn-cs"/>
        </a:defRPr>
      </a:lvl5pPr>
      <a:lvl6pPr marL="2504135" indent="-227709" algn="l" defTabSz="910615"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6pPr>
      <a:lvl7pPr marL="2959443" indent="-227709" algn="l" defTabSz="910615"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7pPr>
      <a:lvl8pPr marL="3414749" indent="-227709" algn="l" defTabSz="910615"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8pPr>
      <a:lvl9pPr marL="3870166" indent="-227709" algn="l" defTabSz="910615"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9pPr>
    </p:bodyStyle>
    <p:otherStyle>
      <a:defPPr>
        <a:defRPr lang="en-US"/>
      </a:defPPr>
      <a:lvl1pPr marL="0" algn="l" defTabSz="910615" rtl="0" eaLnBrk="1" latinLnBrk="0" hangingPunct="1">
        <a:defRPr sz="1900" kern="1200">
          <a:solidFill>
            <a:schemeClr val="tx1"/>
          </a:solidFill>
          <a:latin typeface="+mn-lt"/>
          <a:ea typeface="+mn-ea"/>
          <a:cs typeface="+mn-cs"/>
        </a:defRPr>
      </a:lvl1pPr>
      <a:lvl2pPr marL="455199" algn="l" defTabSz="910615" rtl="0" eaLnBrk="1" latinLnBrk="0" hangingPunct="1">
        <a:defRPr sz="1900" kern="1200">
          <a:solidFill>
            <a:schemeClr val="tx1"/>
          </a:solidFill>
          <a:latin typeface="+mn-lt"/>
          <a:ea typeface="+mn-ea"/>
          <a:cs typeface="+mn-cs"/>
        </a:defRPr>
      </a:lvl2pPr>
      <a:lvl3pPr marL="910615" algn="l" defTabSz="910615" rtl="0" eaLnBrk="1" latinLnBrk="0" hangingPunct="1">
        <a:defRPr sz="1900" kern="1200">
          <a:solidFill>
            <a:schemeClr val="tx1"/>
          </a:solidFill>
          <a:latin typeface="+mn-lt"/>
          <a:ea typeface="+mn-ea"/>
          <a:cs typeface="+mn-cs"/>
        </a:defRPr>
      </a:lvl3pPr>
      <a:lvl4pPr marL="1365923" algn="l" defTabSz="910615" rtl="0" eaLnBrk="1" latinLnBrk="0" hangingPunct="1">
        <a:defRPr sz="1900" kern="1200">
          <a:solidFill>
            <a:schemeClr val="tx1"/>
          </a:solidFill>
          <a:latin typeface="+mn-lt"/>
          <a:ea typeface="+mn-ea"/>
          <a:cs typeface="+mn-cs"/>
        </a:defRPr>
      </a:lvl4pPr>
      <a:lvl5pPr marL="1821229" algn="l" defTabSz="910615" rtl="0" eaLnBrk="1" latinLnBrk="0" hangingPunct="1">
        <a:defRPr sz="1900" kern="1200">
          <a:solidFill>
            <a:schemeClr val="tx1"/>
          </a:solidFill>
          <a:latin typeface="+mn-lt"/>
          <a:ea typeface="+mn-ea"/>
          <a:cs typeface="+mn-cs"/>
        </a:defRPr>
      </a:lvl5pPr>
      <a:lvl6pPr marL="2276646" algn="l" defTabSz="910615" rtl="0" eaLnBrk="1" latinLnBrk="0" hangingPunct="1">
        <a:defRPr sz="1900" kern="1200">
          <a:solidFill>
            <a:schemeClr val="tx1"/>
          </a:solidFill>
          <a:latin typeface="+mn-lt"/>
          <a:ea typeface="+mn-ea"/>
          <a:cs typeface="+mn-cs"/>
        </a:defRPr>
      </a:lvl6pPr>
      <a:lvl7pPr marL="2731842" algn="l" defTabSz="910615" rtl="0" eaLnBrk="1" latinLnBrk="0" hangingPunct="1">
        <a:defRPr sz="1900" kern="1200">
          <a:solidFill>
            <a:schemeClr val="tx1"/>
          </a:solidFill>
          <a:latin typeface="+mn-lt"/>
          <a:ea typeface="+mn-ea"/>
          <a:cs typeface="+mn-cs"/>
        </a:defRPr>
      </a:lvl7pPr>
      <a:lvl8pPr marL="3187040" algn="l" defTabSz="910615" rtl="0" eaLnBrk="1" latinLnBrk="0" hangingPunct="1">
        <a:defRPr sz="1900" kern="1200">
          <a:solidFill>
            <a:schemeClr val="tx1"/>
          </a:solidFill>
          <a:latin typeface="+mn-lt"/>
          <a:ea typeface="+mn-ea"/>
          <a:cs typeface="+mn-cs"/>
        </a:defRPr>
      </a:lvl8pPr>
      <a:lvl9pPr marL="3642302" algn="l" defTabSz="910615" rtl="0" eaLnBrk="1" latinLnBrk="0" hangingPunct="1">
        <a:defRPr sz="19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3" pos="393" userDrawn="1">
          <p15:clr>
            <a:srgbClr val="F26B43"/>
          </p15:clr>
        </p15:guide>
        <p15:guide id="4" orient="horz" pos="210" userDrawn="1">
          <p15:clr>
            <a:srgbClr val="F26B43"/>
          </p15:clr>
        </p15:guide>
        <p15:guide id="5" pos="7378"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BEBEBE"/>
        </a:solidFill>
        <a:effectLst/>
      </p:bgPr>
    </p:bg>
    <p:spTree>
      <p:nvGrpSpPr>
        <p:cNvPr id="1" name=""/>
        <p:cNvGrpSpPr/>
        <p:nvPr/>
      </p:nvGrpSpPr>
      <p:grpSpPr>
        <a:xfrm>
          <a:off x="0" y="0"/>
          <a:ext cx="0" cy="0"/>
          <a:chOff x="0" y="0"/>
          <a:chExt cx="0" cy="0"/>
        </a:xfrm>
      </p:grpSpPr>
      <p:pic>
        <p:nvPicPr>
          <p:cNvPr id="7" name="Picture 6" descr="ACCA Brand Frame (16x9)_4.eps"/>
          <p:cNvPicPr>
            <a:picLocks noChangeAspect="1"/>
          </p:cNvPicPr>
          <p:nvPr userDrawn="1"/>
        </p:nvPicPr>
        <p:blipFill>
          <a:blip r:embed="rId13"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3" name="TextBox 2"/>
          <p:cNvSpPr txBox="1"/>
          <p:nvPr userDrawn="1"/>
        </p:nvSpPr>
        <p:spPr>
          <a:xfrm>
            <a:off x="461472" y="6486258"/>
            <a:ext cx="461473" cy="123111"/>
          </a:xfrm>
          <a:prstGeom prst="rect">
            <a:avLst/>
          </a:prstGeom>
          <a:noFill/>
        </p:spPr>
        <p:txBody>
          <a:bodyPr wrap="square" lIns="0" tIns="0" rIns="0" bIns="0" rtlCol="0">
            <a:spAutoFit/>
          </a:bodyPr>
          <a:lstStyle/>
          <a:p>
            <a:r>
              <a:rPr lang="en-GB" sz="800" dirty="0"/>
              <a:t>© ACCA</a:t>
            </a:r>
          </a:p>
        </p:txBody>
      </p:sp>
    </p:spTree>
    <p:extLst>
      <p:ext uri="{BB962C8B-B14F-4D97-AF65-F5344CB8AC3E}">
        <p14:creationId xmlns:p14="http://schemas.microsoft.com/office/powerpoint/2010/main" val="3124864781"/>
      </p:ext>
    </p:extLst>
  </p:cSld>
  <p:clrMap bg1="lt1" tx1="dk1" bg2="lt2" tx2="dk2" accent1="accent1" accent2="accent2" accent3="accent3" accent4="accent4" accent5="accent5" accent6="accent6" hlink="hlink" folHlink="folHlink"/>
  <p:sldLayoutIdLst>
    <p:sldLayoutId id="2147483672" r:id="rId1"/>
    <p:sldLayoutId id="2147483754" r:id="rId2"/>
    <p:sldLayoutId id="2147483758" r:id="rId3"/>
    <p:sldLayoutId id="2147483773" r:id="rId4"/>
    <p:sldLayoutId id="2147483774" r:id="rId5"/>
    <p:sldLayoutId id="2147483749" r:id="rId6"/>
    <p:sldLayoutId id="2147483733" r:id="rId7"/>
    <p:sldLayoutId id="2147483744" r:id="rId8"/>
    <p:sldLayoutId id="2147483745" r:id="rId9"/>
    <p:sldLayoutId id="2147483780" r:id="rId10"/>
    <p:sldLayoutId id="2147483781"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rgbClr val="BEBEBE"/>
        </a:solidFill>
        <a:effectLst/>
      </p:bgPr>
    </p:bg>
    <p:spTree>
      <p:nvGrpSpPr>
        <p:cNvPr id="1" name=""/>
        <p:cNvGrpSpPr/>
        <p:nvPr/>
      </p:nvGrpSpPr>
      <p:grpSpPr>
        <a:xfrm>
          <a:off x="0" y="0"/>
          <a:ext cx="0" cy="0"/>
          <a:chOff x="0" y="0"/>
          <a:chExt cx="0" cy="0"/>
        </a:xfrm>
      </p:grpSpPr>
      <p:pic>
        <p:nvPicPr>
          <p:cNvPr id="2" name="Picture 1" descr="ACCA Brand Frame (16x9)_5.eps"/>
          <p:cNvPicPr>
            <a:picLocks noChangeAspect="1"/>
          </p:cNvPicPr>
          <p:nvPr userDrawn="1"/>
        </p:nvPicPr>
        <p:blipFill>
          <a:blip r:embed="rId13"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3" name="TextBox 2"/>
          <p:cNvSpPr txBox="1"/>
          <p:nvPr userDrawn="1"/>
        </p:nvSpPr>
        <p:spPr>
          <a:xfrm>
            <a:off x="461472" y="6486258"/>
            <a:ext cx="461473" cy="123111"/>
          </a:xfrm>
          <a:prstGeom prst="rect">
            <a:avLst/>
          </a:prstGeom>
          <a:noFill/>
        </p:spPr>
        <p:txBody>
          <a:bodyPr wrap="square" lIns="0" tIns="0" rIns="0" bIns="0" rtlCol="0">
            <a:spAutoFit/>
          </a:bodyPr>
          <a:lstStyle/>
          <a:p>
            <a:r>
              <a:rPr lang="en-GB" sz="800" dirty="0">
                <a:solidFill>
                  <a:schemeClr val="bg1"/>
                </a:solidFill>
              </a:rPr>
              <a:t>© ACCA</a:t>
            </a:r>
          </a:p>
        </p:txBody>
      </p:sp>
    </p:spTree>
    <p:extLst>
      <p:ext uri="{BB962C8B-B14F-4D97-AF65-F5344CB8AC3E}">
        <p14:creationId xmlns:p14="http://schemas.microsoft.com/office/powerpoint/2010/main" val="1233700774"/>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5" r:id="rId3"/>
    <p:sldLayoutId id="2147483776" r:id="rId4"/>
    <p:sldLayoutId id="2147483775" r:id="rId5"/>
    <p:sldLayoutId id="2147483777" r:id="rId6"/>
    <p:sldLayoutId id="2147483735" r:id="rId7"/>
    <p:sldLayoutId id="2147483746" r:id="rId8"/>
    <p:sldLayoutId id="2147483747" r:id="rId9"/>
    <p:sldLayoutId id="2147483778" r:id="rId10"/>
    <p:sldLayoutId id="214748377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 name="Picture 8" descr="ACCA Brand Frame (16x9)_1.eps"/>
          <p:cNvPicPr>
            <a:picLocks noChangeAspect="1"/>
          </p:cNvPicPr>
          <p:nvPr/>
        </p:nvPicPr>
        <p:blipFill>
          <a:blip r:embed="rId13"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1330963" y="670560"/>
            <a:ext cx="9703753" cy="1056640"/>
          </a:xfrm>
          <a:prstGeom prst="rect">
            <a:avLst/>
          </a:prstGeom>
        </p:spPr>
        <p:txBody>
          <a:bodyPr vert="horz" lIns="0" tIns="0" rIns="0" bIns="0" rtlCol="0" anchor="t" anchorCtr="0">
            <a:normAutofit/>
          </a:bodyPr>
          <a:lstStyle/>
          <a:p>
            <a:r>
              <a:rPr lang="en-US"/>
              <a:t>Click to edit Master title style</a:t>
            </a:r>
            <a:endParaRPr lang="en-US" dirty="0"/>
          </a:p>
        </p:txBody>
      </p:sp>
      <p:sp>
        <p:nvSpPr>
          <p:cNvPr id="3" name="Text Placeholder 2"/>
          <p:cNvSpPr>
            <a:spLocks noGrp="1"/>
          </p:cNvSpPr>
          <p:nvPr>
            <p:ph type="body" idx="1"/>
          </p:nvPr>
        </p:nvSpPr>
        <p:spPr>
          <a:xfrm>
            <a:off x="1330960" y="1737843"/>
            <a:ext cx="9702800" cy="4283548"/>
          </a:xfrm>
          <a:prstGeom prst="rect">
            <a:avLst/>
          </a:prstGeom>
        </p:spPr>
        <p:txBody>
          <a:bodyPr vert="horz" lIns="0" tIns="0" rIns="0" bIns="0" rtlCol="0" anchor="t" anchorCtr="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Box 3"/>
          <p:cNvSpPr txBox="1"/>
          <p:nvPr/>
        </p:nvSpPr>
        <p:spPr>
          <a:xfrm>
            <a:off x="461619" y="6486534"/>
            <a:ext cx="461473" cy="123111"/>
          </a:xfrm>
          <a:prstGeom prst="rect">
            <a:avLst/>
          </a:prstGeom>
          <a:noFill/>
        </p:spPr>
        <p:txBody>
          <a:bodyPr wrap="square" lIns="0" tIns="0" rIns="0" bIns="0" rtlCol="0">
            <a:spAutoFit/>
          </a:bodyPr>
          <a:lstStyle/>
          <a:p>
            <a:pPr defTabSz="909708"/>
            <a:r>
              <a:rPr lang="en-GB" sz="800" dirty="0">
                <a:solidFill>
                  <a:srgbClr val="000000"/>
                </a:solidFill>
              </a:rPr>
              <a:t>© ACCA</a:t>
            </a:r>
          </a:p>
        </p:txBody>
      </p:sp>
    </p:spTree>
    <p:extLst>
      <p:ext uri="{BB962C8B-B14F-4D97-AF65-F5344CB8AC3E}">
        <p14:creationId xmlns:p14="http://schemas.microsoft.com/office/powerpoint/2010/main" val="2140614441"/>
      </p:ext>
    </p:extLst>
  </p:cSld>
  <p:clrMap bg1="lt1" tx1="dk1" bg2="lt2" tx2="dk2" accent1="accent1" accent2="accent2" accent3="accent3" accent4="accent4" accent5="accent5" accent6="accent6" hlink="hlink" folHlink="folHlink"/>
  <p:sldLayoutIdLst>
    <p:sldLayoutId id="2147483783" r:id="rId1"/>
    <p:sldLayoutId id="2147483784" r:id="rId2"/>
    <p:sldLayoutId id="2147483785" r:id="rId3"/>
    <p:sldLayoutId id="2147483786" r:id="rId4"/>
    <p:sldLayoutId id="2147483787" r:id="rId5"/>
    <p:sldLayoutId id="2147483788" r:id="rId6"/>
    <p:sldLayoutId id="2147483789" r:id="rId7"/>
    <p:sldLayoutId id="2147483790" r:id="rId8"/>
    <p:sldLayoutId id="2147483791" r:id="rId9"/>
    <p:sldLayoutId id="2147483792" r:id="rId10"/>
    <p:sldLayoutId id="2147483793"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l" defTabSz="909708" rtl="0" eaLnBrk="1" latinLnBrk="0" hangingPunct="1">
        <a:lnSpc>
          <a:spcPct val="95000"/>
        </a:lnSpc>
        <a:spcBef>
          <a:spcPct val="0"/>
        </a:spcBef>
        <a:buNone/>
        <a:defRPr sz="2800" kern="1200">
          <a:solidFill>
            <a:schemeClr val="accent1"/>
          </a:solidFill>
          <a:latin typeface="+mj-lt"/>
          <a:ea typeface="+mj-ea"/>
          <a:cs typeface="+mj-cs"/>
        </a:defRPr>
      </a:lvl1pPr>
    </p:titleStyle>
    <p:bodyStyle>
      <a:lvl1pPr marL="0" indent="0" algn="l" defTabSz="909708" rtl="0" eaLnBrk="1" latinLnBrk="0" hangingPunct="1">
        <a:lnSpc>
          <a:spcPct val="100000"/>
        </a:lnSpc>
        <a:spcBef>
          <a:spcPts val="0"/>
        </a:spcBef>
        <a:spcAft>
          <a:spcPts val="1051"/>
        </a:spcAft>
        <a:buFontTx/>
        <a:buNone/>
        <a:defRPr sz="2100" kern="1200">
          <a:solidFill>
            <a:schemeClr val="tx2"/>
          </a:solidFill>
          <a:latin typeface="+mn-lt"/>
          <a:ea typeface="+mn-ea"/>
          <a:cs typeface="+mn-cs"/>
        </a:defRPr>
      </a:lvl1pPr>
      <a:lvl2pPr marL="214896" indent="-214896" algn="l" defTabSz="909708" rtl="0" eaLnBrk="1" latinLnBrk="0" hangingPunct="1">
        <a:lnSpc>
          <a:spcPct val="100000"/>
        </a:lnSpc>
        <a:spcBef>
          <a:spcPts val="0"/>
        </a:spcBef>
        <a:spcAft>
          <a:spcPts val="1051"/>
        </a:spcAft>
        <a:buClr>
          <a:schemeClr val="accent1"/>
        </a:buClr>
        <a:buFont typeface="Wingdings" panose="05000000000000000000" pitchFamily="2" charset="2"/>
        <a:buChar char="§"/>
        <a:defRPr sz="2100" kern="1200">
          <a:solidFill>
            <a:schemeClr val="tx2"/>
          </a:solidFill>
          <a:latin typeface="+mn-lt"/>
          <a:ea typeface="+mn-ea"/>
          <a:cs typeface="+mn-cs"/>
        </a:defRPr>
      </a:lvl2pPr>
      <a:lvl3pPr marL="393226" indent="-178560" algn="l" defTabSz="909708" rtl="0" eaLnBrk="1" latinLnBrk="0" hangingPunct="1">
        <a:lnSpc>
          <a:spcPct val="100000"/>
        </a:lnSpc>
        <a:spcBef>
          <a:spcPts val="0"/>
        </a:spcBef>
        <a:spcAft>
          <a:spcPts val="1051"/>
        </a:spcAft>
        <a:buClr>
          <a:schemeClr val="accent1"/>
        </a:buClr>
        <a:buFont typeface="Wingdings" panose="05000000000000000000" pitchFamily="2" charset="2"/>
        <a:buChar char="§"/>
        <a:defRPr sz="1900" kern="1200">
          <a:solidFill>
            <a:schemeClr val="tx2"/>
          </a:solidFill>
          <a:latin typeface="+mn-lt"/>
          <a:ea typeface="+mn-ea"/>
          <a:cs typeface="+mn-cs"/>
        </a:defRPr>
      </a:lvl3pPr>
      <a:lvl4pPr marL="574952" indent="-191258" algn="l" defTabSz="909708" rtl="0" eaLnBrk="1" latinLnBrk="0" hangingPunct="1">
        <a:lnSpc>
          <a:spcPct val="100000"/>
        </a:lnSpc>
        <a:spcBef>
          <a:spcPts val="0"/>
        </a:spcBef>
        <a:spcAft>
          <a:spcPts val="1051"/>
        </a:spcAft>
        <a:buClr>
          <a:schemeClr val="accent1"/>
        </a:buClr>
        <a:buFont typeface="Wingdings" panose="05000000000000000000" pitchFamily="2" charset="2"/>
        <a:buChar char="§"/>
        <a:defRPr sz="1900" kern="1200">
          <a:solidFill>
            <a:schemeClr val="tx2"/>
          </a:solidFill>
          <a:latin typeface="+mn-lt"/>
          <a:ea typeface="+mn-ea"/>
          <a:cs typeface="+mn-cs"/>
        </a:defRPr>
      </a:lvl4pPr>
      <a:lvl5pPr marL="737588" indent="-172210" algn="l" defTabSz="909708" rtl="0" eaLnBrk="1" latinLnBrk="0" hangingPunct="1">
        <a:lnSpc>
          <a:spcPct val="100000"/>
        </a:lnSpc>
        <a:spcBef>
          <a:spcPts val="0"/>
        </a:spcBef>
        <a:spcAft>
          <a:spcPts val="1051"/>
        </a:spcAft>
        <a:buClr>
          <a:schemeClr val="accent1"/>
        </a:buClr>
        <a:buFont typeface="Wingdings" panose="05000000000000000000" pitchFamily="2" charset="2"/>
        <a:buChar char="§"/>
        <a:defRPr sz="1600" kern="1200">
          <a:solidFill>
            <a:schemeClr val="tx2"/>
          </a:solidFill>
          <a:latin typeface="+mn-lt"/>
          <a:ea typeface="+mn-ea"/>
          <a:cs typeface="+mn-cs"/>
        </a:defRPr>
      </a:lvl5pPr>
      <a:lvl6pPr marL="2501628" indent="-227496" algn="l" defTabSz="909708"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6pPr>
      <a:lvl7pPr marL="2956483" indent="-227496" algn="l" defTabSz="909708"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7pPr>
      <a:lvl8pPr marL="3411336" indent="-227496" algn="l" defTabSz="909708"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8pPr>
      <a:lvl9pPr marL="3866326" indent="-227496" algn="l" defTabSz="909708"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9pPr>
    </p:bodyStyle>
    <p:otherStyle>
      <a:defPPr>
        <a:defRPr lang="en-US"/>
      </a:defPPr>
      <a:lvl1pPr marL="0" algn="l" defTabSz="909708" rtl="0" eaLnBrk="1" latinLnBrk="0" hangingPunct="1">
        <a:defRPr sz="1900" kern="1200">
          <a:solidFill>
            <a:schemeClr val="tx1"/>
          </a:solidFill>
          <a:latin typeface="+mn-lt"/>
          <a:ea typeface="+mn-ea"/>
          <a:cs typeface="+mn-cs"/>
        </a:defRPr>
      </a:lvl1pPr>
      <a:lvl2pPr marL="454719" algn="l" defTabSz="909708" rtl="0" eaLnBrk="1" latinLnBrk="0" hangingPunct="1">
        <a:defRPr sz="1900" kern="1200">
          <a:solidFill>
            <a:schemeClr val="tx1"/>
          </a:solidFill>
          <a:latin typeface="+mn-lt"/>
          <a:ea typeface="+mn-ea"/>
          <a:cs typeface="+mn-cs"/>
        </a:defRPr>
      </a:lvl2pPr>
      <a:lvl3pPr marL="909708" algn="l" defTabSz="909708" rtl="0" eaLnBrk="1" latinLnBrk="0" hangingPunct="1">
        <a:defRPr sz="1900" kern="1200">
          <a:solidFill>
            <a:schemeClr val="tx1"/>
          </a:solidFill>
          <a:latin typeface="+mn-lt"/>
          <a:ea typeface="+mn-ea"/>
          <a:cs typeface="+mn-cs"/>
        </a:defRPr>
      </a:lvl3pPr>
      <a:lvl4pPr marL="1364563" algn="l" defTabSz="909708" rtl="0" eaLnBrk="1" latinLnBrk="0" hangingPunct="1">
        <a:defRPr sz="1900" kern="1200">
          <a:solidFill>
            <a:schemeClr val="tx1"/>
          </a:solidFill>
          <a:latin typeface="+mn-lt"/>
          <a:ea typeface="+mn-ea"/>
          <a:cs typeface="+mn-cs"/>
        </a:defRPr>
      </a:lvl4pPr>
      <a:lvl5pPr marL="1819416" algn="l" defTabSz="909708" rtl="0" eaLnBrk="1" latinLnBrk="0" hangingPunct="1">
        <a:defRPr sz="1900" kern="1200">
          <a:solidFill>
            <a:schemeClr val="tx1"/>
          </a:solidFill>
          <a:latin typeface="+mn-lt"/>
          <a:ea typeface="+mn-ea"/>
          <a:cs typeface="+mn-cs"/>
        </a:defRPr>
      </a:lvl5pPr>
      <a:lvl6pPr marL="2274406" algn="l" defTabSz="909708" rtl="0" eaLnBrk="1" latinLnBrk="0" hangingPunct="1">
        <a:defRPr sz="1900" kern="1200">
          <a:solidFill>
            <a:schemeClr val="tx1"/>
          </a:solidFill>
          <a:latin typeface="+mn-lt"/>
          <a:ea typeface="+mn-ea"/>
          <a:cs typeface="+mn-cs"/>
        </a:defRPr>
      </a:lvl6pPr>
      <a:lvl7pPr marL="2729122" algn="l" defTabSz="909708" rtl="0" eaLnBrk="1" latinLnBrk="0" hangingPunct="1">
        <a:defRPr sz="1900" kern="1200">
          <a:solidFill>
            <a:schemeClr val="tx1"/>
          </a:solidFill>
          <a:latin typeface="+mn-lt"/>
          <a:ea typeface="+mn-ea"/>
          <a:cs typeface="+mn-cs"/>
        </a:defRPr>
      </a:lvl7pPr>
      <a:lvl8pPr marL="3183840" algn="l" defTabSz="909708" rtl="0" eaLnBrk="1" latinLnBrk="0" hangingPunct="1">
        <a:defRPr sz="1900" kern="1200">
          <a:solidFill>
            <a:schemeClr val="tx1"/>
          </a:solidFill>
          <a:latin typeface="+mn-lt"/>
          <a:ea typeface="+mn-ea"/>
          <a:cs typeface="+mn-cs"/>
        </a:defRPr>
      </a:lvl8pPr>
      <a:lvl9pPr marL="3638676" algn="l" defTabSz="909708" rtl="0" eaLnBrk="1" latinLnBrk="0" hangingPunct="1">
        <a:defRPr sz="19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3793">
          <p15:clr>
            <a:srgbClr val="F26B43"/>
          </p15:clr>
        </p15:guide>
        <p15:guide id="2" pos="6947">
          <p15:clr>
            <a:srgbClr val="F26B43"/>
          </p15:clr>
        </p15:guide>
        <p15:guide id="3" pos="846">
          <p15:clr>
            <a:srgbClr val="F26B43"/>
          </p15:clr>
        </p15:guide>
        <p15:guide id="4" orient="horz" pos="414">
          <p15:clr>
            <a:srgbClr val="F26B43"/>
          </p15:clr>
        </p15:guide>
      </p15:sldGuideLst>
    </p:ext>
  </p:extLst>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 name="Picture 8" descr="ACCA Brand Frame (16x9)_1.eps"/>
          <p:cNvPicPr>
            <a:picLocks noChangeAspect="1"/>
          </p:cNvPicPr>
          <p:nvPr userDrawn="1"/>
        </p:nvPicPr>
        <p:blipFill>
          <a:blip r:embed="rId13"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1330963" y="670560"/>
            <a:ext cx="9703753" cy="1056640"/>
          </a:xfrm>
          <a:prstGeom prst="rect">
            <a:avLst/>
          </a:prstGeom>
        </p:spPr>
        <p:txBody>
          <a:bodyPr vert="horz" lIns="0" tIns="0" rIns="0" bIns="0" rtlCol="0" anchor="t" anchorCtr="0">
            <a:normAutofit/>
          </a:bodyPr>
          <a:lstStyle/>
          <a:p>
            <a:r>
              <a:rPr lang="en-US"/>
              <a:t>Click to edit Master title style</a:t>
            </a:r>
            <a:endParaRPr lang="en-US" dirty="0"/>
          </a:p>
        </p:txBody>
      </p:sp>
      <p:sp>
        <p:nvSpPr>
          <p:cNvPr id="3" name="Text Placeholder 2"/>
          <p:cNvSpPr>
            <a:spLocks noGrp="1"/>
          </p:cNvSpPr>
          <p:nvPr>
            <p:ph type="body" idx="1"/>
          </p:nvPr>
        </p:nvSpPr>
        <p:spPr>
          <a:xfrm>
            <a:off x="1330960" y="1737843"/>
            <a:ext cx="9702800" cy="4283548"/>
          </a:xfrm>
          <a:prstGeom prst="rect">
            <a:avLst/>
          </a:prstGeom>
        </p:spPr>
        <p:txBody>
          <a:bodyPr vert="horz" lIns="0" tIns="0" rIns="0" bIns="0" rtlCol="0" anchor="t" anchorCtr="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Box 3"/>
          <p:cNvSpPr txBox="1"/>
          <p:nvPr userDrawn="1"/>
        </p:nvSpPr>
        <p:spPr>
          <a:xfrm>
            <a:off x="461619" y="6486530"/>
            <a:ext cx="461473" cy="123111"/>
          </a:xfrm>
          <a:prstGeom prst="rect">
            <a:avLst/>
          </a:prstGeom>
          <a:noFill/>
        </p:spPr>
        <p:txBody>
          <a:bodyPr wrap="square" lIns="0" tIns="0" rIns="0" bIns="0" rtlCol="0">
            <a:spAutoFit/>
          </a:bodyPr>
          <a:lstStyle/>
          <a:p>
            <a:pPr defTabSz="909776"/>
            <a:r>
              <a:rPr lang="en-GB" sz="800" dirty="0">
                <a:solidFill>
                  <a:srgbClr val="000000"/>
                </a:solidFill>
              </a:rPr>
              <a:t>© ACCA</a:t>
            </a:r>
          </a:p>
        </p:txBody>
      </p:sp>
    </p:spTree>
    <p:extLst>
      <p:ext uri="{BB962C8B-B14F-4D97-AF65-F5344CB8AC3E}">
        <p14:creationId xmlns:p14="http://schemas.microsoft.com/office/powerpoint/2010/main" val="1054856501"/>
      </p:ext>
    </p:extLst>
  </p:cSld>
  <p:clrMap bg1="lt1" tx1="dk1" bg2="lt2" tx2="dk2" accent1="accent1" accent2="accent2" accent3="accent3" accent4="accent4" accent5="accent5" accent6="accent6" hlink="hlink" folHlink="folHlink"/>
  <p:sldLayoutIdLst>
    <p:sldLayoutId id="2147483795" r:id="rId1"/>
    <p:sldLayoutId id="2147483796" r:id="rId2"/>
    <p:sldLayoutId id="2147483797" r:id="rId3"/>
    <p:sldLayoutId id="2147483798" r:id="rId4"/>
    <p:sldLayoutId id="2147483799" r:id="rId5"/>
    <p:sldLayoutId id="2147483800" r:id="rId6"/>
    <p:sldLayoutId id="2147483801" r:id="rId7"/>
    <p:sldLayoutId id="2147483802" r:id="rId8"/>
    <p:sldLayoutId id="2147483803" r:id="rId9"/>
    <p:sldLayoutId id="2147483804" r:id="rId10"/>
    <p:sldLayoutId id="214748380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l" defTabSz="909776" rtl="0" eaLnBrk="1" latinLnBrk="0" hangingPunct="1">
        <a:lnSpc>
          <a:spcPct val="95000"/>
        </a:lnSpc>
        <a:spcBef>
          <a:spcPct val="0"/>
        </a:spcBef>
        <a:buNone/>
        <a:defRPr sz="2800" kern="1200">
          <a:solidFill>
            <a:schemeClr val="accent1"/>
          </a:solidFill>
          <a:latin typeface="+mj-lt"/>
          <a:ea typeface="+mj-ea"/>
          <a:cs typeface="+mj-cs"/>
        </a:defRPr>
      </a:lvl1pPr>
    </p:titleStyle>
    <p:bodyStyle>
      <a:lvl1pPr marL="0" indent="0" algn="l" defTabSz="909776" rtl="0" eaLnBrk="1" latinLnBrk="0" hangingPunct="1">
        <a:lnSpc>
          <a:spcPct val="100000"/>
        </a:lnSpc>
        <a:spcBef>
          <a:spcPts val="0"/>
        </a:spcBef>
        <a:spcAft>
          <a:spcPts val="1051"/>
        </a:spcAft>
        <a:buFontTx/>
        <a:buNone/>
        <a:defRPr sz="2100" kern="1200">
          <a:solidFill>
            <a:schemeClr val="tx2"/>
          </a:solidFill>
          <a:latin typeface="+mn-lt"/>
          <a:ea typeface="+mn-ea"/>
          <a:cs typeface="+mn-cs"/>
        </a:defRPr>
      </a:lvl1pPr>
      <a:lvl2pPr marL="214912" indent="-214912" algn="l" defTabSz="909776" rtl="0" eaLnBrk="1" latinLnBrk="0" hangingPunct="1">
        <a:lnSpc>
          <a:spcPct val="100000"/>
        </a:lnSpc>
        <a:spcBef>
          <a:spcPts val="0"/>
        </a:spcBef>
        <a:spcAft>
          <a:spcPts val="1051"/>
        </a:spcAft>
        <a:buClr>
          <a:schemeClr val="accent1"/>
        </a:buClr>
        <a:buFont typeface="Wingdings" panose="05000000000000000000" pitchFamily="2" charset="2"/>
        <a:buChar char="§"/>
        <a:defRPr sz="2100" kern="1200">
          <a:solidFill>
            <a:schemeClr val="tx2"/>
          </a:solidFill>
          <a:latin typeface="+mn-lt"/>
          <a:ea typeface="+mn-ea"/>
          <a:cs typeface="+mn-cs"/>
        </a:defRPr>
      </a:lvl2pPr>
      <a:lvl3pPr marL="393254" indent="-178572" algn="l" defTabSz="909776" rtl="0" eaLnBrk="1" latinLnBrk="0" hangingPunct="1">
        <a:lnSpc>
          <a:spcPct val="100000"/>
        </a:lnSpc>
        <a:spcBef>
          <a:spcPts val="0"/>
        </a:spcBef>
        <a:spcAft>
          <a:spcPts val="1051"/>
        </a:spcAft>
        <a:buClr>
          <a:schemeClr val="accent1"/>
        </a:buClr>
        <a:buFont typeface="Wingdings" panose="05000000000000000000" pitchFamily="2" charset="2"/>
        <a:buChar char="§"/>
        <a:defRPr sz="1900" kern="1200">
          <a:solidFill>
            <a:schemeClr val="tx2"/>
          </a:solidFill>
          <a:latin typeface="+mn-lt"/>
          <a:ea typeface="+mn-ea"/>
          <a:cs typeface="+mn-cs"/>
        </a:defRPr>
      </a:lvl3pPr>
      <a:lvl4pPr marL="574994" indent="-191270" algn="l" defTabSz="909776" rtl="0" eaLnBrk="1" latinLnBrk="0" hangingPunct="1">
        <a:lnSpc>
          <a:spcPct val="100000"/>
        </a:lnSpc>
        <a:spcBef>
          <a:spcPts val="0"/>
        </a:spcBef>
        <a:spcAft>
          <a:spcPts val="1051"/>
        </a:spcAft>
        <a:buClr>
          <a:schemeClr val="accent1"/>
        </a:buClr>
        <a:buFont typeface="Wingdings" panose="05000000000000000000" pitchFamily="2" charset="2"/>
        <a:buChar char="§"/>
        <a:defRPr sz="1900" kern="1200">
          <a:solidFill>
            <a:schemeClr val="tx2"/>
          </a:solidFill>
          <a:latin typeface="+mn-lt"/>
          <a:ea typeface="+mn-ea"/>
          <a:cs typeface="+mn-cs"/>
        </a:defRPr>
      </a:lvl4pPr>
      <a:lvl5pPr marL="737642" indent="-172222" algn="l" defTabSz="909776" rtl="0" eaLnBrk="1" latinLnBrk="0" hangingPunct="1">
        <a:lnSpc>
          <a:spcPct val="100000"/>
        </a:lnSpc>
        <a:spcBef>
          <a:spcPts val="0"/>
        </a:spcBef>
        <a:spcAft>
          <a:spcPts val="1051"/>
        </a:spcAft>
        <a:buClr>
          <a:schemeClr val="accent1"/>
        </a:buClr>
        <a:buFont typeface="Wingdings" panose="05000000000000000000" pitchFamily="2" charset="2"/>
        <a:buChar char="§"/>
        <a:defRPr sz="1600" kern="1200">
          <a:solidFill>
            <a:schemeClr val="tx2"/>
          </a:solidFill>
          <a:latin typeface="+mn-lt"/>
          <a:ea typeface="+mn-ea"/>
          <a:cs typeface="+mn-cs"/>
        </a:defRPr>
      </a:lvl5pPr>
      <a:lvl6pPr marL="2501816" indent="-227512" algn="l" defTabSz="909776"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6pPr>
      <a:lvl7pPr marL="2956705" indent="-227512" algn="l" defTabSz="909776"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7pPr>
      <a:lvl8pPr marL="3411592" indent="-227512" algn="l" defTabSz="909776"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8pPr>
      <a:lvl9pPr marL="3866614" indent="-227512" algn="l" defTabSz="909776" rtl="0" eaLnBrk="1" latinLnBrk="0" hangingPunct="1">
        <a:lnSpc>
          <a:spcPct val="90000"/>
        </a:lnSpc>
        <a:spcBef>
          <a:spcPts val="500"/>
        </a:spcBef>
        <a:buFont typeface="Arial" panose="020B0604020202020204" pitchFamily="34" charset="0"/>
        <a:buChar char="•"/>
        <a:defRPr sz="1900" kern="1200">
          <a:solidFill>
            <a:schemeClr val="tx1"/>
          </a:solidFill>
          <a:latin typeface="+mn-lt"/>
          <a:ea typeface="+mn-ea"/>
          <a:cs typeface="+mn-cs"/>
        </a:defRPr>
      </a:lvl9pPr>
    </p:bodyStyle>
    <p:otherStyle>
      <a:defPPr>
        <a:defRPr lang="en-US"/>
      </a:defPPr>
      <a:lvl1pPr marL="0" algn="l" defTabSz="909776" rtl="0" eaLnBrk="1" latinLnBrk="0" hangingPunct="1">
        <a:defRPr sz="1900" kern="1200">
          <a:solidFill>
            <a:schemeClr val="tx1"/>
          </a:solidFill>
          <a:latin typeface="+mn-lt"/>
          <a:ea typeface="+mn-ea"/>
          <a:cs typeface="+mn-cs"/>
        </a:defRPr>
      </a:lvl1pPr>
      <a:lvl2pPr marL="454755" algn="l" defTabSz="909776" rtl="0" eaLnBrk="1" latinLnBrk="0" hangingPunct="1">
        <a:defRPr sz="1900" kern="1200">
          <a:solidFill>
            <a:schemeClr val="tx1"/>
          </a:solidFill>
          <a:latin typeface="+mn-lt"/>
          <a:ea typeface="+mn-ea"/>
          <a:cs typeface="+mn-cs"/>
        </a:defRPr>
      </a:lvl2pPr>
      <a:lvl3pPr marL="909776" algn="l" defTabSz="909776" rtl="0" eaLnBrk="1" latinLnBrk="0" hangingPunct="1">
        <a:defRPr sz="1900" kern="1200">
          <a:solidFill>
            <a:schemeClr val="tx1"/>
          </a:solidFill>
          <a:latin typeface="+mn-lt"/>
          <a:ea typeface="+mn-ea"/>
          <a:cs typeface="+mn-cs"/>
        </a:defRPr>
      </a:lvl3pPr>
      <a:lvl4pPr marL="1364665" algn="l" defTabSz="909776" rtl="0" eaLnBrk="1" latinLnBrk="0" hangingPunct="1">
        <a:defRPr sz="1900" kern="1200">
          <a:solidFill>
            <a:schemeClr val="tx1"/>
          </a:solidFill>
          <a:latin typeface="+mn-lt"/>
          <a:ea typeface="+mn-ea"/>
          <a:cs typeface="+mn-cs"/>
        </a:defRPr>
      </a:lvl4pPr>
      <a:lvl5pPr marL="1819552" algn="l" defTabSz="909776" rtl="0" eaLnBrk="1" latinLnBrk="0" hangingPunct="1">
        <a:defRPr sz="1900" kern="1200">
          <a:solidFill>
            <a:schemeClr val="tx1"/>
          </a:solidFill>
          <a:latin typeface="+mn-lt"/>
          <a:ea typeface="+mn-ea"/>
          <a:cs typeface="+mn-cs"/>
        </a:defRPr>
      </a:lvl5pPr>
      <a:lvl6pPr marL="2274574" algn="l" defTabSz="909776" rtl="0" eaLnBrk="1" latinLnBrk="0" hangingPunct="1">
        <a:defRPr sz="1900" kern="1200">
          <a:solidFill>
            <a:schemeClr val="tx1"/>
          </a:solidFill>
          <a:latin typeface="+mn-lt"/>
          <a:ea typeface="+mn-ea"/>
          <a:cs typeface="+mn-cs"/>
        </a:defRPr>
      </a:lvl6pPr>
      <a:lvl7pPr marL="2729326" algn="l" defTabSz="909776" rtl="0" eaLnBrk="1" latinLnBrk="0" hangingPunct="1">
        <a:defRPr sz="1900" kern="1200">
          <a:solidFill>
            <a:schemeClr val="tx1"/>
          </a:solidFill>
          <a:latin typeface="+mn-lt"/>
          <a:ea typeface="+mn-ea"/>
          <a:cs typeface="+mn-cs"/>
        </a:defRPr>
      </a:lvl7pPr>
      <a:lvl8pPr marL="3184080" algn="l" defTabSz="909776" rtl="0" eaLnBrk="1" latinLnBrk="0" hangingPunct="1">
        <a:defRPr sz="1900" kern="1200">
          <a:solidFill>
            <a:schemeClr val="tx1"/>
          </a:solidFill>
          <a:latin typeface="+mn-lt"/>
          <a:ea typeface="+mn-ea"/>
          <a:cs typeface="+mn-cs"/>
        </a:defRPr>
      </a:lvl8pPr>
      <a:lvl9pPr marL="3638948" algn="l" defTabSz="909776" rtl="0" eaLnBrk="1" latinLnBrk="0" hangingPunct="1">
        <a:defRPr sz="19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3793">
          <p15:clr>
            <a:srgbClr val="F26B43"/>
          </p15:clr>
        </p15:guide>
        <p15:guide id="2" pos="6947">
          <p15:clr>
            <a:srgbClr val="F26B43"/>
          </p15:clr>
        </p15:guide>
        <p15:guide id="3" pos="846">
          <p15:clr>
            <a:srgbClr val="F26B43"/>
          </p15:clr>
        </p15:guide>
        <p15:guide id="4" orient="horz" pos="414">
          <p15:clr>
            <a:srgbClr val="F26B43"/>
          </p15:clr>
        </p15:guide>
      </p15:sldGuideLst>
    </p:ext>
  </p:extLst>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rgbClr val="BEBEBE"/>
        </a:solidFill>
        <a:effectLst/>
      </p:bgPr>
    </p:bg>
    <p:spTree>
      <p:nvGrpSpPr>
        <p:cNvPr id="1" name=""/>
        <p:cNvGrpSpPr/>
        <p:nvPr/>
      </p:nvGrpSpPr>
      <p:grpSpPr>
        <a:xfrm>
          <a:off x="0" y="0"/>
          <a:ext cx="0" cy="0"/>
          <a:chOff x="0" y="0"/>
          <a:chExt cx="0" cy="0"/>
        </a:xfrm>
      </p:grpSpPr>
      <p:pic>
        <p:nvPicPr>
          <p:cNvPr id="7" name="Picture 6" descr="ACCA Brand Frame (16x9)_4.eps"/>
          <p:cNvPicPr>
            <a:picLocks noChangeAspect="1"/>
          </p:cNvPicPr>
          <p:nvPr userDrawn="1"/>
        </p:nvPicPr>
        <p:blipFill>
          <a:blip r:embed="rId13"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3" name="TextBox 2"/>
          <p:cNvSpPr txBox="1"/>
          <p:nvPr userDrawn="1"/>
        </p:nvSpPr>
        <p:spPr>
          <a:xfrm>
            <a:off x="461472" y="6486258"/>
            <a:ext cx="461473" cy="123111"/>
          </a:xfrm>
          <a:prstGeom prst="rect">
            <a:avLst/>
          </a:prstGeom>
          <a:noFill/>
        </p:spPr>
        <p:txBody>
          <a:bodyPr wrap="square" lIns="0" tIns="0" rIns="0" bIns="0" rtlCol="0">
            <a:spAutoFit/>
          </a:bodyPr>
          <a:lstStyle/>
          <a:p>
            <a:r>
              <a:rPr lang="en-GB" sz="800" dirty="0">
                <a:solidFill>
                  <a:prstClr val="black"/>
                </a:solidFill>
              </a:rPr>
              <a:t>© ACCA</a:t>
            </a:r>
          </a:p>
        </p:txBody>
      </p:sp>
    </p:spTree>
    <p:extLst>
      <p:ext uri="{BB962C8B-B14F-4D97-AF65-F5344CB8AC3E}">
        <p14:creationId xmlns:p14="http://schemas.microsoft.com/office/powerpoint/2010/main" val="2996709503"/>
      </p:ext>
    </p:extLst>
  </p:cSld>
  <p:clrMap bg1="lt1" tx1="dk1" bg2="lt2" tx2="dk2" accent1="accent1" accent2="accent2" accent3="accent3" accent4="accent4" accent5="accent5" accent6="accent6" hlink="hlink" folHlink="folHlink"/>
  <p:sldLayoutIdLst>
    <p:sldLayoutId id="2147483807" r:id="rId1"/>
    <p:sldLayoutId id="2147483808" r:id="rId2"/>
    <p:sldLayoutId id="2147483809" r:id="rId3"/>
    <p:sldLayoutId id="2147483810" r:id="rId4"/>
    <p:sldLayoutId id="2147483811" r:id="rId5"/>
    <p:sldLayoutId id="2147483812" r:id="rId6"/>
    <p:sldLayoutId id="2147483813" r:id="rId7"/>
    <p:sldLayoutId id="2147483814" r:id="rId8"/>
    <p:sldLayoutId id="2147483815" r:id="rId9"/>
    <p:sldLayoutId id="2147483816" r:id="rId10"/>
    <p:sldLayoutId id="2147483817"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rgbClr val="BEBEBE"/>
        </a:solidFill>
        <a:effectLst/>
      </p:bgPr>
    </p:bg>
    <p:spTree>
      <p:nvGrpSpPr>
        <p:cNvPr id="1" name=""/>
        <p:cNvGrpSpPr/>
        <p:nvPr/>
      </p:nvGrpSpPr>
      <p:grpSpPr>
        <a:xfrm>
          <a:off x="0" y="0"/>
          <a:ext cx="0" cy="0"/>
          <a:chOff x="0" y="0"/>
          <a:chExt cx="0" cy="0"/>
        </a:xfrm>
      </p:grpSpPr>
      <p:pic>
        <p:nvPicPr>
          <p:cNvPr id="7" name="Picture 6" descr="ACCA Brand Frame (16x9)_4.eps"/>
          <p:cNvPicPr>
            <a:picLocks noChangeAspect="1"/>
          </p:cNvPicPr>
          <p:nvPr userDrawn="1"/>
        </p:nvPicPr>
        <p:blipFill>
          <a:blip r:embed="rId13"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3" name="TextBox 2"/>
          <p:cNvSpPr txBox="1"/>
          <p:nvPr userDrawn="1"/>
        </p:nvSpPr>
        <p:spPr>
          <a:xfrm>
            <a:off x="461472" y="6486258"/>
            <a:ext cx="461473" cy="123111"/>
          </a:xfrm>
          <a:prstGeom prst="rect">
            <a:avLst/>
          </a:prstGeom>
          <a:noFill/>
        </p:spPr>
        <p:txBody>
          <a:bodyPr wrap="square" lIns="0" tIns="0" rIns="0" bIns="0" rtlCol="0">
            <a:spAutoFit/>
          </a:bodyPr>
          <a:lstStyle/>
          <a:p>
            <a:r>
              <a:rPr lang="en-GB" sz="800" dirty="0">
                <a:solidFill>
                  <a:prstClr val="black"/>
                </a:solidFill>
              </a:rPr>
              <a:t>© ACCA</a:t>
            </a:r>
          </a:p>
        </p:txBody>
      </p:sp>
    </p:spTree>
    <p:extLst>
      <p:ext uri="{BB962C8B-B14F-4D97-AF65-F5344CB8AC3E}">
        <p14:creationId xmlns:p14="http://schemas.microsoft.com/office/powerpoint/2010/main" val="2768017943"/>
      </p:ext>
    </p:extLst>
  </p:cSld>
  <p:clrMap bg1="lt1" tx1="dk1" bg2="lt2" tx2="dk2" accent1="accent1" accent2="accent2" accent3="accent3" accent4="accent4" accent5="accent5" accent6="accent6" hlink="hlink" folHlink="folHlink"/>
  <p:sldLayoutIdLst>
    <p:sldLayoutId id="2147483819" r:id="rId1"/>
    <p:sldLayoutId id="2147483820" r:id="rId2"/>
    <p:sldLayoutId id="2147483821" r:id="rId3"/>
    <p:sldLayoutId id="2147483822" r:id="rId4"/>
    <p:sldLayoutId id="2147483823" r:id="rId5"/>
    <p:sldLayoutId id="2147483824" r:id="rId6"/>
    <p:sldLayoutId id="2147483825" r:id="rId7"/>
    <p:sldLayoutId id="2147483826" r:id="rId8"/>
    <p:sldLayoutId id="2147483827" r:id="rId9"/>
    <p:sldLayoutId id="2147483828" r:id="rId10"/>
    <p:sldLayoutId id="214748382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 name="Picture 8" descr="ACCA Brand Frame (16x9)_1.eps"/>
          <p:cNvPicPr>
            <a:picLocks noChangeAspect="1"/>
          </p:cNvPicPr>
          <p:nvPr/>
        </p:nvPicPr>
        <p:blipFill>
          <a:blip r:embed="rId13"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1330959" y="670560"/>
            <a:ext cx="9703753" cy="1056640"/>
          </a:xfrm>
          <a:prstGeom prst="rect">
            <a:avLst/>
          </a:prstGeom>
        </p:spPr>
        <p:txBody>
          <a:bodyPr vert="horz" lIns="0" tIns="0" rIns="0" bIns="0" rtlCol="0" anchor="t" anchorCtr="0">
            <a:normAutofit/>
          </a:bodyPr>
          <a:lstStyle/>
          <a:p>
            <a:r>
              <a:rPr lang="en-US"/>
              <a:t>Click to edit Master title style</a:t>
            </a:r>
            <a:endParaRPr lang="en-US" dirty="0"/>
          </a:p>
        </p:txBody>
      </p:sp>
      <p:sp>
        <p:nvSpPr>
          <p:cNvPr id="3" name="Text Placeholder 2"/>
          <p:cNvSpPr>
            <a:spLocks noGrp="1"/>
          </p:cNvSpPr>
          <p:nvPr>
            <p:ph type="body" idx="1"/>
          </p:nvPr>
        </p:nvSpPr>
        <p:spPr>
          <a:xfrm>
            <a:off x="1330960" y="1737840"/>
            <a:ext cx="9702800" cy="4283548"/>
          </a:xfrm>
          <a:prstGeom prst="rect">
            <a:avLst/>
          </a:prstGeom>
        </p:spPr>
        <p:txBody>
          <a:bodyPr vert="horz" lIns="0" tIns="0" rIns="0" bIns="0" rtlCol="0" anchor="t" anchorCtr="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Box 3"/>
          <p:cNvSpPr txBox="1"/>
          <p:nvPr/>
        </p:nvSpPr>
        <p:spPr>
          <a:xfrm>
            <a:off x="461472" y="6486258"/>
            <a:ext cx="461473" cy="123111"/>
          </a:xfrm>
          <a:prstGeom prst="rect">
            <a:avLst/>
          </a:prstGeom>
          <a:noFill/>
        </p:spPr>
        <p:txBody>
          <a:bodyPr wrap="square" lIns="0" tIns="0" rIns="0" bIns="0" rtlCol="0">
            <a:spAutoFit/>
          </a:bodyPr>
          <a:lstStyle/>
          <a:p>
            <a:r>
              <a:rPr lang="en-GB" sz="800" dirty="0">
                <a:solidFill>
                  <a:srgbClr val="000000"/>
                </a:solidFill>
              </a:rPr>
              <a:t>© ACCA</a:t>
            </a:r>
          </a:p>
        </p:txBody>
      </p:sp>
    </p:spTree>
    <p:extLst>
      <p:ext uri="{BB962C8B-B14F-4D97-AF65-F5344CB8AC3E}">
        <p14:creationId xmlns:p14="http://schemas.microsoft.com/office/powerpoint/2010/main" val="581817647"/>
      </p:ext>
    </p:extLst>
  </p:cSld>
  <p:clrMap bg1="lt1" tx1="dk1" bg2="lt2" tx2="dk2" accent1="accent1" accent2="accent2" accent3="accent3" accent4="accent4" accent5="accent5" accent6="accent6" hlink="hlink" folHlink="folHlink"/>
  <p:sldLayoutIdLst>
    <p:sldLayoutId id="2147483831" r:id="rId1"/>
    <p:sldLayoutId id="2147483832" r:id="rId2"/>
    <p:sldLayoutId id="2147483833" r:id="rId3"/>
    <p:sldLayoutId id="2147483834" r:id="rId4"/>
    <p:sldLayoutId id="2147483835" r:id="rId5"/>
    <p:sldLayoutId id="2147483836" r:id="rId6"/>
    <p:sldLayoutId id="2147483837" r:id="rId7"/>
    <p:sldLayoutId id="2147483838" r:id="rId8"/>
    <p:sldLayoutId id="2147483839" r:id="rId9"/>
    <p:sldLayoutId id="2147483840" r:id="rId10"/>
    <p:sldLayoutId id="214748384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p:txStyles>
    <p:titleStyle>
      <a:lvl1pPr algn="l" defTabSz="914400" rtl="0" eaLnBrk="1" latinLnBrk="0" hangingPunct="1">
        <a:lnSpc>
          <a:spcPct val="95000"/>
        </a:lnSpc>
        <a:spcBef>
          <a:spcPct val="0"/>
        </a:spcBef>
        <a:buNone/>
        <a:defRPr sz="2800" kern="1200">
          <a:solidFill>
            <a:schemeClr val="accent1"/>
          </a:solidFill>
          <a:latin typeface="+mj-lt"/>
          <a:ea typeface="+mj-ea"/>
          <a:cs typeface="+mj-cs"/>
        </a:defRPr>
      </a:lvl1pPr>
    </p:titleStyle>
    <p:bodyStyle>
      <a:lvl1pPr marL="0" indent="0" algn="l" defTabSz="914400" rtl="0" eaLnBrk="1" latinLnBrk="0" hangingPunct="1">
        <a:lnSpc>
          <a:spcPct val="100000"/>
        </a:lnSpc>
        <a:spcBef>
          <a:spcPts val="0"/>
        </a:spcBef>
        <a:spcAft>
          <a:spcPts val="1050"/>
        </a:spcAft>
        <a:buFontTx/>
        <a:buNone/>
        <a:defRPr sz="2100" kern="1200">
          <a:solidFill>
            <a:schemeClr val="tx2"/>
          </a:solidFill>
          <a:latin typeface="+mn-lt"/>
          <a:ea typeface="+mn-ea"/>
          <a:cs typeface="+mn-cs"/>
        </a:defRPr>
      </a:lvl1pPr>
      <a:lvl2pPr marL="216000" indent="-216000" algn="l" defTabSz="914400" rtl="0" eaLnBrk="1" latinLnBrk="0" hangingPunct="1">
        <a:lnSpc>
          <a:spcPct val="100000"/>
        </a:lnSpc>
        <a:spcBef>
          <a:spcPts val="0"/>
        </a:spcBef>
        <a:spcAft>
          <a:spcPts val="1050"/>
        </a:spcAft>
        <a:buClr>
          <a:schemeClr val="accent1"/>
        </a:buClr>
        <a:buFont typeface="Wingdings" panose="05000000000000000000" pitchFamily="2" charset="2"/>
        <a:buChar char="§"/>
        <a:defRPr sz="2100" kern="1200">
          <a:solidFill>
            <a:schemeClr val="tx2"/>
          </a:solidFill>
          <a:latin typeface="+mn-lt"/>
          <a:ea typeface="+mn-ea"/>
          <a:cs typeface="+mn-cs"/>
        </a:defRPr>
      </a:lvl2pPr>
      <a:lvl3pPr marL="395288" indent="-179388" algn="l" defTabSz="914400" rtl="0" eaLnBrk="1" latinLnBrk="0" hangingPunct="1">
        <a:lnSpc>
          <a:spcPct val="100000"/>
        </a:lnSpc>
        <a:spcBef>
          <a:spcPts val="0"/>
        </a:spcBef>
        <a:spcAft>
          <a:spcPts val="1050"/>
        </a:spcAft>
        <a:buClr>
          <a:schemeClr val="accent1"/>
        </a:buClr>
        <a:buFont typeface="Wingdings" panose="05000000000000000000" pitchFamily="2" charset="2"/>
        <a:buChar char="§"/>
        <a:defRPr sz="1800" kern="1200">
          <a:solidFill>
            <a:schemeClr val="tx2"/>
          </a:solidFill>
          <a:latin typeface="+mn-lt"/>
          <a:ea typeface="+mn-ea"/>
          <a:cs typeface="+mn-cs"/>
        </a:defRPr>
      </a:lvl3pPr>
      <a:lvl4pPr marL="577850" indent="-192088" algn="l" defTabSz="914400" rtl="0" eaLnBrk="1" latinLnBrk="0" hangingPunct="1">
        <a:lnSpc>
          <a:spcPct val="100000"/>
        </a:lnSpc>
        <a:spcBef>
          <a:spcPts val="0"/>
        </a:spcBef>
        <a:spcAft>
          <a:spcPts val="1050"/>
        </a:spcAft>
        <a:buClr>
          <a:schemeClr val="accent1"/>
        </a:buClr>
        <a:buFont typeface="Wingdings" panose="05000000000000000000" pitchFamily="2" charset="2"/>
        <a:buChar char="§"/>
        <a:defRPr sz="1800" kern="1200">
          <a:solidFill>
            <a:schemeClr val="tx2"/>
          </a:solidFill>
          <a:latin typeface="+mn-lt"/>
          <a:ea typeface="+mn-ea"/>
          <a:cs typeface="+mn-cs"/>
        </a:defRPr>
      </a:lvl4pPr>
      <a:lvl5pPr marL="741363" indent="-173038" algn="l" defTabSz="914400" rtl="0" eaLnBrk="1" latinLnBrk="0" hangingPunct="1">
        <a:lnSpc>
          <a:spcPct val="100000"/>
        </a:lnSpc>
        <a:spcBef>
          <a:spcPts val="0"/>
        </a:spcBef>
        <a:spcAft>
          <a:spcPts val="1050"/>
        </a:spcAft>
        <a:buClr>
          <a:schemeClr val="accent1"/>
        </a:buClr>
        <a:buFont typeface="Wingdings" panose="05000000000000000000" pitchFamily="2" charset="2"/>
        <a:buChar char="§"/>
        <a:defRPr sz="16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3793">
          <p15:clr>
            <a:srgbClr val="F26B43"/>
          </p15:clr>
        </p15:guide>
        <p15:guide id="2" pos="6947">
          <p15:clr>
            <a:srgbClr val="F26B43"/>
          </p15:clr>
        </p15:guide>
        <p15:guide id="3" pos="846">
          <p15:clr>
            <a:srgbClr val="F26B43"/>
          </p15:clr>
        </p15:guide>
        <p15:guide id="4" orient="horz" pos="414">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1.jpg"/><Relationship Id="rId2" Type="http://schemas.openxmlformats.org/officeDocument/2006/relationships/notesSlide" Target="../notesSlides/notesSlide1.xml"/><Relationship Id="rId1" Type="http://schemas.openxmlformats.org/officeDocument/2006/relationships/slideLayout" Target="../slideLayouts/slideLayout26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3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3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3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3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3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3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3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3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3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3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3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36.xml"/></Relationships>
</file>

<file path=ppt/slides/_rels/slide21.xml.rels><?xml version="1.0" encoding="UTF-8" standalone="yes"?>
<Relationships xmlns="http://schemas.openxmlformats.org/package/2006/relationships"><Relationship Id="rId3" Type="http://schemas.openxmlformats.org/officeDocument/2006/relationships/image" Target="../media/image21.jpg"/><Relationship Id="rId2" Type="http://schemas.openxmlformats.org/officeDocument/2006/relationships/notesSlide" Target="../notesSlides/notesSlide2.xml"/><Relationship Id="rId1" Type="http://schemas.openxmlformats.org/officeDocument/2006/relationships/slideLayout" Target="../slideLayouts/slideLayout26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3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3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3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3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3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3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3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3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3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3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3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3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3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3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3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3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3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3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3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3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3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3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3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3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3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3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3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3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36.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a:solidFill>
                  <a:srgbClr val="000000"/>
                </a:solidFill>
              </a:rPr>
              <a:t>06/10/2017</a:t>
            </a:r>
            <a:endParaRPr lang="en-GB" dirty="0">
              <a:solidFill>
                <a:srgbClr val="000000"/>
              </a:solidFill>
            </a:endParaRPr>
          </a:p>
        </p:txBody>
      </p:sp>
      <p:sp>
        <p:nvSpPr>
          <p:cNvPr id="5" name="Footer Placeholder 4"/>
          <p:cNvSpPr>
            <a:spLocks noGrp="1"/>
          </p:cNvSpPr>
          <p:nvPr>
            <p:ph type="ftr" sz="quarter" idx="11"/>
          </p:nvPr>
        </p:nvSpPr>
        <p:spPr/>
        <p:txBody>
          <a:bodyPr/>
          <a:lstStyle/>
          <a:p>
            <a:r>
              <a:rPr lang="en-GB" dirty="0">
                <a:solidFill>
                  <a:srgbClr val="000000"/>
                </a:solidFill>
              </a:rPr>
              <a:t>Regulatory Governance</a:t>
            </a:r>
          </a:p>
        </p:txBody>
      </p:sp>
      <p:sp>
        <p:nvSpPr>
          <p:cNvPr id="6" name="Slide Number Placeholder 5"/>
          <p:cNvSpPr>
            <a:spLocks noGrp="1"/>
          </p:cNvSpPr>
          <p:nvPr>
            <p:ph type="sldNum" sz="quarter" idx="12"/>
          </p:nvPr>
        </p:nvSpPr>
        <p:spPr/>
        <p:txBody>
          <a:bodyPr/>
          <a:lstStyle/>
          <a:p>
            <a:fld id="{2A4120B7-04C2-4AF0-9F3E-C6B24F93811D}" type="slidenum">
              <a:rPr lang="en-GB" smtClean="0">
                <a:solidFill>
                  <a:srgbClr val="000000"/>
                </a:solidFill>
              </a:rPr>
              <a:pPr/>
              <a:t>1</a:t>
            </a:fld>
            <a:endParaRPr lang="en-GB" dirty="0">
              <a:solidFill>
                <a:srgbClr val="000000"/>
              </a:solidFill>
            </a:endParaRPr>
          </a:p>
        </p:txBody>
      </p:sp>
      <p:sp>
        <p:nvSpPr>
          <p:cNvPr id="22" name="Title 3"/>
          <p:cNvSpPr txBox="1">
            <a:spLocks noChangeAspect="1"/>
          </p:cNvSpPr>
          <p:nvPr/>
        </p:nvSpPr>
        <p:spPr bwMode="ltGray">
          <a:xfrm>
            <a:off x="8123433" y="1596397"/>
            <a:ext cx="3240000" cy="3240000"/>
          </a:xfrm>
          <a:prstGeom prst="rect">
            <a:avLst/>
          </a:prstGeom>
          <a:solidFill>
            <a:srgbClr val="C00000"/>
          </a:solidFill>
          <a:ln w="38100">
            <a:noFill/>
          </a:ln>
        </p:spPr>
        <p:txBody>
          <a:bodyPr vert="horz" lIns="233025" tIns="179324" rIns="179324" bIns="89662" rtlCol="0" anchor="t" anchorCtr="0">
            <a:noAutofit/>
          </a:bodyPr>
          <a:lstStyle>
            <a:lvl1pPr algn="l" defTabSz="914400" rtl="0" eaLnBrk="1" latinLnBrk="0" hangingPunct="1">
              <a:lnSpc>
                <a:spcPct val="95000"/>
              </a:lnSpc>
              <a:spcBef>
                <a:spcPct val="0"/>
              </a:spcBef>
              <a:buNone/>
              <a:defRPr sz="2800" kern="1200">
                <a:solidFill>
                  <a:schemeClr val="bg1"/>
                </a:solidFill>
                <a:latin typeface="+mj-lt"/>
                <a:ea typeface="+mj-ea"/>
                <a:cs typeface="+mj-cs"/>
              </a:defRPr>
            </a:lvl1pPr>
          </a:lstStyle>
          <a:p>
            <a:pPr>
              <a:lnSpc>
                <a:spcPct val="115000"/>
              </a:lnSpc>
              <a:spcAft>
                <a:spcPts val="1333"/>
              </a:spcAft>
            </a:pPr>
            <a:r>
              <a:rPr lang="en-GB" sz="3200" b="1" dirty="0">
                <a:solidFill>
                  <a:srgbClr val="FFFFFF"/>
                </a:solidFill>
                <a:ea typeface="Calibri"/>
                <a:cs typeface="Times New Roman"/>
              </a:rPr>
              <a:t>Assessing Complaints</a:t>
            </a:r>
            <a:endParaRPr lang="en-GB" sz="3200" dirty="0">
              <a:solidFill>
                <a:srgbClr val="FFFFFF"/>
              </a:solidFill>
            </a:endParaRPr>
          </a:p>
        </p:txBody>
      </p:sp>
      <p:sp>
        <p:nvSpPr>
          <p:cNvPr id="21" name="Subtitle 1"/>
          <p:cNvSpPr txBox="1">
            <a:spLocks/>
          </p:cNvSpPr>
          <p:nvPr/>
        </p:nvSpPr>
        <p:spPr>
          <a:xfrm>
            <a:off x="6648450" y="3981450"/>
            <a:ext cx="3962400" cy="2493493"/>
          </a:xfrm>
          <a:prstGeom prst="rect">
            <a:avLst/>
          </a:prstGeom>
          <a:solidFill>
            <a:srgbClr val="888B8D"/>
          </a:solidFill>
        </p:spPr>
        <p:txBody>
          <a:bodyPr vert="horz" lIns="179324" tIns="179324" rIns="107549" bIns="143324" rtlCol="0" anchor="t" anchorCtr="0">
            <a:normAutofit/>
          </a:bodyPr>
          <a:lstStyle>
            <a:lvl1pPr marL="0" indent="0" algn="l" defTabSz="914400" rtl="0" eaLnBrk="1" latinLnBrk="0" hangingPunct="1">
              <a:lnSpc>
                <a:spcPct val="100000"/>
              </a:lnSpc>
              <a:spcBef>
                <a:spcPts val="0"/>
              </a:spcBef>
              <a:spcAft>
                <a:spcPts val="1050"/>
              </a:spcAft>
              <a:buFontTx/>
              <a:buNone/>
              <a:defRPr sz="2100" kern="1200">
                <a:solidFill>
                  <a:schemeClr val="tx2"/>
                </a:solidFill>
                <a:latin typeface="+mn-lt"/>
                <a:ea typeface="+mn-ea"/>
                <a:cs typeface="+mn-cs"/>
              </a:defRPr>
            </a:lvl1pPr>
            <a:lvl2pPr marL="216000" indent="-216000" algn="l" defTabSz="914400" rtl="0" eaLnBrk="1" latinLnBrk="0" hangingPunct="1">
              <a:lnSpc>
                <a:spcPct val="100000"/>
              </a:lnSpc>
              <a:spcBef>
                <a:spcPts val="0"/>
              </a:spcBef>
              <a:spcAft>
                <a:spcPts val="1050"/>
              </a:spcAft>
              <a:buClr>
                <a:schemeClr val="accent1"/>
              </a:buClr>
              <a:buFont typeface="Wingdings" panose="05000000000000000000" pitchFamily="2" charset="2"/>
              <a:buChar char="§"/>
              <a:defRPr sz="2100" kern="1200">
                <a:solidFill>
                  <a:schemeClr val="tx2"/>
                </a:solidFill>
                <a:latin typeface="+mn-lt"/>
                <a:ea typeface="+mn-ea"/>
                <a:cs typeface="+mn-cs"/>
              </a:defRPr>
            </a:lvl2pPr>
            <a:lvl3pPr marL="395288" indent="-179388" algn="l" defTabSz="914400" rtl="0" eaLnBrk="1" latinLnBrk="0" hangingPunct="1">
              <a:lnSpc>
                <a:spcPct val="100000"/>
              </a:lnSpc>
              <a:spcBef>
                <a:spcPts val="0"/>
              </a:spcBef>
              <a:spcAft>
                <a:spcPts val="1050"/>
              </a:spcAft>
              <a:buClr>
                <a:schemeClr val="accent1"/>
              </a:buClr>
              <a:buFont typeface="Wingdings" panose="05000000000000000000" pitchFamily="2" charset="2"/>
              <a:buChar char="§"/>
              <a:defRPr sz="1800" kern="1200">
                <a:solidFill>
                  <a:schemeClr val="tx2"/>
                </a:solidFill>
                <a:latin typeface="+mn-lt"/>
                <a:ea typeface="+mn-ea"/>
                <a:cs typeface="+mn-cs"/>
              </a:defRPr>
            </a:lvl3pPr>
            <a:lvl4pPr marL="577850" indent="-192088" algn="l" defTabSz="914400" rtl="0" eaLnBrk="1" latinLnBrk="0" hangingPunct="1">
              <a:lnSpc>
                <a:spcPct val="100000"/>
              </a:lnSpc>
              <a:spcBef>
                <a:spcPts val="0"/>
              </a:spcBef>
              <a:spcAft>
                <a:spcPts val="1050"/>
              </a:spcAft>
              <a:buClr>
                <a:schemeClr val="accent1"/>
              </a:buClr>
              <a:buFont typeface="Wingdings" panose="05000000000000000000" pitchFamily="2" charset="2"/>
              <a:buChar char="§"/>
              <a:defRPr sz="1800" kern="1200">
                <a:solidFill>
                  <a:schemeClr val="tx2"/>
                </a:solidFill>
                <a:latin typeface="+mn-lt"/>
                <a:ea typeface="+mn-ea"/>
                <a:cs typeface="+mn-cs"/>
              </a:defRPr>
            </a:lvl4pPr>
            <a:lvl5pPr marL="741363" indent="-173038" algn="l" defTabSz="914400" rtl="0" eaLnBrk="1" latinLnBrk="0" hangingPunct="1">
              <a:lnSpc>
                <a:spcPct val="100000"/>
              </a:lnSpc>
              <a:spcBef>
                <a:spcPts val="0"/>
              </a:spcBef>
              <a:spcAft>
                <a:spcPts val="1050"/>
              </a:spcAft>
              <a:buClr>
                <a:schemeClr val="accent1"/>
              </a:buClr>
              <a:buFont typeface="Wingdings" panose="05000000000000000000" pitchFamily="2" charset="2"/>
              <a:buChar char="§"/>
              <a:defRPr sz="16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Aft>
                <a:spcPts val="0"/>
              </a:spcAft>
            </a:pPr>
            <a:r>
              <a:rPr lang="en-GB" sz="3200" dirty="0">
                <a:solidFill>
                  <a:srgbClr val="FFFFFF"/>
                </a:solidFill>
              </a:rPr>
              <a:t>Michelle Lawton</a:t>
            </a:r>
          </a:p>
          <a:p>
            <a:pPr>
              <a:spcAft>
                <a:spcPts val="0"/>
              </a:spcAft>
            </a:pPr>
            <a:r>
              <a:rPr lang="en-GB" sz="3200" dirty="0">
                <a:solidFill>
                  <a:srgbClr val="FFFFFF"/>
                </a:solidFill>
              </a:rPr>
              <a:t>Head of Investigations</a:t>
            </a:r>
          </a:p>
          <a:p>
            <a:pPr>
              <a:spcAft>
                <a:spcPts val="0"/>
              </a:spcAft>
            </a:pPr>
            <a:r>
              <a:rPr lang="en-GB" sz="3200" dirty="0">
                <a:solidFill>
                  <a:srgbClr val="FFFFFF"/>
                </a:solidFill>
              </a:rPr>
              <a:t>21 September 2018</a:t>
            </a:r>
          </a:p>
          <a:p>
            <a:pPr>
              <a:spcAft>
                <a:spcPts val="0"/>
              </a:spcAft>
            </a:pPr>
            <a:endParaRPr lang="en-GB" sz="3200" dirty="0">
              <a:solidFill>
                <a:srgbClr val="FFFFFF"/>
              </a:solidFill>
            </a:endParaRPr>
          </a:p>
        </p:txBody>
      </p:sp>
    </p:spTree>
    <p:extLst>
      <p:ext uri="{BB962C8B-B14F-4D97-AF65-F5344CB8AC3E}">
        <p14:creationId xmlns:p14="http://schemas.microsoft.com/office/powerpoint/2010/main" val="36115238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324610" y="1295416"/>
            <a:ext cx="9703753" cy="620470"/>
          </a:xfrm>
        </p:spPr>
        <p:txBody>
          <a:bodyPr/>
          <a:lstStyle/>
          <a:p>
            <a:r>
              <a:rPr lang="en-GB" b="1" dirty="0"/>
              <a:t>Rejection of a complaint</a:t>
            </a:r>
          </a:p>
        </p:txBody>
      </p:sp>
      <p:sp>
        <p:nvSpPr>
          <p:cNvPr id="6" name="Content Placeholder 5"/>
          <p:cNvSpPr>
            <a:spLocks noGrp="1"/>
          </p:cNvSpPr>
          <p:nvPr>
            <p:ph idx="1"/>
          </p:nvPr>
        </p:nvSpPr>
        <p:spPr>
          <a:xfrm>
            <a:off x="1330960" y="2002971"/>
            <a:ext cx="9702800" cy="4018417"/>
          </a:xfrm>
        </p:spPr>
        <p:txBody>
          <a:bodyPr>
            <a:normAutofit/>
          </a:bodyPr>
          <a:lstStyle/>
          <a:p>
            <a:pPr marL="457200" indent="-457200">
              <a:buFont typeface="Arial" pitchFamily="34" charset="0"/>
              <a:buChar char="•"/>
            </a:pPr>
            <a:r>
              <a:rPr lang="en-GB" sz="2800" dirty="0"/>
              <a:t>Consideration of public facing policy on Complaints We Will Investigate</a:t>
            </a:r>
          </a:p>
          <a:p>
            <a:pPr marL="457200" indent="-457200">
              <a:buFont typeface="Arial" pitchFamily="34" charset="0"/>
              <a:buChar char="•"/>
            </a:pPr>
            <a:r>
              <a:rPr lang="en-GB" sz="2800" dirty="0"/>
              <a:t>Public interest grounds</a:t>
            </a:r>
          </a:p>
          <a:p>
            <a:pPr marL="457200" indent="-457200">
              <a:buFont typeface="Arial" pitchFamily="34" charset="0"/>
              <a:buChar char="•"/>
            </a:pPr>
            <a:r>
              <a:rPr lang="en-GB" sz="2800" dirty="0"/>
              <a:t>Reasons for rejection clearly detailed in writing to the complainant</a:t>
            </a:r>
          </a:p>
          <a:p>
            <a:pPr marL="457200" indent="-457200">
              <a:buFont typeface="Arial" pitchFamily="34" charset="0"/>
              <a:buChar char="•"/>
            </a:pPr>
            <a:r>
              <a:rPr lang="en-GB" sz="2800" dirty="0"/>
              <a:t>The complainant can provide further representations to the reasons for rejecting the complaint </a:t>
            </a:r>
          </a:p>
          <a:p>
            <a:pPr marL="457200" indent="-457200">
              <a:buFont typeface="Arial" pitchFamily="34" charset="0"/>
              <a:buChar char="•"/>
            </a:pPr>
            <a:endParaRPr lang="en-GB" sz="2800" dirty="0"/>
          </a:p>
          <a:p>
            <a:pPr marL="457200" indent="-457200">
              <a:buFont typeface="Arial" pitchFamily="34" charset="0"/>
              <a:buChar char="•"/>
            </a:pPr>
            <a:endParaRPr lang="en-GB" sz="2800" dirty="0"/>
          </a:p>
        </p:txBody>
      </p:sp>
    </p:spTree>
    <p:extLst>
      <p:ext uri="{BB962C8B-B14F-4D97-AF65-F5344CB8AC3E}">
        <p14:creationId xmlns:p14="http://schemas.microsoft.com/office/powerpoint/2010/main" val="19393820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24610" y="1295416"/>
            <a:ext cx="9703753" cy="685784"/>
          </a:xfrm>
        </p:spPr>
        <p:txBody>
          <a:bodyPr>
            <a:normAutofit/>
          </a:bodyPr>
          <a:lstStyle/>
          <a:p>
            <a:r>
              <a:rPr lang="en-GB" sz="3600" b="1" dirty="0"/>
              <a:t>Appeal process</a:t>
            </a:r>
          </a:p>
        </p:txBody>
      </p:sp>
      <p:sp>
        <p:nvSpPr>
          <p:cNvPr id="5" name="Content Placeholder 4"/>
          <p:cNvSpPr>
            <a:spLocks noGrp="1"/>
          </p:cNvSpPr>
          <p:nvPr>
            <p:ph idx="1"/>
          </p:nvPr>
        </p:nvSpPr>
        <p:spPr>
          <a:xfrm>
            <a:off x="1330960" y="2111829"/>
            <a:ext cx="9702800" cy="3909559"/>
          </a:xfrm>
        </p:spPr>
        <p:txBody>
          <a:bodyPr>
            <a:normAutofit/>
          </a:bodyPr>
          <a:lstStyle/>
          <a:p>
            <a:pPr marL="457200" indent="-457200">
              <a:buFont typeface="Arial" pitchFamily="34" charset="0"/>
              <a:buChar char="•"/>
            </a:pPr>
            <a:r>
              <a:rPr lang="en-GB" sz="2800" dirty="0"/>
              <a:t>The complainant is provided with an opportunity to appeal the decision by providing further representations in writing</a:t>
            </a:r>
          </a:p>
          <a:p>
            <a:pPr marL="457200" indent="-457200">
              <a:buFont typeface="Arial" pitchFamily="34" charset="0"/>
              <a:buChar char="•"/>
            </a:pPr>
            <a:r>
              <a:rPr lang="en-GB" sz="2800" dirty="0"/>
              <a:t>Consideration of further representations by someone who is independent to the original complaint</a:t>
            </a:r>
          </a:p>
          <a:p>
            <a:pPr marL="457200" indent="-457200">
              <a:buFont typeface="Arial" pitchFamily="34" charset="0"/>
              <a:buChar char="•"/>
            </a:pPr>
            <a:r>
              <a:rPr lang="en-GB" sz="2800" dirty="0"/>
              <a:t>Outcome of the appeal to be set out in writing to the complainant</a:t>
            </a:r>
          </a:p>
          <a:p>
            <a:pPr marL="457200" indent="-457200">
              <a:buFont typeface="Arial" pitchFamily="34" charset="0"/>
              <a:buChar char="•"/>
            </a:pPr>
            <a:endParaRPr lang="en-GB" sz="3200" dirty="0"/>
          </a:p>
        </p:txBody>
      </p:sp>
    </p:spTree>
    <p:extLst>
      <p:ext uri="{BB962C8B-B14F-4D97-AF65-F5344CB8AC3E}">
        <p14:creationId xmlns:p14="http://schemas.microsoft.com/office/powerpoint/2010/main" val="41325402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24610" y="1295416"/>
            <a:ext cx="9703753" cy="729327"/>
          </a:xfrm>
        </p:spPr>
        <p:txBody>
          <a:bodyPr>
            <a:normAutofit/>
          </a:bodyPr>
          <a:lstStyle/>
          <a:p>
            <a:r>
              <a:rPr lang="en-GB" sz="3600" b="1" dirty="0"/>
              <a:t>Possible outcomes following appeal</a:t>
            </a:r>
          </a:p>
        </p:txBody>
      </p:sp>
      <p:sp>
        <p:nvSpPr>
          <p:cNvPr id="5" name="Content Placeholder 4"/>
          <p:cNvSpPr>
            <a:spLocks noGrp="1"/>
          </p:cNvSpPr>
          <p:nvPr>
            <p:ph idx="1"/>
          </p:nvPr>
        </p:nvSpPr>
        <p:spPr>
          <a:xfrm>
            <a:off x="1330960" y="2024743"/>
            <a:ext cx="9702800" cy="3996645"/>
          </a:xfrm>
        </p:spPr>
        <p:txBody>
          <a:bodyPr>
            <a:normAutofit/>
          </a:bodyPr>
          <a:lstStyle/>
          <a:p>
            <a:pPr marL="457200" indent="-457200">
              <a:buFont typeface="Arial" pitchFamily="34" charset="0"/>
              <a:buChar char="•"/>
            </a:pPr>
            <a:endParaRPr lang="en-GB" sz="3200" dirty="0"/>
          </a:p>
          <a:p>
            <a:pPr marL="457200" indent="-457200">
              <a:buFont typeface="Arial" pitchFamily="34" charset="0"/>
              <a:buChar char="•"/>
            </a:pPr>
            <a:r>
              <a:rPr lang="en-GB" sz="3200" dirty="0"/>
              <a:t>The complaint is referred for investigation</a:t>
            </a:r>
          </a:p>
          <a:p>
            <a:pPr marL="457200" indent="-457200">
              <a:buFont typeface="Arial" pitchFamily="34" charset="0"/>
              <a:buChar char="•"/>
            </a:pPr>
            <a:endParaRPr lang="en-GB" sz="3200" dirty="0"/>
          </a:p>
          <a:p>
            <a:pPr marL="457200" indent="-457200">
              <a:buFont typeface="Arial" pitchFamily="34" charset="0"/>
              <a:buChar char="•"/>
            </a:pPr>
            <a:r>
              <a:rPr lang="en-GB" sz="3200" dirty="0"/>
              <a:t>The case is closed</a:t>
            </a:r>
          </a:p>
          <a:p>
            <a:pPr marL="457200" indent="-457200">
              <a:buFont typeface="Arial" pitchFamily="34" charset="0"/>
              <a:buChar char="•"/>
            </a:pPr>
            <a:endParaRPr lang="en-GB" sz="3200" dirty="0"/>
          </a:p>
          <a:p>
            <a:pPr marL="457200" indent="-457200">
              <a:buFont typeface="Arial" pitchFamily="34" charset="0"/>
              <a:buChar char="•"/>
            </a:pPr>
            <a:r>
              <a:rPr lang="en-GB" sz="3200" dirty="0"/>
              <a:t>This decision is final </a:t>
            </a:r>
          </a:p>
          <a:p>
            <a:endParaRPr lang="en-GB" sz="3200" dirty="0"/>
          </a:p>
          <a:p>
            <a:endParaRPr lang="en-GB" sz="3200" dirty="0"/>
          </a:p>
          <a:p>
            <a:endParaRPr lang="en-GB" sz="3200" dirty="0"/>
          </a:p>
          <a:p>
            <a:endParaRPr lang="en-GB" sz="3200" dirty="0"/>
          </a:p>
        </p:txBody>
      </p:sp>
    </p:spTree>
    <p:extLst>
      <p:ext uri="{BB962C8B-B14F-4D97-AF65-F5344CB8AC3E}">
        <p14:creationId xmlns:p14="http://schemas.microsoft.com/office/powerpoint/2010/main" val="30749847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24610" y="1295416"/>
            <a:ext cx="9703753" cy="729327"/>
          </a:xfrm>
        </p:spPr>
        <p:txBody>
          <a:bodyPr>
            <a:normAutofit/>
          </a:bodyPr>
          <a:lstStyle/>
          <a:p>
            <a:r>
              <a:rPr lang="en-GB" sz="3600" b="1" dirty="0"/>
              <a:t>Summary of initial review process</a:t>
            </a:r>
          </a:p>
        </p:txBody>
      </p:sp>
      <p:sp>
        <p:nvSpPr>
          <p:cNvPr id="5" name="Content Placeholder 4"/>
          <p:cNvSpPr>
            <a:spLocks noGrp="1"/>
          </p:cNvSpPr>
          <p:nvPr>
            <p:ph idx="1"/>
          </p:nvPr>
        </p:nvSpPr>
        <p:spPr>
          <a:xfrm>
            <a:off x="1330960" y="2024743"/>
            <a:ext cx="9702800" cy="3996645"/>
          </a:xfrm>
        </p:spPr>
        <p:txBody>
          <a:bodyPr>
            <a:normAutofit fontScale="92500" lnSpcReduction="10000"/>
          </a:bodyPr>
          <a:lstStyle/>
          <a:p>
            <a:pPr marL="457200" indent="-457200">
              <a:buFont typeface="Arial" pitchFamily="34" charset="0"/>
              <a:buChar char="•"/>
            </a:pPr>
            <a:r>
              <a:rPr lang="en-GB" sz="2600" dirty="0"/>
              <a:t>Consider all evidence provided</a:t>
            </a:r>
          </a:p>
          <a:p>
            <a:pPr marL="457200" indent="-457200">
              <a:buFont typeface="Arial" pitchFamily="34" charset="0"/>
              <a:buChar char="•"/>
            </a:pPr>
            <a:r>
              <a:rPr lang="en-GB" sz="2600" dirty="0"/>
              <a:t>Include in a public facing document complaints that can be investigated and those that can’t </a:t>
            </a:r>
          </a:p>
          <a:p>
            <a:pPr marL="457200" indent="-457200">
              <a:buFont typeface="Arial" pitchFamily="34" charset="0"/>
              <a:buChar char="•"/>
            </a:pPr>
            <a:r>
              <a:rPr lang="en-GB" sz="2600" dirty="0"/>
              <a:t>Set out detailed reasons in writing for decision</a:t>
            </a:r>
          </a:p>
          <a:p>
            <a:pPr marL="457200" indent="-457200">
              <a:buFont typeface="Arial" pitchFamily="34" charset="0"/>
              <a:buChar char="•"/>
            </a:pPr>
            <a:r>
              <a:rPr lang="en-GB" sz="2600" dirty="0"/>
              <a:t>Provide a deadline for submitting further evidence</a:t>
            </a:r>
          </a:p>
          <a:p>
            <a:pPr marL="457200" indent="-457200">
              <a:buFont typeface="Arial" pitchFamily="34" charset="0"/>
              <a:buChar char="•"/>
            </a:pPr>
            <a:r>
              <a:rPr lang="en-GB" sz="2600" dirty="0"/>
              <a:t>Carry out a further review of the complaint in light of the further representations. If possible the further representations should be considered by someone different</a:t>
            </a:r>
          </a:p>
          <a:p>
            <a:pPr marL="457200" indent="-457200">
              <a:buFont typeface="Arial" pitchFamily="34" charset="0"/>
              <a:buChar char="•"/>
            </a:pPr>
            <a:r>
              <a:rPr lang="en-GB" sz="2600" dirty="0"/>
              <a:t>Set out further detailed reasons in writing and explain that this decision is final </a:t>
            </a:r>
          </a:p>
          <a:p>
            <a:pPr marL="457200" indent="-457200">
              <a:buFont typeface="Arial" pitchFamily="34" charset="0"/>
              <a:buChar char="•"/>
            </a:pPr>
            <a:endParaRPr lang="en-GB" sz="3200" dirty="0"/>
          </a:p>
          <a:p>
            <a:endParaRPr lang="en-GB" sz="3200" dirty="0"/>
          </a:p>
          <a:p>
            <a:endParaRPr lang="en-GB" sz="3200" dirty="0"/>
          </a:p>
          <a:p>
            <a:endParaRPr lang="en-GB" sz="3200" dirty="0"/>
          </a:p>
          <a:p>
            <a:endParaRPr lang="en-GB" sz="3200" dirty="0"/>
          </a:p>
          <a:p>
            <a:endParaRPr lang="en-GB" sz="3200" dirty="0"/>
          </a:p>
        </p:txBody>
      </p:sp>
    </p:spTree>
    <p:extLst>
      <p:ext uri="{BB962C8B-B14F-4D97-AF65-F5344CB8AC3E}">
        <p14:creationId xmlns:p14="http://schemas.microsoft.com/office/powerpoint/2010/main" val="33602833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24610" y="1295416"/>
            <a:ext cx="9703753" cy="642241"/>
          </a:xfrm>
        </p:spPr>
        <p:txBody>
          <a:bodyPr>
            <a:normAutofit/>
          </a:bodyPr>
          <a:lstStyle/>
          <a:p>
            <a:r>
              <a:rPr lang="en-GB" sz="3600" b="1" dirty="0"/>
              <a:t>Vexatious complaints</a:t>
            </a:r>
          </a:p>
        </p:txBody>
      </p:sp>
      <p:sp>
        <p:nvSpPr>
          <p:cNvPr id="5" name="Content Placeholder 4"/>
          <p:cNvSpPr>
            <a:spLocks noGrp="1"/>
          </p:cNvSpPr>
          <p:nvPr>
            <p:ph idx="1"/>
          </p:nvPr>
        </p:nvSpPr>
        <p:spPr>
          <a:xfrm>
            <a:off x="1330960" y="2046514"/>
            <a:ext cx="9702800" cy="3974874"/>
          </a:xfrm>
        </p:spPr>
        <p:txBody>
          <a:bodyPr>
            <a:normAutofit/>
          </a:bodyPr>
          <a:lstStyle/>
          <a:p>
            <a:r>
              <a:rPr lang="en-GB" sz="3200" dirty="0"/>
              <a:t>A vexatious complainant is a complaint which lacks foundation, merit or justification which is intended to cause inconvenience, harassment, embarrassment or expense for the subject </a:t>
            </a:r>
          </a:p>
          <a:p>
            <a:r>
              <a:rPr lang="en-GB" sz="3200" dirty="0"/>
              <a:t>or</a:t>
            </a:r>
          </a:p>
          <a:p>
            <a:r>
              <a:rPr lang="en-GB" sz="3200" dirty="0"/>
              <a:t>A complaint which involves the inappropriate or improper use of a formal process</a:t>
            </a:r>
          </a:p>
          <a:p>
            <a:endParaRPr lang="en-GB" sz="3200" dirty="0"/>
          </a:p>
        </p:txBody>
      </p:sp>
    </p:spTree>
    <p:extLst>
      <p:ext uri="{BB962C8B-B14F-4D97-AF65-F5344CB8AC3E}">
        <p14:creationId xmlns:p14="http://schemas.microsoft.com/office/powerpoint/2010/main" val="9393787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24610" y="1066801"/>
            <a:ext cx="9703753" cy="609600"/>
          </a:xfrm>
        </p:spPr>
        <p:txBody>
          <a:bodyPr>
            <a:normAutofit fontScale="90000"/>
          </a:bodyPr>
          <a:lstStyle/>
          <a:p>
            <a:r>
              <a:rPr lang="en-GB" sz="3600" b="1" dirty="0"/>
              <a:t>How do we recognise a vexatious complaint?</a:t>
            </a:r>
          </a:p>
        </p:txBody>
      </p:sp>
      <p:sp>
        <p:nvSpPr>
          <p:cNvPr id="5" name="Content Placeholder 4"/>
          <p:cNvSpPr>
            <a:spLocks noGrp="1"/>
          </p:cNvSpPr>
          <p:nvPr>
            <p:ph idx="1"/>
          </p:nvPr>
        </p:nvSpPr>
        <p:spPr>
          <a:xfrm>
            <a:off x="1330960" y="1915886"/>
            <a:ext cx="9702800" cy="4105502"/>
          </a:xfrm>
        </p:spPr>
        <p:txBody>
          <a:bodyPr>
            <a:normAutofit lnSpcReduction="10000"/>
          </a:bodyPr>
          <a:lstStyle/>
          <a:p>
            <a:r>
              <a:rPr lang="en-GB" sz="3200" dirty="0"/>
              <a:t>The principal element which defines a vexatious complaint is </a:t>
            </a:r>
            <a:r>
              <a:rPr lang="en-GB" sz="3200" i="1" dirty="0"/>
              <a:t>reasonableness</a:t>
            </a:r>
            <a:endParaRPr lang="en-GB" sz="3200" dirty="0"/>
          </a:p>
          <a:p>
            <a:endParaRPr lang="en-GB" sz="3200" dirty="0"/>
          </a:p>
          <a:p>
            <a:r>
              <a:rPr lang="en-GB" sz="3200" dirty="0"/>
              <a:t>Two parts:-</a:t>
            </a:r>
          </a:p>
          <a:p>
            <a:pPr marL="514350" indent="-514350">
              <a:buAutoNum type="arabicPeriod"/>
            </a:pPr>
            <a:r>
              <a:rPr lang="en-GB" sz="3200" dirty="0"/>
              <a:t>Whether the initiation of the complaint is itself  unreasonable</a:t>
            </a:r>
          </a:p>
          <a:p>
            <a:pPr marL="514350" indent="-514350">
              <a:buAutoNum type="arabicPeriod"/>
            </a:pPr>
            <a:r>
              <a:rPr lang="en-GB" sz="3200" dirty="0"/>
              <a:t>The manner in which the complaint is pursued which raises concerns</a:t>
            </a:r>
          </a:p>
          <a:p>
            <a:endParaRPr lang="en-GB" sz="3200" dirty="0"/>
          </a:p>
        </p:txBody>
      </p:sp>
    </p:spTree>
    <p:extLst>
      <p:ext uri="{BB962C8B-B14F-4D97-AF65-F5344CB8AC3E}">
        <p14:creationId xmlns:p14="http://schemas.microsoft.com/office/powerpoint/2010/main" val="32657873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4514" y="1295416"/>
            <a:ext cx="9731829" cy="664013"/>
          </a:xfrm>
        </p:spPr>
        <p:txBody>
          <a:bodyPr>
            <a:normAutofit fontScale="90000"/>
          </a:bodyPr>
          <a:lstStyle/>
          <a:p>
            <a:r>
              <a:rPr lang="en-GB" sz="3600" b="1" dirty="0"/>
              <a:t>Process for dealing with vexatious complaints</a:t>
            </a:r>
          </a:p>
        </p:txBody>
      </p:sp>
      <p:sp>
        <p:nvSpPr>
          <p:cNvPr id="5" name="Content Placeholder 4"/>
          <p:cNvSpPr>
            <a:spLocks noGrp="1"/>
          </p:cNvSpPr>
          <p:nvPr>
            <p:ph idx="1"/>
          </p:nvPr>
        </p:nvSpPr>
        <p:spPr>
          <a:xfrm>
            <a:off x="1330960" y="2133600"/>
            <a:ext cx="9702800" cy="3887788"/>
          </a:xfrm>
        </p:spPr>
        <p:txBody>
          <a:bodyPr>
            <a:normAutofit lnSpcReduction="10000"/>
          </a:bodyPr>
          <a:lstStyle/>
          <a:p>
            <a:pPr marL="457200" indent="-457200">
              <a:buFont typeface="Arial" pitchFamily="34" charset="0"/>
              <a:buChar char="•"/>
            </a:pPr>
            <a:r>
              <a:rPr lang="en-GB" sz="3200" dirty="0"/>
              <a:t>Ensure that the complainant has been provided with details of the complaints process</a:t>
            </a:r>
          </a:p>
          <a:p>
            <a:pPr marL="457200" indent="-457200">
              <a:buFont typeface="Arial" pitchFamily="34" charset="0"/>
              <a:buChar char="•"/>
            </a:pPr>
            <a:r>
              <a:rPr lang="en-GB" sz="3200" dirty="0"/>
              <a:t>Take particular care to examine the supporting evidence provided by the complainant</a:t>
            </a:r>
          </a:p>
          <a:p>
            <a:pPr marL="457200" indent="-457200">
              <a:buFont typeface="Arial" pitchFamily="34" charset="0"/>
              <a:buChar char="•"/>
            </a:pPr>
            <a:r>
              <a:rPr lang="en-GB" sz="3200" dirty="0"/>
              <a:t>Speak with the complainant to clarify any issues.</a:t>
            </a:r>
          </a:p>
          <a:p>
            <a:pPr marL="457200" indent="-457200">
              <a:buFont typeface="Arial" pitchFamily="34" charset="0"/>
              <a:buChar char="•"/>
            </a:pPr>
            <a:r>
              <a:rPr lang="en-GB" sz="3200" dirty="0"/>
              <a:t>Where necessary, introduce a policy on dealing with abusive or threatening calls and refer the complainant to that policy</a:t>
            </a:r>
          </a:p>
          <a:p>
            <a:endParaRPr lang="en-GB" sz="3200" dirty="0"/>
          </a:p>
          <a:p>
            <a:endParaRPr lang="en-GB" sz="3200" dirty="0"/>
          </a:p>
        </p:txBody>
      </p:sp>
    </p:spTree>
    <p:extLst>
      <p:ext uri="{BB962C8B-B14F-4D97-AF65-F5344CB8AC3E}">
        <p14:creationId xmlns:p14="http://schemas.microsoft.com/office/powerpoint/2010/main" val="12434697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24610" y="1295416"/>
            <a:ext cx="9703753" cy="751098"/>
          </a:xfrm>
        </p:spPr>
        <p:txBody>
          <a:bodyPr>
            <a:normAutofit/>
          </a:bodyPr>
          <a:lstStyle/>
          <a:p>
            <a:r>
              <a:rPr lang="en-GB" sz="3600" b="1" dirty="0"/>
              <a:t>Anonymous complainants</a:t>
            </a:r>
          </a:p>
        </p:txBody>
      </p:sp>
      <p:sp>
        <p:nvSpPr>
          <p:cNvPr id="5" name="Content Placeholder 4"/>
          <p:cNvSpPr>
            <a:spLocks noGrp="1"/>
          </p:cNvSpPr>
          <p:nvPr>
            <p:ph idx="1"/>
          </p:nvPr>
        </p:nvSpPr>
        <p:spPr>
          <a:xfrm>
            <a:off x="1330960" y="2155371"/>
            <a:ext cx="9702800" cy="3866017"/>
          </a:xfrm>
        </p:spPr>
        <p:txBody>
          <a:bodyPr>
            <a:normAutofit/>
          </a:bodyPr>
          <a:lstStyle/>
          <a:p>
            <a:r>
              <a:rPr lang="en-GB" sz="3200" dirty="0"/>
              <a:t>Two types of anonymous complainants:-</a:t>
            </a:r>
          </a:p>
          <a:p>
            <a:endParaRPr lang="en-GB" sz="3200" dirty="0"/>
          </a:p>
          <a:p>
            <a:pPr marL="514350" indent="-514350">
              <a:buAutoNum type="arabicPeriod"/>
            </a:pPr>
            <a:r>
              <a:rPr lang="en-GB" sz="3200" dirty="0"/>
              <a:t>The truly anonymous complainant where the identity of the complainant is not disclosed ; and</a:t>
            </a:r>
          </a:p>
          <a:p>
            <a:pPr marL="514350" indent="-514350">
              <a:buAutoNum type="arabicPeriod"/>
            </a:pPr>
            <a:r>
              <a:rPr lang="en-GB" sz="3200" dirty="0"/>
              <a:t>The complainant who discloses their identity but does not want that identity disclosed to the member </a:t>
            </a:r>
          </a:p>
          <a:p>
            <a:endParaRPr lang="en-GB" sz="3200" dirty="0"/>
          </a:p>
        </p:txBody>
      </p:sp>
    </p:spTree>
    <p:extLst>
      <p:ext uri="{BB962C8B-B14F-4D97-AF65-F5344CB8AC3E}">
        <p14:creationId xmlns:p14="http://schemas.microsoft.com/office/powerpoint/2010/main" val="21441199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24610" y="1295416"/>
            <a:ext cx="9703753" cy="664013"/>
          </a:xfrm>
        </p:spPr>
        <p:txBody>
          <a:bodyPr>
            <a:normAutofit/>
          </a:bodyPr>
          <a:lstStyle/>
          <a:p>
            <a:r>
              <a:rPr lang="en-GB" sz="3600" b="1" dirty="0"/>
              <a:t>What is a complainant?</a:t>
            </a:r>
          </a:p>
        </p:txBody>
      </p:sp>
      <p:sp>
        <p:nvSpPr>
          <p:cNvPr id="5" name="Content Placeholder 4"/>
          <p:cNvSpPr>
            <a:spLocks noGrp="1"/>
          </p:cNvSpPr>
          <p:nvPr>
            <p:ph idx="1"/>
          </p:nvPr>
        </p:nvSpPr>
        <p:spPr>
          <a:xfrm>
            <a:off x="1330960" y="2090057"/>
            <a:ext cx="9702800" cy="3931331"/>
          </a:xfrm>
        </p:spPr>
        <p:txBody>
          <a:bodyPr>
            <a:normAutofit lnSpcReduction="10000"/>
          </a:bodyPr>
          <a:lstStyle/>
          <a:p>
            <a:r>
              <a:rPr lang="en-GB" sz="3200" dirty="0"/>
              <a:t>A complainant is defined in ACCA’s Complaints and Disciplinary Regulations 2(1) :-</a:t>
            </a:r>
          </a:p>
          <a:p>
            <a:endParaRPr lang="en-GB" sz="3200" i="1" dirty="0"/>
          </a:p>
          <a:p>
            <a:r>
              <a:rPr lang="en-GB" sz="3200" i="1" dirty="0"/>
              <a:t>Complainant means any person or persons who bring a complaint to the attention of the Association, excluding any person or persons who have withdrawn a complaint or withheld their identity from the Association or from the relevant person.</a:t>
            </a:r>
          </a:p>
          <a:p>
            <a:endParaRPr lang="en-GB" sz="3200" dirty="0"/>
          </a:p>
        </p:txBody>
      </p:sp>
    </p:spTree>
    <p:extLst>
      <p:ext uri="{BB962C8B-B14F-4D97-AF65-F5344CB8AC3E}">
        <p14:creationId xmlns:p14="http://schemas.microsoft.com/office/powerpoint/2010/main" val="31942199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24610" y="1295416"/>
            <a:ext cx="9703753" cy="685784"/>
          </a:xfrm>
        </p:spPr>
        <p:txBody>
          <a:bodyPr>
            <a:normAutofit/>
          </a:bodyPr>
          <a:lstStyle/>
          <a:p>
            <a:r>
              <a:rPr lang="en-GB" sz="3600" b="1" dirty="0"/>
              <a:t>Rights of a complainant</a:t>
            </a:r>
          </a:p>
        </p:txBody>
      </p:sp>
      <p:sp>
        <p:nvSpPr>
          <p:cNvPr id="5" name="Content Placeholder 4"/>
          <p:cNvSpPr>
            <a:spLocks noGrp="1"/>
          </p:cNvSpPr>
          <p:nvPr>
            <p:ph idx="1"/>
          </p:nvPr>
        </p:nvSpPr>
        <p:spPr>
          <a:xfrm>
            <a:off x="1330960" y="1981200"/>
            <a:ext cx="9702800" cy="4040188"/>
          </a:xfrm>
        </p:spPr>
        <p:txBody>
          <a:bodyPr>
            <a:normAutofit/>
          </a:bodyPr>
          <a:lstStyle/>
          <a:p>
            <a:r>
              <a:rPr lang="en-GB" sz="3200" dirty="0"/>
              <a:t>When an individual falls outside the definition of ‘complainant’:-</a:t>
            </a:r>
          </a:p>
          <a:p>
            <a:pPr marL="514350" indent="-514350">
              <a:buAutoNum type="arabicPeriod"/>
            </a:pPr>
            <a:r>
              <a:rPr lang="en-GB" sz="3200" dirty="0"/>
              <a:t>They have no right to be kept informed of the complaint; and</a:t>
            </a:r>
          </a:p>
          <a:p>
            <a:pPr marL="514350" indent="-514350">
              <a:buAutoNum type="arabicPeriod"/>
            </a:pPr>
            <a:r>
              <a:rPr lang="en-GB" sz="3200" dirty="0"/>
              <a:t>They have no right to request a review of ACCA’s decision following conclusion of a case</a:t>
            </a:r>
          </a:p>
          <a:p>
            <a:endParaRPr lang="en-GB" sz="3200" dirty="0"/>
          </a:p>
        </p:txBody>
      </p:sp>
    </p:spTree>
    <p:extLst>
      <p:ext uri="{BB962C8B-B14F-4D97-AF65-F5344CB8AC3E}">
        <p14:creationId xmlns:p14="http://schemas.microsoft.com/office/powerpoint/2010/main" val="38488791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GB" sz="3200" dirty="0"/>
              <a:t>Assessment of complaints</a:t>
            </a:r>
          </a:p>
        </p:txBody>
      </p:sp>
      <p:sp>
        <p:nvSpPr>
          <p:cNvPr id="6" name="Content Placeholder 5"/>
          <p:cNvSpPr>
            <a:spLocks noGrp="1"/>
          </p:cNvSpPr>
          <p:nvPr>
            <p:ph idx="1"/>
          </p:nvPr>
        </p:nvSpPr>
        <p:spPr/>
        <p:txBody>
          <a:bodyPr>
            <a:normAutofit/>
          </a:bodyPr>
          <a:lstStyle/>
          <a:p>
            <a:pPr marL="457200" indent="-457200">
              <a:buFont typeface="Arial" pitchFamily="34" charset="0"/>
              <a:buChar char="•"/>
            </a:pPr>
            <a:r>
              <a:rPr lang="en-GB" sz="2800" dirty="0"/>
              <a:t>Assessing complaints</a:t>
            </a:r>
          </a:p>
          <a:p>
            <a:pPr marL="457200" indent="-457200">
              <a:buFont typeface="Arial" pitchFamily="34" charset="0"/>
              <a:buChar char="•"/>
            </a:pPr>
            <a:r>
              <a:rPr lang="en-GB" sz="2800" dirty="0"/>
              <a:t>Complaint form</a:t>
            </a:r>
          </a:p>
          <a:p>
            <a:pPr marL="457200" indent="-457200">
              <a:buFont typeface="Arial" pitchFamily="34" charset="0"/>
              <a:buChar char="•"/>
            </a:pPr>
            <a:r>
              <a:rPr lang="en-GB" sz="2800" dirty="0"/>
              <a:t>Initial review of a complaint</a:t>
            </a:r>
          </a:p>
          <a:p>
            <a:pPr marL="457200" indent="-457200">
              <a:buFont typeface="Arial" pitchFamily="34" charset="0"/>
              <a:buChar char="•"/>
            </a:pPr>
            <a:r>
              <a:rPr lang="en-GB" sz="2800" dirty="0"/>
              <a:t>Rejection of a complaint</a:t>
            </a:r>
          </a:p>
          <a:p>
            <a:pPr marL="457200" indent="-457200">
              <a:buFont typeface="Arial" pitchFamily="34" charset="0"/>
              <a:buChar char="•"/>
            </a:pPr>
            <a:r>
              <a:rPr lang="en-GB" sz="2800" dirty="0"/>
              <a:t>Appeal process</a:t>
            </a:r>
          </a:p>
          <a:p>
            <a:pPr marL="457200" indent="-457200">
              <a:buFont typeface="Arial" pitchFamily="34" charset="0"/>
              <a:buChar char="•"/>
            </a:pPr>
            <a:r>
              <a:rPr lang="en-GB" sz="2800" dirty="0"/>
              <a:t>Vexatious complaints </a:t>
            </a:r>
          </a:p>
          <a:p>
            <a:pPr marL="457200" indent="-457200">
              <a:buFont typeface="Arial" pitchFamily="34" charset="0"/>
              <a:buChar char="•"/>
            </a:pPr>
            <a:r>
              <a:rPr lang="en-GB" sz="2800" dirty="0"/>
              <a:t>Anonymous complainants</a:t>
            </a:r>
          </a:p>
          <a:p>
            <a:pPr marL="457200" indent="-457200">
              <a:buFont typeface="Arial" pitchFamily="34" charset="0"/>
              <a:buChar char="•"/>
            </a:pPr>
            <a:endParaRPr lang="en-GB" sz="2800" dirty="0"/>
          </a:p>
          <a:p>
            <a:pPr marL="457200" indent="-457200">
              <a:buFont typeface="Arial" pitchFamily="34" charset="0"/>
              <a:buChar char="•"/>
            </a:pPr>
            <a:endParaRPr lang="en-GB" sz="2800" dirty="0"/>
          </a:p>
          <a:p>
            <a:pPr marL="457200" indent="-457200">
              <a:buFont typeface="Arial" pitchFamily="34" charset="0"/>
              <a:buChar char="•"/>
            </a:pPr>
            <a:endParaRPr lang="en-GB" sz="2800" dirty="0"/>
          </a:p>
        </p:txBody>
      </p:sp>
    </p:spTree>
    <p:extLst>
      <p:ext uri="{BB962C8B-B14F-4D97-AF65-F5344CB8AC3E}">
        <p14:creationId xmlns:p14="http://schemas.microsoft.com/office/powerpoint/2010/main" val="24589364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24610" y="1295416"/>
            <a:ext cx="9703753" cy="729327"/>
          </a:xfrm>
        </p:spPr>
        <p:txBody>
          <a:bodyPr>
            <a:normAutofit/>
          </a:bodyPr>
          <a:lstStyle/>
          <a:p>
            <a:r>
              <a:rPr lang="en-GB" sz="3600" b="1" dirty="0"/>
              <a:t>Summary of assessing a complaint </a:t>
            </a:r>
          </a:p>
        </p:txBody>
      </p:sp>
      <p:sp>
        <p:nvSpPr>
          <p:cNvPr id="5" name="Content Placeholder 4"/>
          <p:cNvSpPr>
            <a:spLocks noGrp="1"/>
          </p:cNvSpPr>
          <p:nvPr>
            <p:ph idx="1"/>
          </p:nvPr>
        </p:nvSpPr>
        <p:spPr>
          <a:xfrm>
            <a:off x="1330960" y="2046514"/>
            <a:ext cx="9702800" cy="3974874"/>
          </a:xfrm>
        </p:spPr>
        <p:txBody>
          <a:bodyPr>
            <a:normAutofit fontScale="92500" lnSpcReduction="10000"/>
          </a:bodyPr>
          <a:lstStyle/>
          <a:p>
            <a:pPr marL="457200" indent="-457200">
              <a:buFont typeface="Arial" pitchFamily="34" charset="0"/>
              <a:buChar char="•"/>
            </a:pPr>
            <a:r>
              <a:rPr lang="en-GB" sz="3200" dirty="0"/>
              <a:t>Manage the complainants expectations at the outset </a:t>
            </a:r>
          </a:p>
          <a:p>
            <a:pPr marL="457200" indent="-457200">
              <a:buFont typeface="Arial" pitchFamily="34" charset="0"/>
              <a:buChar char="•"/>
            </a:pPr>
            <a:r>
              <a:rPr lang="en-GB" sz="3200" dirty="0"/>
              <a:t>Use of a complaint form</a:t>
            </a:r>
          </a:p>
          <a:p>
            <a:pPr marL="457200" indent="-457200">
              <a:buFont typeface="Arial" pitchFamily="34" charset="0"/>
              <a:buChar char="•"/>
            </a:pPr>
            <a:r>
              <a:rPr lang="en-GB" sz="3200" dirty="0"/>
              <a:t>Consider all evidence that has been provided by the complainant, held internally and in the public domain when initially reviewing a complaint.</a:t>
            </a:r>
          </a:p>
          <a:p>
            <a:pPr marL="457200" indent="-457200">
              <a:buFont typeface="Arial" pitchFamily="34" charset="0"/>
              <a:buChar char="•"/>
            </a:pPr>
            <a:r>
              <a:rPr lang="en-GB" sz="3200" dirty="0"/>
              <a:t>Provide detailed reasons in writing to the complainant if not referring the matter for investigation.</a:t>
            </a:r>
          </a:p>
          <a:p>
            <a:pPr marL="457200" indent="-457200">
              <a:buFont typeface="Arial" pitchFamily="34" charset="0"/>
              <a:buChar char="•"/>
            </a:pPr>
            <a:r>
              <a:rPr lang="en-GB" sz="3200" dirty="0"/>
              <a:t>Appeal process</a:t>
            </a:r>
          </a:p>
        </p:txBody>
      </p:sp>
    </p:spTree>
    <p:extLst>
      <p:ext uri="{BB962C8B-B14F-4D97-AF65-F5344CB8AC3E}">
        <p14:creationId xmlns:p14="http://schemas.microsoft.com/office/powerpoint/2010/main" val="8971196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a:solidFill>
                  <a:srgbClr val="000000"/>
                </a:solidFill>
              </a:rPr>
              <a:t>06/10/2017</a:t>
            </a:r>
            <a:endParaRPr lang="en-GB" dirty="0">
              <a:solidFill>
                <a:srgbClr val="000000"/>
              </a:solidFill>
            </a:endParaRPr>
          </a:p>
        </p:txBody>
      </p:sp>
      <p:sp>
        <p:nvSpPr>
          <p:cNvPr id="5" name="Footer Placeholder 4"/>
          <p:cNvSpPr>
            <a:spLocks noGrp="1"/>
          </p:cNvSpPr>
          <p:nvPr>
            <p:ph type="ftr" sz="quarter" idx="11"/>
          </p:nvPr>
        </p:nvSpPr>
        <p:spPr/>
        <p:txBody>
          <a:bodyPr/>
          <a:lstStyle/>
          <a:p>
            <a:r>
              <a:rPr lang="en-GB" dirty="0">
                <a:solidFill>
                  <a:srgbClr val="000000"/>
                </a:solidFill>
              </a:rPr>
              <a:t>Regulatory Governance</a:t>
            </a:r>
          </a:p>
        </p:txBody>
      </p:sp>
      <p:sp>
        <p:nvSpPr>
          <p:cNvPr id="6" name="Slide Number Placeholder 5"/>
          <p:cNvSpPr>
            <a:spLocks noGrp="1"/>
          </p:cNvSpPr>
          <p:nvPr>
            <p:ph type="sldNum" sz="quarter" idx="12"/>
          </p:nvPr>
        </p:nvSpPr>
        <p:spPr/>
        <p:txBody>
          <a:bodyPr/>
          <a:lstStyle/>
          <a:p>
            <a:fld id="{2A4120B7-04C2-4AF0-9F3E-C6B24F93811D}" type="slidenum">
              <a:rPr lang="en-GB" smtClean="0">
                <a:solidFill>
                  <a:srgbClr val="000000"/>
                </a:solidFill>
              </a:rPr>
              <a:pPr/>
              <a:t>21</a:t>
            </a:fld>
            <a:endParaRPr lang="en-GB" dirty="0">
              <a:solidFill>
                <a:srgbClr val="000000"/>
              </a:solidFill>
            </a:endParaRPr>
          </a:p>
        </p:txBody>
      </p:sp>
      <p:sp>
        <p:nvSpPr>
          <p:cNvPr id="22" name="Title 3"/>
          <p:cNvSpPr txBox="1">
            <a:spLocks noChangeAspect="1"/>
          </p:cNvSpPr>
          <p:nvPr/>
        </p:nvSpPr>
        <p:spPr bwMode="ltGray">
          <a:xfrm>
            <a:off x="8123433" y="1596397"/>
            <a:ext cx="3240000" cy="3240000"/>
          </a:xfrm>
          <a:prstGeom prst="rect">
            <a:avLst/>
          </a:prstGeom>
          <a:solidFill>
            <a:srgbClr val="C00000"/>
          </a:solidFill>
          <a:ln w="38100">
            <a:noFill/>
          </a:ln>
        </p:spPr>
        <p:txBody>
          <a:bodyPr vert="horz" lIns="233025" tIns="179324" rIns="179324" bIns="89662" rtlCol="0" anchor="t" anchorCtr="0">
            <a:noAutofit/>
          </a:bodyPr>
          <a:lstStyle>
            <a:lvl1pPr algn="l" defTabSz="914400" rtl="0" eaLnBrk="1" latinLnBrk="0" hangingPunct="1">
              <a:lnSpc>
                <a:spcPct val="95000"/>
              </a:lnSpc>
              <a:spcBef>
                <a:spcPct val="0"/>
              </a:spcBef>
              <a:buNone/>
              <a:defRPr sz="2800" kern="1200">
                <a:solidFill>
                  <a:schemeClr val="bg1"/>
                </a:solidFill>
                <a:latin typeface="+mj-lt"/>
                <a:ea typeface="+mj-ea"/>
                <a:cs typeface="+mj-cs"/>
              </a:defRPr>
            </a:lvl1pPr>
          </a:lstStyle>
          <a:p>
            <a:pPr>
              <a:lnSpc>
                <a:spcPct val="115000"/>
              </a:lnSpc>
              <a:spcAft>
                <a:spcPts val="1333"/>
              </a:spcAft>
            </a:pPr>
            <a:r>
              <a:rPr lang="en-GB" sz="3200" b="1" dirty="0">
                <a:solidFill>
                  <a:srgbClr val="FFFFFF"/>
                </a:solidFill>
                <a:ea typeface="Calibri"/>
                <a:cs typeface="Times New Roman"/>
              </a:rPr>
              <a:t>Investigation</a:t>
            </a:r>
            <a:endParaRPr lang="en-GB" sz="3200" dirty="0">
              <a:solidFill>
                <a:srgbClr val="FFFFFF"/>
              </a:solidFill>
            </a:endParaRPr>
          </a:p>
        </p:txBody>
      </p:sp>
      <p:sp>
        <p:nvSpPr>
          <p:cNvPr id="21" name="Subtitle 1"/>
          <p:cNvSpPr txBox="1">
            <a:spLocks/>
          </p:cNvSpPr>
          <p:nvPr/>
        </p:nvSpPr>
        <p:spPr>
          <a:xfrm>
            <a:off x="6648450" y="3981450"/>
            <a:ext cx="3962400" cy="2493493"/>
          </a:xfrm>
          <a:prstGeom prst="rect">
            <a:avLst/>
          </a:prstGeom>
          <a:solidFill>
            <a:srgbClr val="888B8D"/>
          </a:solidFill>
        </p:spPr>
        <p:txBody>
          <a:bodyPr vert="horz" lIns="179324" tIns="179324" rIns="107549" bIns="143324" rtlCol="0" anchor="t" anchorCtr="0">
            <a:normAutofit/>
          </a:bodyPr>
          <a:lstStyle>
            <a:lvl1pPr marL="0" indent="0" algn="l" defTabSz="914400" rtl="0" eaLnBrk="1" latinLnBrk="0" hangingPunct="1">
              <a:lnSpc>
                <a:spcPct val="100000"/>
              </a:lnSpc>
              <a:spcBef>
                <a:spcPts val="0"/>
              </a:spcBef>
              <a:spcAft>
                <a:spcPts val="1050"/>
              </a:spcAft>
              <a:buFontTx/>
              <a:buNone/>
              <a:defRPr sz="2100" kern="1200">
                <a:solidFill>
                  <a:schemeClr val="tx2"/>
                </a:solidFill>
                <a:latin typeface="+mn-lt"/>
                <a:ea typeface="+mn-ea"/>
                <a:cs typeface="+mn-cs"/>
              </a:defRPr>
            </a:lvl1pPr>
            <a:lvl2pPr marL="216000" indent="-216000" algn="l" defTabSz="914400" rtl="0" eaLnBrk="1" latinLnBrk="0" hangingPunct="1">
              <a:lnSpc>
                <a:spcPct val="100000"/>
              </a:lnSpc>
              <a:spcBef>
                <a:spcPts val="0"/>
              </a:spcBef>
              <a:spcAft>
                <a:spcPts val="1050"/>
              </a:spcAft>
              <a:buClr>
                <a:schemeClr val="accent1"/>
              </a:buClr>
              <a:buFont typeface="Wingdings" panose="05000000000000000000" pitchFamily="2" charset="2"/>
              <a:buChar char="§"/>
              <a:defRPr sz="2100" kern="1200">
                <a:solidFill>
                  <a:schemeClr val="tx2"/>
                </a:solidFill>
                <a:latin typeface="+mn-lt"/>
                <a:ea typeface="+mn-ea"/>
                <a:cs typeface="+mn-cs"/>
              </a:defRPr>
            </a:lvl2pPr>
            <a:lvl3pPr marL="395288" indent="-179388" algn="l" defTabSz="914400" rtl="0" eaLnBrk="1" latinLnBrk="0" hangingPunct="1">
              <a:lnSpc>
                <a:spcPct val="100000"/>
              </a:lnSpc>
              <a:spcBef>
                <a:spcPts val="0"/>
              </a:spcBef>
              <a:spcAft>
                <a:spcPts val="1050"/>
              </a:spcAft>
              <a:buClr>
                <a:schemeClr val="accent1"/>
              </a:buClr>
              <a:buFont typeface="Wingdings" panose="05000000000000000000" pitchFamily="2" charset="2"/>
              <a:buChar char="§"/>
              <a:defRPr sz="1800" kern="1200">
                <a:solidFill>
                  <a:schemeClr val="tx2"/>
                </a:solidFill>
                <a:latin typeface="+mn-lt"/>
                <a:ea typeface="+mn-ea"/>
                <a:cs typeface="+mn-cs"/>
              </a:defRPr>
            </a:lvl3pPr>
            <a:lvl4pPr marL="577850" indent="-192088" algn="l" defTabSz="914400" rtl="0" eaLnBrk="1" latinLnBrk="0" hangingPunct="1">
              <a:lnSpc>
                <a:spcPct val="100000"/>
              </a:lnSpc>
              <a:spcBef>
                <a:spcPts val="0"/>
              </a:spcBef>
              <a:spcAft>
                <a:spcPts val="1050"/>
              </a:spcAft>
              <a:buClr>
                <a:schemeClr val="accent1"/>
              </a:buClr>
              <a:buFont typeface="Wingdings" panose="05000000000000000000" pitchFamily="2" charset="2"/>
              <a:buChar char="§"/>
              <a:defRPr sz="1800" kern="1200">
                <a:solidFill>
                  <a:schemeClr val="tx2"/>
                </a:solidFill>
                <a:latin typeface="+mn-lt"/>
                <a:ea typeface="+mn-ea"/>
                <a:cs typeface="+mn-cs"/>
              </a:defRPr>
            </a:lvl4pPr>
            <a:lvl5pPr marL="741363" indent="-173038" algn="l" defTabSz="914400" rtl="0" eaLnBrk="1" latinLnBrk="0" hangingPunct="1">
              <a:lnSpc>
                <a:spcPct val="100000"/>
              </a:lnSpc>
              <a:spcBef>
                <a:spcPts val="0"/>
              </a:spcBef>
              <a:spcAft>
                <a:spcPts val="1050"/>
              </a:spcAft>
              <a:buClr>
                <a:schemeClr val="accent1"/>
              </a:buClr>
              <a:buFont typeface="Wingdings" panose="05000000000000000000" pitchFamily="2" charset="2"/>
              <a:buChar char="§"/>
              <a:defRPr sz="16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Aft>
                <a:spcPts val="0"/>
              </a:spcAft>
            </a:pPr>
            <a:r>
              <a:rPr lang="en-GB" sz="3200" dirty="0">
                <a:solidFill>
                  <a:srgbClr val="FFFFFF"/>
                </a:solidFill>
              </a:rPr>
              <a:t>Michelle Lawton</a:t>
            </a:r>
          </a:p>
          <a:p>
            <a:pPr>
              <a:spcAft>
                <a:spcPts val="0"/>
              </a:spcAft>
            </a:pPr>
            <a:r>
              <a:rPr lang="en-GB" sz="3200" dirty="0">
                <a:solidFill>
                  <a:srgbClr val="FFFFFF"/>
                </a:solidFill>
              </a:rPr>
              <a:t>Head of Investigations</a:t>
            </a:r>
          </a:p>
          <a:p>
            <a:pPr>
              <a:spcAft>
                <a:spcPts val="0"/>
              </a:spcAft>
            </a:pPr>
            <a:r>
              <a:rPr lang="en-GB" sz="3200" dirty="0">
                <a:solidFill>
                  <a:srgbClr val="FFFFFF"/>
                </a:solidFill>
              </a:rPr>
              <a:t>21 September 2018</a:t>
            </a:r>
          </a:p>
          <a:p>
            <a:pPr>
              <a:spcAft>
                <a:spcPts val="0"/>
              </a:spcAft>
            </a:pPr>
            <a:endParaRPr lang="en-GB" sz="3200" dirty="0">
              <a:solidFill>
                <a:srgbClr val="FFFFFF"/>
              </a:solidFill>
            </a:endParaRPr>
          </a:p>
        </p:txBody>
      </p:sp>
    </p:spTree>
    <p:extLst>
      <p:ext uri="{BB962C8B-B14F-4D97-AF65-F5344CB8AC3E}">
        <p14:creationId xmlns:p14="http://schemas.microsoft.com/office/powerpoint/2010/main" val="17932847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24610" y="1295416"/>
            <a:ext cx="9703753" cy="620470"/>
          </a:xfrm>
        </p:spPr>
        <p:txBody>
          <a:bodyPr>
            <a:normAutofit/>
          </a:bodyPr>
          <a:lstStyle/>
          <a:p>
            <a:r>
              <a:rPr lang="en-GB" sz="3600" b="1" dirty="0"/>
              <a:t>Investigations department</a:t>
            </a:r>
          </a:p>
        </p:txBody>
      </p:sp>
      <p:sp>
        <p:nvSpPr>
          <p:cNvPr id="5" name="Content Placeholder 4"/>
          <p:cNvSpPr>
            <a:spLocks noGrp="1"/>
          </p:cNvSpPr>
          <p:nvPr>
            <p:ph idx="1"/>
          </p:nvPr>
        </p:nvSpPr>
        <p:spPr>
          <a:xfrm>
            <a:off x="1330960" y="2002971"/>
            <a:ext cx="9702800" cy="4018417"/>
          </a:xfrm>
        </p:spPr>
        <p:txBody>
          <a:bodyPr>
            <a:normAutofit/>
          </a:bodyPr>
          <a:lstStyle/>
          <a:p>
            <a:pPr marL="457200" indent="-457200">
              <a:buFont typeface="Arial" pitchFamily="34" charset="0"/>
              <a:buChar char="•"/>
            </a:pPr>
            <a:r>
              <a:rPr lang="en-GB" sz="3000" dirty="0"/>
              <a:t>How cases are assigned</a:t>
            </a:r>
          </a:p>
          <a:p>
            <a:pPr marL="457200" indent="-457200">
              <a:buFont typeface="Arial" pitchFamily="34" charset="0"/>
              <a:buChar char="•"/>
            </a:pPr>
            <a:r>
              <a:rPr lang="en-GB" sz="3000" dirty="0"/>
              <a:t>Conflict checks</a:t>
            </a:r>
          </a:p>
          <a:p>
            <a:pPr marL="457200" indent="-457200">
              <a:buFont typeface="Arial" pitchFamily="34" charset="0"/>
              <a:buChar char="•"/>
            </a:pPr>
            <a:r>
              <a:rPr lang="en-GB" sz="3000" dirty="0"/>
              <a:t>Gathering evidence</a:t>
            </a:r>
          </a:p>
          <a:p>
            <a:pPr marL="457200" indent="-457200">
              <a:buFont typeface="Arial" pitchFamily="34" charset="0"/>
              <a:buChar char="•"/>
            </a:pPr>
            <a:r>
              <a:rPr lang="en-GB" sz="3000" dirty="0"/>
              <a:t>The heads of complaint</a:t>
            </a:r>
          </a:p>
          <a:p>
            <a:pPr marL="457200" indent="-457200">
              <a:buFont typeface="Arial" pitchFamily="34" charset="0"/>
              <a:buChar char="•"/>
            </a:pPr>
            <a:r>
              <a:rPr lang="en-GB" sz="3000" dirty="0"/>
              <a:t>Handling confidential information</a:t>
            </a:r>
          </a:p>
          <a:p>
            <a:pPr marL="457200" indent="-457200">
              <a:buFont typeface="Arial" pitchFamily="34" charset="0"/>
              <a:buChar char="•"/>
            </a:pPr>
            <a:r>
              <a:rPr lang="en-GB" sz="3000" dirty="0"/>
              <a:t>Witness statements</a:t>
            </a:r>
          </a:p>
          <a:p>
            <a:pPr marL="457200" indent="-457200">
              <a:buFont typeface="Arial" pitchFamily="34" charset="0"/>
              <a:buChar char="•"/>
            </a:pPr>
            <a:endParaRPr lang="en-GB" sz="3000" dirty="0"/>
          </a:p>
          <a:p>
            <a:pPr marL="457200" indent="-457200">
              <a:buFont typeface="Arial" pitchFamily="34" charset="0"/>
              <a:buChar char="•"/>
            </a:pPr>
            <a:endParaRPr lang="en-GB" sz="3000" dirty="0"/>
          </a:p>
          <a:p>
            <a:endParaRPr lang="en-GB" sz="3200" dirty="0"/>
          </a:p>
        </p:txBody>
      </p:sp>
    </p:spTree>
    <p:extLst>
      <p:ext uri="{BB962C8B-B14F-4D97-AF65-F5344CB8AC3E}">
        <p14:creationId xmlns:p14="http://schemas.microsoft.com/office/powerpoint/2010/main" val="40889441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24610" y="1295416"/>
            <a:ext cx="9703753" cy="620470"/>
          </a:xfrm>
        </p:spPr>
        <p:txBody>
          <a:bodyPr>
            <a:normAutofit/>
          </a:bodyPr>
          <a:lstStyle/>
          <a:p>
            <a:r>
              <a:rPr lang="en-GB" sz="3600" b="1" dirty="0"/>
              <a:t>Investigations department</a:t>
            </a:r>
          </a:p>
        </p:txBody>
      </p:sp>
      <p:sp>
        <p:nvSpPr>
          <p:cNvPr id="5" name="Content Placeholder 4"/>
          <p:cNvSpPr>
            <a:spLocks noGrp="1"/>
          </p:cNvSpPr>
          <p:nvPr>
            <p:ph idx="1"/>
          </p:nvPr>
        </p:nvSpPr>
        <p:spPr>
          <a:xfrm>
            <a:off x="1330960" y="2002971"/>
            <a:ext cx="9702800" cy="4018417"/>
          </a:xfrm>
        </p:spPr>
        <p:txBody>
          <a:bodyPr>
            <a:normAutofit/>
          </a:bodyPr>
          <a:lstStyle/>
          <a:p>
            <a:pPr marL="457200" indent="-457200">
              <a:buFont typeface="Arial" pitchFamily="34" charset="0"/>
              <a:buChar char="•"/>
            </a:pPr>
            <a:endParaRPr lang="en-GB" sz="3000" dirty="0"/>
          </a:p>
          <a:p>
            <a:pPr marL="457200" indent="-457200">
              <a:buFont typeface="Arial" pitchFamily="34" charset="0"/>
              <a:buChar char="•"/>
            </a:pPr>
            <a:r>
              <a:rPr lang="en-GB" sz="3000" dirty="0"/>
              <a:t>Failure to cooperate with an investigation</a:t>
            </a:r>
          </a:p>
          <a:p>
            <a:pPr marL="457200" indent="-457200">
              <a:buFont typeface="Arial" pitchFamily="34" charset="0"/>
              <a:buChar char="•"/>
            </a:pPr>
            <a:r>
              <a:rPr lang="en-GB" sz="3000" dirty="0"/>
              <a:t>Quarterly reviews</a:t>
            </a:r>
          </a:p>
          <a:p>
            <a:pPr marL="457200" indent="-457200">
              <a:buFont typeface="Arial" pitchFamily="34" charset="0"/>
              <a:buChar char="•"/>
            </a:pPr>
            <a:r>
              <a:rPr lang="en-GB" sz="3000" dirty="0"/>
              <a:t>External deferrals</a:t>
            </a:r>
          </a:p>
          <a:p>
            <a:pPr marL="457200" indent="-457200">
              <a:buFont typeface="Arial" pitchFamily="34" charset="0"/>
              <a:buChar char="•"/>
            </a:pPr>
            <a:r>
              <a:rPr lang="en-GB" sz="3000" dirty="0"/>
              <a:t>Outcome of an investigation</a:t>
            </a:r>
          </a:p>
          <a:p>
            <a:pPr marL="457200" indent="-457200">
              <a:buFont typeface="Arial" pitchFamily="34" charset="0"/>
              <a:buChar char="•"/>
            </a:pPr>
            <a:endParaRPr lang="en-GB" sz="3000" dirty="0"/>
          </a:p>
          <a:p>
            <a:endParaRPr lang="en-GB" sz="3200" dirty="0"/>
          </a:p>
        </p:txBody>
      </p:sp>
    </p:spTree>
    <p:extLst>
      <p:ext uri="{BB962C8B-B14F-4D97-AF65-F5344CB8AC3E}">
        <p14:creationId xmlns:p14="http://schemas.microsoft.com/office/powerpoint/2010/main" val="34729086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24610" y="1295416"/>
            <a:ext cx="9703753" cy="620470"/>
          </a:xfrm>
        </p:spPr>
        <p:txBody>
          <a:bodyPr>
            <a:normAutofit/>
          </a:bodyPr>
          <a:lstStyle/>
          <a:p>
            <a:r>
              <a:rPr lang="en-GB" sz="3600" b="1" dirty="0"/>
              <a:t>Investigations department</a:t>
            </a:r>
          </a:p>
        </p:txBody>
      </p:sp>
      <p:sp>
        <p:nvSpPr>
          <p:cNvPr id="5" name="Content Placeholder 4"/>
          <p:cNvSpPr>
            <a:spLocks noGrp="1"/>
          </p:cNvSpPr>
          <p:nvPr>
            <p:ph idx="1"/>
          </p:nvPr>
        </p:nvSpPr>
        <p:spPr>
          <a:xfrm>
            <a:off x="1330960" y="2002971"/>
            <a:ext cx="9702800" cy="4018417"/>
          </a:xfrm>
        </p:spPr>
        <p:txBody>
          <a:bodyPr>
            <a:normAutofit lnSpcReduction="10000"/>
          </a:bodyPr>
          <a:lstStyle/>
          <a:p>
            <a:pPr marL="457200" indent="-457200">
              <a:buFont typeface="Arial" pitchFamily="34" charset="0"/>
              <a:buChar char="•"/>
            </a:pPr>
            <a:r>
              <a:rPr lang="en-GB" sz="3000" dirty="0"/>
              <a:t>ACCA operates a formal process of investigation stipulated by regulations contained in ACCA’s Rulebook</a:t>
            </a:r>
          </a:p>
          <a:p>
            <a:pPr marL="457200" indent="-457200">
              <a:buFont typeface="Arial" pitchFamily="34" charset="0"/>
              <a:buChar char="•"/>
            </a:pPr>
            <a:r>
              <a:rPr lang="en-GB" sz="3000" dirty="0"/>
              <a:t>Both members and students are taken through the same rigorous process</a:t>
            </a:r>
          </a:p>
          <a:p>
            <a:pPr marL="457200" indent="-457200">
              <a:buFont typeface="Arial" pitchFamily="34" charset="0"/>
              <a:buChar char="•"/>
            </a:pPr>
            <a:r>
              <a:rPr lang="en-GB" sz="3000" dirty="0"/>
              <a:t>All members and students are required to adhere to ACCA’s Rulebook</a:t>
            </a:r>
          </a:p>
          <a:p>
            <a:pPr marL="457200" indent="-457200">
              <a:buFont typeface="Arial" pitchFamily="34" charset="0"/>
              <a:buChar char="•"/>
            </a:pPr>
            <a:r>
              <a:rPr lang="en-GB" sz="3000" dirty="0"/>
              <a:t>On going duty for members and students to bring any matters to ACCA’s attention</a:t>
            </a:r>
          </a:p>
          <a:p>
            <a:endParaRPr lang="en-GB" sz="3200" dirty="0"/>
          </a:p>
        </p:txBody>
      </p:sp>
    </p:spTree>
    <p:extLst>
      <p:ext uri="{BB962C8B-B14F-4D97-AF65-F5344CB8AC3E}">
        <p14:creationId xmlns:p14="http://schemas.microsoft.com/office/powerpoint/2010/main" val="3603749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24610" y="1066800"/>
            <a:ext cx="9703753" cy="653143"/>
          </a:xfrm>
        </p:spPr>
        <p:txBody>
          <a:bodyPr>
            <a:normAutofit/>
          </a:bodyPr>
          <a:lstStyle/>
          <a:p>
            <a:r>
              <a:rPr lang="en-GB" sz="3600" b="1" dirty="0"/>
              <a:t>How cases are assigned</a:t>
            </a:r>
          </a:p>
        </p:txBody>
      </p:sp>
      <p:sp>
        <p:nvSpPr>
          <p:cNvPr id="5" name="Content Placeholder 4"/>
          <p:cNvSpPr>
            <a:spLocks noGrp="1"/>
          </p:cNvSpPr>
          <p:nvPr>
            <p:ph idx="1"/>
          </p:nvPr>
        </p:nvSpPr>
        <p:spPr>
          <a:xfrm>
            <a:off x="1330960" y="2002971"/>
            <a:ext cx="9702800" cy="4018417"/>
          </a:xfrm>
        </p:spPr>
        <p:txBody>
          <a:bodyPr>
            <a:normAutofit/>
          </a:bodyPr>
          <a:lstStyle/>
          <a:p>
            <a:pPr marL="457200" indent="-457200">
              <a:buFont typeface="Arial" pitchFamily="34" charset="0"/>
              <a:buChar char="•"/>
            </a:pPr>
            <a:r>
              <a:rPr lang="en-GB" sz="3000" dirty="0"/>
              <a:t>All cases allocated to the investigations department are reviewed by an Investigations Manager</a:t>
            </a:r>
          </a:p>
          <a:p>
            <a:pPr marL="457200" indent="-457200">
              <a:buFont typeface="Arial" pitchFamily="34" charset="0"/>
              <a:buChar char="•"/>
            </a:pPr>
            <a:r>
              <a:rPr lang="en-GB" sz="3000" dirty="0"/>
              <a:t>Complete an initial review checklist</a:t>
            </a:r>
          </a:p>
          <a:p>
            <a:pPr marL="457200" indent="-457200">
              <a:buFont typeface="Arial" pitchFamily="34" charset="0"/>
              <a:buChar char="•"/>
            </a:pPr>
            <a:r>
              <a:rPr lang="en-GB" sz="3000" dirty="0"/>
              <a:t>Note key information on the file to draw to the attention of the investigator and show managerial oversight</a:t>
            </a:r>
          </a:p>
          <a:p>
            <a:pPr marL="457200" indent="-457200">
              <a:buFont typeface="Arial" pitchFamily="34" charset="0"/>
              <a:buChar char="•"/>
            </a:pPr>
            <a:r>
              <a:rPr lang="en-GB" sz="3000" dirty="0"/>
              <a:t>Cases are allocated to a suitably skilled investigator depending on the case type</a:t>
            </a:r>
          </a:p>
          <a:p>
            <a:pPr marL="457200" indent="-457200">
              <a:buFont typeface="Arial" pitchFamily="34" charset="0"/>
              <a:buChar char="•"/>
            </a:pPr>
            <a:endParaRPr lang="en-GB" sz="3000" dirty="0"/>
          </a:p>
          <a:p>
            <a:endParaRPr lang="en-GB" sz="3200" dirty="0"/>
          </a:p>
        </p:txBody>
      </p:sp>
    </p:spTree>
    <p:extLst>
      <p:ext uri="{BB962C8B-B14F-4D97-AF65-F5344CB8AC3E}">
        <p14:creationId xmlns:p14="http://schemas.microsoft.com/office/powerpoint/2010/main" val="11395962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24610" y="1295416"/>
            <a:ext cx="9703753" cy="620470"/>
          </a:xfrm>
        </p:spPr>
        <p:txBody>
          <a:bodyPr>
            <a:normAutofit/>
          </a:bodyPr>
          <a:lstStyle/>
          <a:p>
            <a:r>
              <a:rPr lang="en-GB" sz="3600" b="1" dirty="0"/>
              <a:t>Conflict Checks</a:t>
            </a:r>
          </a:p>
        </p:txBody>
      </p:sp>
      <p:sp>
        <p:nvSpPr>
          <p:cNvPr id="5" name="Content Placeholder 4"/>
          <p:cNvSpPr>
            <a:spLocks noGrp="1"/>
          </p:cNvSpPr>
          <p:nvPr>
            <p:ph idx="1"/>
          </p:nvPr>
        </p:nvSpPr>
        <p:spPr>
          <a:xfrm>
            <a:off x="1330960" y="2002971"/>
            <a:ext cx="9702800" cy="4018417"/>
          </a:xfrm>
        </p:spPr>
        <p:txBody>
          <a:bodyPr>
            <a:normAutofit/>
          </a:bodyPr>
          <a:lstStyle/>
          <a:p>
            <a:pPr marL="457200" indent="-457200">
              <a:buFont typeface="Arial" pitchFamily="34" charset="0"/>
              <a:buChar char="•"/>
            </a:pPr>
            <a:r>
              <a:rPr lang="en-GB" sz="2800" dirty="0"/>
              <a:t>All staff members that carry out work on a case must complete a conflict check</a:t>
            </a:r>
          </a:p>
          <a:p>
            <a:pPr marL="457200" indent="-457200">
              <a:buFont typeface="Arial" pitchFamily="34" charset="0"/>
              <a:buChar char="•"/>
            </a:pPr>
            <a:r>
              <a:rPr lang="en-GB" sz="2800" dirty="0"/>
              <a:t>Consideration needs to be given as to whether they have any personal interest or connection with anyone involved in the case</a:t>
            </a:r>
          </a:p>
          <a:p>
            <a:pPr marL="457200" indent="-457200">
              <a:buFont typeface="Arial" pitchFamily="34" charset="0"/>
              <a:buChar char="•"/>
            </a:pPr>
            <a:r>
              <a:rPr lang="en-GB" sz="2800" dirty="0"/>
              <a:t>Consideration is given to the perception of bias</a:t>
            </a:r>
          </a:p>
          <a:p>
            <a:pPr marL="457200" indent="-457200">
              <a:buFont typeface="Arial" pitchFamily="34" charset="0"/>
              <a:buChar char="•"/>
            </a:pPr>
            <a:r>
              <a:rPr lang="en-GB" sz="2800" dirty="0"/>
              <a:t>All conflict checks are recorded on the file </a:t>
            </a:r>
          </a:p>
          <a:p>
            <a:pPr marL="457200" indent="-457200">
              <a:buFont typeface="Arial" pitchFamily="34" charset="0"/>
              <a:buChar char="•"/>
            </a:pPr>
            <a:r>
              <a:rPr lang="en-GB" sz="2800" dirty="0"/>
              <a:t>If a conflict arises it should be reported immediately </a:t>
            </a:r>
          </a:p>
          <a:p>
            <a:endParaRPr lang="en-GB" sz="3200" dirty="0"/>
          </a:p>
        </p:txBody>
      </p:sp>
    </p:spTree>
    <p:extLst>
      <p:ext uri="{BB962C8B-B14F-4D97-AF65-F5344CB8AC3E}">
        <p14:creationId xmlns:p14="http://schemas.microsoft.com/office/powerpoint/2010/main" val="36350965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48410" y="1371616"/>
            <a:ext cx="9703753" cy="620470"/>
          </a:xfrm>
        </p:spPr>
        <p:txBody>
          <a:bodyPr>
            <a:normAutofit/>
          </a:bodyPr>
          <a:lstStyle/>
          <a:p>
            <a:r>
              <a:rPr lang="en-GB" sz="3600" b="1" dirty="0"/>
              <a:t>Assigning the complaint</a:t>
            </a:r>
          </a:p>
        </p:txBody>
      </p:sp>
      <p:sp>
        <p:nvSpPr>
          <p:cNvPr id="5" name="Content Placeholder 4"/>
          <p:cNvSpPr>
            <a:spLocks noGrp="1"/>
          </p:cNvSpPr>
          <p:nvPr>
            <p:ph idx="1"/>
          </p:nvPr>
        </p:nvSpPr>
        <p:spPr>
          <a:xfrm>
            <a:off x="1330960" y="2002971"/>
            <a:ext cx="9702800" cy="4018417"/>
          </a:xfrm>
        </p:spPr>
        <p:txBody>
          <a:bodyPr>
            <a:normAutofit fontScale="92500"/>
          </a:bodyPr>
          <a:lstStyle/>
          <a:p>
            <a:pPr marL="457200" indent="-457200">
              <a:buFont typeface="Arial" pitchFamily="34" charset="0"/>
              <a:buChar char="•"/>
            </a:pPr>
            <a:endParaRPr lang="en-GB" sz="2800" dirty="0"/>
          </a:p>
          <a:p>
            <a:pPr marL="457200" indent="-457200">
              <a:buFont typeface="Arial" pitchFamily="34" charset="0"/>
              <a:buChar char="•"/>
            </a:pPr>
            <a:r>
              <a:rPr lang="en-GB" sz="2800" dirty="0"/>
              <a:t>When a complaint is assigned to an appropriately skilled investigator, the complaint and the evidence should be reviewed to determine what is to be investigated and the evidence that would be required in respect of the complaint</a:t>
            </a:r>
          </a:p>
          <a:p>
            <a:pPr marL="457200" indent="-457200">
              <a:buFont typeface="Arial" pitchFamily="34" charset="0"/>
              <a:buChar char="•"/>
            </a:pPr>
            <a:endParaRPr lang="en-GB" sz="2800" dirty="0"/>
          </a:p>
          <a:p>
            <a:pPr marL="457200" indent="-457200">
              <a:buFont typeface="Arial" pitchFamily="34" charset="0"/>
              <a:buChar char="•"/>
            </a:pPr>
            <a:r>
              <a:rPr lang="en-GB" sz="2800" dirty="0"/>
              <a:t>Once the heads of complaint have been determined, an initial letter should be sent to the member detailing the heads of complaint and asking for their response</a:t>
            </a:r>
          </a:p>
          <a:p>
            <a:pPr marL="457200" indent="-457200">
              <a:buFont typeface="Arial" pitchFamily="34" charset="0"/>
              <a:buChar char="•"/>
            </a:pPr>
            <a:endParaRPr lang="en-GB" sz="2800" dirty="0"/>
          </a:p>
          <a:p>
            <a:endParaRPr lang="en-GB" sz="3200" dirty="0"/>
          </a:p>
        </p:txBody>
      </p:sp>
    </p:spTree>
    <p:extLst>
      <p:ext uri="{BB962C8B-B14F-4D97-AF65-F5344CB8AC3E}">
        <p14:creationId xmlns:p14="http://schemas.microsoft.com/office/powerpoint/2010/main" val="33264582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24610" y="1295416"/>
            <a:ext cx="9703753" cy="620470"/>
          </a:xfrm>
        </p:spPr>
        <p:txBody>
          <a:bodyPr>
            <a:normAutofit/>
          </a:bodyPr>
          <a:lstStyle/>
          <a:p>
            <a:r>
              <a:rPr lang="en-GB" sz="3600" b="1" dirty="0"/>
              <a:t>The heads of complaint (1)</a:t>
            </a:r>
          </a:p>
        </p:txBody>
      </p:sp>
      <p:sp>
        <p:nvSpPr>
          <p:cNvPr id="5" name="Content Placeholder 4"/>
          <p:cNvSpPr>
            <a:spLocks noGrp="1"/>
          </p:cNvSpPr>
          <p:nvPr>
            <p:ph idx="1"/>
          </p:nvPr>
        </p:nvSpPr>
        <p:spPr>
          <a:xfrm>
            <a:off x="1330960" y="2002971"/>
            <a:ext cx="9702800" cy="4018417"/>
          </a:xfrm>
        </p:spPr>
        <p:txBody>
          <a:bodyPr>
            <a:normAutofit/>
          </a:bodyPr>
          <a:lstStyle/>
          <a:p>
            <a:pPr marL="457200" indent="-457200">
              <a:buFont typeface="Arial" pitchFamily="34" charset="0"/>
              <a:buChar char="•"/>
            </a:pPr>
            <a:r>
              <a:rPr lang="en-GB" sz="2800" dirty="0"/>
              <a:t>Put the complaint in writing to the member</a:t>
            </a:r>
          </a:p>
          <a:p>
            <a:pPr marL="457200" indent="-457200">
              <a:buFont typeface="Arial" pitchFamily="34" charset="0"/>
              <a:buChar char="•"/>
            </a:pPr>
            <a:endParaRPr lang="en-GB" sz="2800" dirty="0"/>
          </a:p>
          <a:p>
            <a:r>
              <a:rPr lang="en-GB" sz="2800" dirty="0"/>
              <a:t>CDR 4(3)(b) states:-</a:t>
            </a:r>
          </a:p>
          <a:p>
            <a:pPr marL="457200" indent="-457200">
              <a:buFont typeface="Arial" pitchFamily="34" charset="0"/>
              <a:buChar char="•"/>
            </a:pPr>
            <a:r>
              <a:rPr lang="en-GB" sz="2800" i="1" dirty="0"/>
              <a:t>The investigating officer shall notify the relevant person of the matters, acts or circumstances he is minded to investigate in light of the complaint and invite the relevant person to comment in writing upon them’</a:t>
            </a:r>
          </a:p>
        </p:txBody>
      </p:sp>
    </p:spTree>
    <p:extLst>
      <p:ext uri="{BB962C8B-B14F-4D97-AF65-F5344CB8AC3E}">
        <p14:creationId xmlns:p14="http://schemas.microsoft.com/office/powerpoint/2010/main" val="14531541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24610" y="1295416"/>
            <a:ext cx="9703753" cy="620470"/>
          </a:xfrm>
        </p:spPr>
        <p:txBody>
          <a:bodyPr>
            <a:normAutofit/>
          </a:bodyPr>
          <a:lstStyle/>
          <a:p>
            <a:r>
              <a:rPr lang="en-GB" sz="3600" b="1" dirty="0"/>
              <a:t>The heads of complaint (2)</a:t>
            </a:r>
          </a:p>
        </p:txBody>
      </p:sp>
      <p:sp>
        <p:nvSpPr>
          <p:cNvPr id="5" name="Content Placeholder 4"/>
          <p:cNvSpPr>
            <a:spLocks noGrp="1"/>
          </p:cNvSpPr>
          <p:nvPr>
            <p:ph idx="1"/>
          </p:nvPr>
        </p:nvSpPr>
        <p:spPr>
          <a:xfrm>
            <a:off x="1330960" y="2002971"/>
            <a:ext cx="9702800" cy="4018417"/>
          </a:xfrm>
        </p:spPr>
        <p:txBody>
          <a:bodyPr>
            <a:normAutofit/>
          </a:bodyPr>
          <a:lstStyle/>
          <a:p>
            <a:endParaRPr lang="en-GB" sz="2800" dirty="0"/>
          </a:p>
          <a:p>
            <a:pPr marL="457200" indent="-457200">
              <a:buFont typeface="Arial" pitchFamily="34" charset="0"/>
              <a:buChar char="•"/>
            </a:pPr>
            <a:r>
              <a:rPr lang="en-GB" sz="2800" dirty="0"/>
              <a:t>The complaint is always set out in writing to the member.</a:t>
            </a:r>
          </a:p>
          <a:p>
            <a:pPr marL="457200" indent="-457200">
              <a:buFont typeface="Arial" pitchFamily="34" charset="0"/>
              <a:buChar char="•"/>
            </a:pPr>
            <a:r>
              <a:rPr lang="en-GB" sz="2800" dirty="0"/>
              <a:t>The member is provided with a deadline to respond to the letter of complaint (21 days)</a:t>
            </a:r>
          </a:p>
          <a:p>
            <a:pPr marL="457200" indent="-457200">
              <a:buFont typeface="Arial" pitchFamily="34" charset="0"/>
              <a:buChar char="•"/>
            </a:pPr>
            <a:r>
              <a:rPr lang="en-GB" sz="2800" dirty="0"/>
              <a:t>An extension of time may be provided on request where it is reasonable to do so</a:t>
            </a:r>
          </a:p>
        </p:txBody>
      </p:sp>
    </p:spTree>
    <p:extLst>
      <p:ext uri="{BB962C8B-B14F-4D97-AF65-F5344CB8AC3E}">
        <p14:creationId xmlns:p14="http://schemas.microsoft.com/office/powerpoint/2010/main" val="25168779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324610" y="1295416"/>
            <a:ext cx="9703753" cy="685784"/>
          </a:xfrm>
        </p:spPr>
        <p:txBody>
          <a:bodyPr>
            <a:normAutofit/>
          </a:bodyPr>
          <a:lstStyle/>
          <a:p>
            <a:r>
              <a:rPr lang="en-GB" sz="3200" b="1" dirty="0"/>
              <a:t>Assessing complaints</a:t>
            </a:r>
          </a:p>
        </p:txBody>
      </p:sp>
      <p:sp>
        <p:nvSpPr>
          <p:cNvPr id="6" name="Content Placeholder 5"/>
          <p:cNvSpPr>
            <a:spLocks noGrp="1"/>
          </p:cNvSpPr>
          <p:nvPr>
            <p:ph idx="1"/>
          </p:nvPr>
        </p:nvSpPr>
        <p:spPr/>
        <p:txBody>
          <a:bodyPr>
            <a:normAutofit/>
          </a:bodyPr>
          <a:lstStyle/>
          <a:p>
            <a:pPr marL="457200" indent="-457200">
              <a:buFont typeface="Arial" pitchFamily="34" charset="0"/>
              <a:buChar char="•"/>
            </a:pPr>
            <a:r>
              <a:rPr lang="en-GB" sz="2800" dirty="0"/>
              <a:t>Review and assess complaints received about the conduct of members, students, affiliates and firms</a:t>
            </a:r>
          </a:p>
          <a:p>
            <a:pPr marL="457200" indent="-457200">
              <a:buFont typeface="Arial" pitchFamily="34" charset="0"/>
              <a:buChar char="•"/>
            </a:pPr>
            <a:r>
              <a:rPr lang="en-GB" sz="2800" dirty="0"/>
              <a:t>Identifies areas of investigation</a:t>
            </a:r>
          </a:p>
          <a:p>
            <a:pPr marL="457200" indent="-457200">
              <a:buFont typeface="Arial" pitchFamily="34" charset="0"/>
              <a:buChar char="•"/>
            </a:pPr>
            <a:r>
              <a:rPr lang="en-GB" sz="2800" dirty="0"/>
              <a:t>Assesses the evidence provided on receipt of a complaint</a:t>
            </a:r>
          </a:p>
        </p:txBody>
      </p:sp>
    </p:spTree>
    <p:extLst>
      <p:ext uri="{BB962C8B-B14F-4D97-AF65-F5344CB8AC3E}">
        <p14:creationId xmlns:p14="http://schemas.microsoft.com/office/powerpoint/2010/main" val="23793650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24610" y="1295416"/>
            <a:ext cx="9703753" cy="620470"/>
          </a:xfrm>
        </p:spPr>
        <p:txBody>
          <a:bodyPr>
            <a:normAutofit/>
          </a:bodyPr>
          <a:lstStyle/>
          <a:p>
            <a:r>
              <a:rPr lang="en-GB" sz="3600" b="1" dirty="0"/>
              <a:t>Gathering evidence (1)</a:t>
            </a:r>
          </a:p>
        </p:txBody>
      </p:sp>
      <p:sp>
        <p:nvSpPr>
          <p:cNvPr id="5" name="Content Placeholder 4"/>
          <p:cNvSpPr>
            <a:spLocks noGrp="1"/>
          </p:cNvSpPr>
          <p:nvPr>
            <p:ph idx="1"/>
          </p:nvPr>
        </p:nvSpPr>
        <p:spPr>
          <a:xfrm>
            <a:off x="1330960" y="2002971"/>
            <a:ext cx="9702800" cy="4018417"/>
          </a:xfrm>
        </p:spPr>
        <p:txBody>
          <a:bodyPr>
            <a:normAutofit/>
          </a:bodyPr>
          <a:lstStyle/>
          <a:p>
            <a:pPr marL="457200" indent="-457200">
              <a:buFont typeface="Arial" pitchFamily="34" charset="0"/>
              <a:buChar char="•"/>
            </a:pPr>
            <a:endParaRPr lang="en-GB" sz="2800" dirty="0"/>
          </a:p>
          <a:p>
            <a:pPr marL="457200" indent="-457200">
              <a:buFont typeface="Arial" pitchFamily="34" charset="0"/>
              <a:buChar char="•"/>
            </a:pPr>
            <a:r>
              <a:rPr lang="en-GB" sz="2800" dirty="0"/>
              <a:t>Correspondence in writing</a:t>
            </a:r>
          </a:p>
          <a:p>
            <a:pPr marL="457200" indent="-457200">
              <a:buFont typeface="Arial" pitchFamily="34" charset="0"/>
              <a:buChar char="•"/>
            </a:pPr>
            <a:r>
              <a:rPr lang="en-GB" sz="2800" dirty="0"/>
              <a:t>Use of telephone calls </a:t>
            </a:r>
          </a:p>
          <a:p>
            <a:pPr marL="457200" indent="-457200">
              <a:buFont typeface="Arial" pitchFamily="34" charset="0"/>
              <a:buChar char="•"/>
            </a:pPr>
            <a:r>
              <a:rPr lang="en-GB" sz="2800" dirty="0"/>
              <a:t>We do not have the same powers as a court, we cannot compel members to provide documents or carry out searches of computers</a:t>
            </a:r>
          </a:p>
          <a:p>
            <a:endParaRPr lang="en-GB" sz="3200" dirty="0"/>
          </a:p>
        </p:txBody>
      </p:sp>
    </p:spTree>
    <p:extLst>
      <p:ext uri="{BB962C8B-B14F-4D97-AF65-F5344CB8AC3E}">
        <p14:creationId xmlns:p14="http://schemas.microsoft.com/office/powerpoint/2010/main" val="41469874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24610" y="1295416"/>
            <a:ext cx="9703753" cy="620470"/>
          </a:xfrm>
        </p:spPr>
        <p:txBody>
          <a:bodyPr>
            <a:normAutofit/>
          </a:bodyPr>
          <a:lstStyle/>
          <a:p>
            <a:r>
              <a:rPr lang="en-GB" sz="3600" b="1" dirty="0"/>
              <a:t>Gathering evidence (2)</a:t>
            </a:r>
          </a:p>
        </p:txBody>
      </p:sp>
      <p:sp>
        <p:nvSpPr>
          <p:cNvPr id="5" name="Content Placeholder 4"/>
          <p:cNvSpPr>
            <a:spLocks noGrp="1"/>
          </p:cNvSpPr>
          <p:nvPr>
            <p:ph idx="1"/>
          </p:nvPr>
        </p:nvSpPr>
        <p:spPr>
          <a:xfrm>
            <a:off x="1330960" y="2002971"/>
            <a:ext cx="9702800" cy="4018417"/>
          </a:xfrm>
        </p:spPr>
        <p:txBody>
          <a:bodyPr>
            <a:normAutofit/>
          </a:bodyPr>
          <a:lstStyle/>
          <a:p>
            <a:r>
              <a:rPr lang="en-GB" sz="2800" dirty="0"/>
              <a:t>Information can be obtained from a variety of sources. These include </a:t>
            </a:r>
          </a:p>
          <a:p>
            <a:pPr marL="457200" indent="-457200">
              <a:buFont typeface="Arial" pitchFamily="34" charset="0"/>
              <a:buChar char="•"/>
            </a:pPr>
            <a:r>
              <a:rPr lang="en-GB" sz="2800" dirty="0"/>
              <a:t>The parties to the complaint and any witnesses</a:t>
            </a:r>
          </a:p>
          <a:p>
            <a:pPr marL="457200" indent="-457200">
              <a:buFont typeface="Arial" pitchFamily="34" charset="0"/>
              <a:buChar char="•"/>
            </a:pPr>
            <a:r>
              <a:rPr lang="en-GB" sz="2800" dirty="0"/>
              <a:t>Existing internal records (including current or former membership records and complaints files)</a:t>
            </a:r>
          </a:p>
          <a:p>
            <a:pPr marL="457200" indent="-457200">
              <a:buFont typeface="Arial" pitchFamily="34" charset="0"/>
              <a:buChar char="•"/>
            </a:pPr>
            <a:r>
              <a:rPr lang="en-GB" sz="2800" dirty="0"/>
              <a:t>Public sources and other third parties (such as company information databases, websites, other regulators and legal authorities) </a:t>
            </a:r>
          </a:p>
        </p:txBody>
      </p:sp>
    </p:spTree>
    <p:extLst>
      <p:ext uri="{BB962C8B-B14F-4D97-AF65-F5344CB8AC3E}">
        <p14:creationId xmlns:p14="http://schemas.microsoft.com/office/powerpoint/2010/main" val="7227841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24610" y="1295416"/>
            <a:ext cx="9933940" cy="609584"/>
          </a:xfrm>
        </p:spPr>
        <p:txBody>
          <a:bodyPr>
            <a:normAutofit/>
          </a:bodyPr>
          <a:lstStyle/>
          <a:p>
            <a:r>
              <a:rPr lang="en-GB" sz="3600" b="1" dirty="0"/>
              <a:t>Witness Statement - Cooperation</a:t>
            </a:r>
          </a:p>
        </p:txBody>
      </p:sp>
      <p:sp>
        <p:nvSpPr>
          <p:cNvPr id="5" name="Content Placeholder 4"/>
          <p:cNvSpPr>
            <a:spLocks noGrp="1"/>
          </p:cNvSpPr>
          <p:nvPr>
            <p:ph idx="1"/>
          </p:nvPr>
        </p:nvSpPr>
        <p:spPr>
          <a:xfrm>
            <a:off x="1330960" y="2002971"/>
            <a:ext cx="9702800" cy="4018417"/>
          </a:xfrm>
        </p:spPr>
        <p:txBody>
          <a:bodyPr>
            <a:normAutofit lnSpcReduction="10000"/>
          </a:bodyPr>
          <a:lstStyle/>
          <a:p>
            <a:pPr marL="457200" indent="-457200">
              <a:buFont typeface="Arial" pitchFamily="34" charset="0"/>
              <a:buChar char="•"/>
            </a:pPr>
            <a:r>
              <a:rPr lang="en-GB" sz="2800" dirty="0"/>
              <a:t>Witness statements are taken where issues have been identified and the witness – either being the complainant or a third party can speak to those issues</a:t>
            </a:r>
          </a:p>
          <a:p>
            <a:pPr marL="457200" indent="-457200">
              <a:buFont typeface="Arial" pitchFamily="34" charset="0"/>
              <a:buChar char="•"/>
            </a:pPr>
            <a:r>
              <a:rPr lang="en-GB" sz="2800" dirty="0"/>
              <a:t>Check that the party is willing to cooperate with the process by attending a Disciplinary Committee to give evidence before taking the witness statement </a:t>
            </a:r>
          </a:p>
          <a:p>
            <a:pPr marL="457200" indent="-457200">
              <a:buFont typeface="Arial" pitchFamily="34" charset="0"/>
              <a:buChar char="•"/>
            </a:pPr>
            <a:r>
              <a:rPr lang="en-GB" sz="2800" dirty="0"/>
              <a:t>Encourage cooperation but we cannot compel complainants or third parties to give a witness statement.</a:t>
            </a:r>
          </a:p>
          <a:p>
            <a:pPr marL="457200" indent="-457200">
              <a:buFont typeface="Arial" pitchFamily="34" charset="0"/>
              <a:buChar char="•"/>
            </a:pPr>
            <a:r>
              <a:rPr lang="en-GB" sz="2800" dirty="0"/>
              <a:t>Explain the impact of not cooperating </a:t>
            </a:r>
          </a:p>
          <a:p>
            <a:endParaRPr lang="en-GB" sz="3200" dirty="0"/>
          </a:p>
        </p:txBody>
      </p:sp>
    </p:spTree>
    <p:extLst>
      <p:ext uri="{BB962C8B-B14F-4D97-AF65-F5344CB8AC3E}">
        <p14:creationId xmlns:p14="http://schemas.microsoft.com/office/powerpoint/2010/main" val="36934713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24610" y="1295416"/>
            <a:ext cx="9703753" cy="620470"/>
          </a:xfrm>
        </p:spPr>
        <p:txBody>
          <a:bodyPr>
            <a:normAutofit/>
          </a:bodyPr>
          <a:lstStyle/>
          <a:p>
            <a:r>
              <a:rPr lang="en-GB" sz="3600" b="1" dirty="0"/>
              <a:t>Failure to cooperate (1)</a:t>
            </a:r>
          </a:p>
        </p:txBody>
      </p:sp>
      <p:sp>
        <p:nvSpPr>
          <p:cNvPr id="5" name="Content Placeholder 4"/>
          <p:cNvSpPr>
            <a:spLocks noGrp="1"/>
          </p:cNvSpPr>
          <p:nvPr>
            <p:ph idx="1"/>
          </p:nvPr>
        </p:nvSpPr>
        <p:spPr>
          <a:xfrm>
            <a:off x="1140460" y="1809750"/>
            <a:ext cx="9702800" cy="4648199"/>
          </a:xfrm>
        </p:spPr>
        <p:txBody>
          <a:bodyPr>
            <a:normAutofit fontScale="55000" lnSpcReduction="20000"/>
          </a:bodyPr>
          <a:lstStyle/>
          <a:p>
            <a:pPr marL="457200" indent="-457200">
              <a:buFont typeface="Arial" pitchFamily="34" charset="0"/>
              <a:buChar char="•"/>
            </a:pPr>
            <a:endParaRPr lang="en-GB" sz="2400" dirty="0"/>
          </a:p>
          <a:p>
            <a:r>
              <a:rPr lang="en-GB" sz="3800" dirty="0"/>
              <a:t>Members and students are required to cooperate with ACCA’s investigation.</a:t>
            </a:r>
          </a:p>
          <a:p>
            <a:pPr marL="457200" indent="-457200">
              <a:buFont typeface="Arial" pitchFamily="34" charset="0"/>
              <a:buChar char="•"/>
            </a:pPr>
            <a:endParaRPr lang="en-GB" sz="3800" dirty="0"/>
          </a:p>
          <a:p>
            <a:r>
              <a:rPr lang="en-GB" sz="3800" dirty="0"/>
              <a:t>Complaints and Disciplinary Regulations 3(1) states:-</a:t>
            </a:r>
          </a:p>
          <a:p>
            <a:pPr marL="457200" indent="-457200">
              <a:buFont typeface="Arial" pitchFamily="34" charset="0"/>
              <a:buChar char="•"/>
            </a:pPr>
            <a:endParaRPr lang="en-GB" sz="3800" dirty="0"/>
          </a:p>
          <a:p>
            <a:r>
              <a:rPr lang="en-GB" sz="3800" dirty="0"/>
              <a:t>Duty to co-operate </a:t>
            </a:r>
          </a:p>
          <a:p>
            <a:pPr marL="457200" indent="-457200">
              <a:buFont typeface="Arial" pitchFamily="34" charset="0"/>
              <a:buChar char="•"/>
            </a:pPr>
            <a:endParaRPr lang="en-GB" sz="3800" dirty="0"/>
          </a:p>
          <a:p>
            <a:pPr marL="457200" indent="-457200">
              <a:buFont typeface="Arial" pitchFamily="34" charset="0"/>
              <a:buChar char="•"/>
            </a:pPr>
            <a:r>
              <a:rPr lang="en-GB" sz="3800" dirty="0"/>
              <a:t>(</a:t>
            </a:r>
            <a:r>
              <a:rPr lang="en-GB" sz="3800" i="1" dirty="0"/>
              <a:t>a) Every relevant person is under a duty to co-operate with any investigating officer and any assessor in relation to the consideration and investigation of any complaint. </a:t>
            </a:r>
          </a:p>
          <a:p>
            <a:pPr marL="457200" indent="-457200">
              <a:buFont typeface="Arial" pitchFamily="34" charset="0"/>
              <a:buChar char="•"/>
            </a:pPr>
            <a:endParaRPr lang="en-GB" sz="2900" i="1" dirty="0"/>
          </a:p>
          <a:p>
            <a:pPr marL="457200" indent="-457200">
              <a:buFont typeface="Arial" pitchFamily="34" charset="0"/>
              <a:buChar char="•"/>
            </a:pPr>
            <a:endParaRPr lang="en-GB" sz="2900" i="1" dirty="0"/>
          </a:p>
          <a:p>
            <a:pPr marL="457200" indent="-457200">
              <a:buFont typeface="Arial" pitchFamily="34" charset="0"/>
              <a:buChar char="•"/>
            </a:pPr>
            <a:endParaRPr lang="en-GB" sz="2400" dirty="0"/>
          </a:p>
          <a:p>
            <a:pPr marL="457200" indent="-457200">
              <a:buFont typeface="Arial" pitchFamily="34" charset="0"/>
              <a:buChar char="•"/>
            </a:pPr>
            <a:endParaRPr lang="en-GB" sz="2400" dirty="0"/>
          </a:p>
          <a:p>
            <a:pPr lvl="1" indent="0">
              <a:buNone/>
            </a:pPr>
            <a:r>
              <a:rPr lang="en-GB" sz="2400" dirty="0"/>
              <a:t> </a:t>
            </a:r>
          </a:p>
          <a:p>
            <a:endParaRPr lang="en-GB" sz="3200" dirty="0"/>
          </a:p>
        </p:txBody>
      </p:sp>
    </p:spTree>
    <p:extLst>
      <p:ext uri="{BB962C8B-B14F-4D97-AF65-F5344CB8AC3E}">
        <p14:creationId xmlns:p14="http://schemas.microsoft.com/office/powerpoint/2010/main" val="1095570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24610" y="1295416"/>
            <a:ext cx="9703753" cy="620470"/>
          </a:xfrm>
        </p:spPr>
        <p:txBody>
          <a:bodyPr>
            <a:normAutofit/>
          </a:bodyPr>
          <a:lstStyle/>
          <a:p>
            <a:r>
              <a:rPr lang="en-GB" sz="3600" b="1" dirty="0"/>
              <a:t>Failure to cooperate (2)</a:t>
            </a:r>
          </a:p>
        </p:txBody>
      </p:sp>
      <p:sp>
        <p:nvSpPr>
          <p:cNvPr id="5" name="Content Placeholder 4"/>
          <p:cNvSpPr>
            <a:spLocks noGrp="1"/>
          </p:cNvSpPr>
          <p:nvPr>
            <p:ph idx="1"/>
          </p:nvPr>
        </p:nvSpPr>
        <p:spPr>
          <a:xfrm>
            <a:off x="1330960" y="2002971"/>
            <a:ext cx="9702800" cy="4454979"/>
          </a:xfrm>
        </p:spPr>
        <p:txBody>
          <a:bodyPr>
            <a:normAutofit lnSpcReduction="10000"/>
          </a:bodyPr>
          <a:lstStyle/>
          <a:p>
            <a:pPr marL="457200" indent="-457200">
              <a:buFont typeface="Arial" pitchFamily="34" charset="0"/>
              <a:buChar char="•"/>
            </a:pPr>
            <a:endParaRPr lang="en-GB" sz="2400" dirty="0"/>
          </a:p>
          <a:p>
            <a:pPr marL="457200" indent="-457200">
              <a:buFont typeface="Arial" pitchFamily="34" charset="0"/>
              <a:buChar char="•"/>
            </a:pPr>
            <a:r>
              <a:rPr lang="en-GB" sz="2400" dirty="0"/>
              <a:t>If a member or student fails to respond in full to the complaint a formal failure to cooperate process is strictly adhered to during the investigation</a:t>
            </a:r>
          </a:p>
          <a:p>
            <a:pPr marL="457200" indent="-457200">
              <a:buFont typeface="Arial" pitchFamily="34" charset="0"/>
              <a:buChar char="•"/>
            </a:pPr>
            <a:endParaRPr lang="en-GB" sz="2400" dirty="0"/>
          </a:p>
          <a:p>
            <a:pPr marL="457200" indent="-457200">
              <a:buFont typeface="Arial" pitchFamily="34" charset="0"/>
              <a:buChar char="•"/>
            </a:pPr>
            <a:r>
              <a:rPr lang="en-GB" sz="2400" dirty="0"/>
              <a:t>Improves the efficiency of the investigation process</a:t>
            </a:r>
          </a:p>
          <a:p>
            <a:pPr marL="457200" indent="-457200">
              <a:buFont typeface="Arial" pitchFamily="34" charset="0"/>
              <a:buChar char="•"/>
            </a:pPr>
            <a:endParaRPr lang="en-GB" sz="2400" dirty="0"/>
          </a:p>
          <a:p>
            <a:pPr marL="457200" indent="-457200">
              <a:buFont typeface="Arial" pitchFamily="34" charset="0"/>
              <a:buChar char="•"/>
            </a:pPr>
            <a:endParaRPr lang="en-GB" sz="2400" dirty="0"/>
          </a:p>
          <a:p>
            <a:pPr marL="457200" indent="-457200">
              <a:buFont typeface="Arial" pitchFamily="34" charset="0"/>
              <a:buChar char="•"/>
            </a:pPr>
            <a:endParaRPr lang="en-GB" sz="2400" dirty="0"/>
          </a:p>
          <a:p>
            <a:pPr marL="457200" indent="-457200">
              <a:buFont typeface="Arial" pitchFamily="34" charset="0"/>
              <a:buChar char="•"/>
            </a:pPr>
            <a:endParaRPr lang="en-GB" sz="2400" dirty="0"/>
          </a:p>
          <a:p>
            <a:pPr lvl="1" indent="0">
              <a:buNone/>
            </a:pPr>
            <a:r>
              <a:rPr lang="en-GB" sz="2400" dirty="0"/>
              <a:t> </a:t>
            </a:r>
          </a:p>
          <a:p>
            <a:endParaRPr lang="en-GB" sz="3200" dirty="0"/>
          </a:p>
        </p:txBody>
      </p:sp>
    </p:spTree>
    <p:extLst>
      <p:ext uri="{BB962C8B-B14F-4D97-AF65-F5344CB8AC3E}">
        <p14:creationId xmlns:p14="http://schemas.microsoft.com/office/powerpoint/2010/main" val="91639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24610" y="1295416"/>
            <a:ext cx="9703753" cy="620470"/>
          </a:xfrm>
        </p:spPr>
        <p:txBody>
          <a:bodyPr>
            <a:normAutofit/>
          </a:bodyPr>
          <a:lstStyle/>
          <a:p>
            <a:r>
              <a:rPr lang="en-GB" sz="3600" b="1" dirty="0"/>
              <a:t>Complainant failure to cooperate</a:t>
            </a:r>
          </a:p>
        </p:txBody>
      </p:sp>
      <p:sp>
        <p:nvSpPr>
          <p:cNvPr id="5" name="Content Placeholder 4"/>
          <p:cNvSpPr>
            <a:spLocks noGrp="1"/>
          </p:cNvSpPr>
          <p:nvPr>
            <p:ph idx="1"/>
          </p:nvPr>
        </p:nvSpPr>
        <p:spPr>
          <a:xfrm>
            <a:off x="1330960" y="2002971"/>
            <a:ext cx="9702800" cy="4018417"/>
          </a:xfrm>
        </p:spPr>
        <p:txBody>
          <a:bodyPr>
            <a:normAutofit/>
          </a:bodyPr>
          <a:lstStyle/>
          <a:p>
            <a:pPr marL="342900" indent="-342900">
              <a:buFont typeface="Arial" pitchFamily="34" charset="0"/>
              <a:buChar char="•"/>
            </a:pPr>
            <a:endParaRPr lang="en-GB" sz="2400" dirty="0"/>
          </a:p>
          <a:p>
            <a:pPr marL="342900" indent="-342900">
              <a:buFont typeface="Arial" pitchFamily="34" charset="0"/>
              <a:buChar char="•"/>
            </a:pPr>
            <a:r>
              <a:rPr lang="en-GB" sz="2400" dirty="0"/>
              <a:t>Take action where the complainant fails to respond to queries and requests for evidence to substantiate the complaint </a:t>
            </a:r>
          </a:p>
          <a:p>
            <a:pPr marL="342900" indent="-342900">
              <a:buFont typeface="Arial" pitchFamily="34" charset="0"/>
              <a:buChar char="•"/>
            </a:pPr>
            <a:r>
              <a:rPr lang="en-GB" sz="2400" dirty="0"/>
              <a:t>No longer be considered a formal complainant in respect of the complaint</a:t>
            </a:r>
          </a:p>
          <a:p>
            <a:pPr marL="342900" indent="-342900">
              <a:buFont typeface="Arial" pitchFamily="34" charset="0"/>
              <a:buChar char="•"/>
            </a:pPr>
            <a:r>
              <a:rPr lang="en-GB" sz="2400" dirty="0"/>
              <a:t>This would result in the complainant losing their rights as a complainant</a:t>
            </a:r>
          </a:p>
          <a:p>
            <a:endParaRPr lang="en-GB" sz="2400" dirty="0"/>
          </a:p>
          <a:p>
            <a:pPr marL="457200" indent="-457200">
              <a:buFont typeface="Arial" pitchFamily="34" charset="0"/>
              <a:buChar char="•"/>
            </a:pPr>
            <a:endParaRPr lang="en-GB" sz="2400" dirty="0"/>
          </a:p>
          <a:p>
            <a:pPr marL="457200" indent="-457200">
              <a:buFont typeface="Arial" pitchFamily="34" charset="0"/>
              <a:buChar char="•"/>
            </a:pPr>
            <a:endParaRPr lang="en-GB" sz="2400" dirty="0"/>
          </a:p>
        </p:txBody>
      </p:sp>
    </p:spTree>
    <p:extLst>
      <p:ext uri="{BB962C8B-B14F-4D97-AF65-F5344CB8AC3E}">
        <p14:creationId xmlns:p14="http://schemas.microsoft.com/office/powerpoint/2010/main" val="16905364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24610" y="1295416"/>
            <a:ext cx="9703753" cy="620470"/>
          </a:xfrm>
        </p:spPr>
        <p:txBody>
          <a:bodyPr>
            <a:normAutofit/>
          </a:bodyPr>
          <a:lstStyle/>
          <a:p>
            <a:r>
              <a:rPr lang="en-GB" sz="3600" b="1" dirty="0"/>
              <a:t>Quarterly reviews</a:t>
            </a:r>
          </a:p>
        </p:txBody>
      </p:sp>
      <p:sp>
        <p:nvSpPr>
          <p:cNvPr id="5" name="Content Placeholder 4"/>
          <p:cNvSpPr>
            <a:spLocks noGrp="1"/>
          </p:cNvSpPr>
          <p:nvPr>
            <p:ph idx="1"/>
          </p:nvPr>
        </p:nvSpPr>
        <p:spPr>
          <a:xfrm>
            <a:off x="1330960" y="2002971"/>
            <a:ext cx="9702800" cy="4018417"/>
          </a:xfrm>
        </p:spPr>
        <p:txBody>
          <a:bodyPr>
            <a:normAutofit/>
          </a:bodyPr>
          <a:lstStyle/>
          <a:p>
            <a:pPr marL="342900" indent="-342900">
              <a:buFont typeface="Arial" pitchFamily="34" charset="0"/>
              <a:buChar char="•"/>
            </a:pPr>
            <a:endParaRPr lang="en-GB" sz="2400" dirty="0"/>
          </a:p>
          <a:p>
            <a:pPr marL="342900" indent="-342900">
              <a:buFont typeface="Arial" pitchFamily="34" charset="0"/>
              <a:buChar char="•"/>
            </a:pPr>
            <a:r>
              <a:rPr lang="en-GB" sz="2400" dirty="0"/>
              <a:t>A review of the progress of a complaint is carried out by a manager every three months until the case is concluded</a:t>
            </a:r>
          </a:p>
          <a:p>
            <a:endParaRPr lang="en-GB" sz="2400" dirty="0"/>
          </a:p>
          <a:p>
            <a:pPr marL="342900" indent="-342900">
              <a:buFont typeface="Arial" pitchFamily="34" charset="0"/>
              <a:buChar char="•"/>
            </a:pPr>
            <a:r>
              <a:rPr lang="en-GB" sz="2400" dirty="0"/>
              <a:t>This review uses a checklist to consider keys information, including looking at the heads of complaint being investigated, the evidence gathered and what progress is still to be made on the complaint</a:t>
            </a:r>
          </a:p>
          <a:p>
            <a:endParaRPr lang="en-GB" sz="2400" dirty="0"/>
          </a:p>
          <a:p>
            <a:pPr marL="342900" indent="-342900">
              <a:buFont typeface="Arial" pitchFamily="34" charset="0"/>
              <a:buChar char="•"/>
            </a:pPr>
            <a:r>
              <a:rPr lang="en-GB" sz="2400" dirty="0"/>
              <a:t>This has improved the efficiency of the progress of a complaint</a:t>
            </a:r>
          </a:p>
          <a:p>
            <a:endParaRPr lang="en-GB" sz="2400" dirty="0"/>
          </a:p>
          <a:p>
            <a:endParaRPr lang="en-GB" sz="2400" i="1" dirty="0"/>
          </a:p>
          <a:p>
            <a:pPr marL="457200" indent="-457200">
              <a:buFont typeface="Arial" pitchFamily="34" charset="0"/>
              <a:buChar char="•"/>
            </a:pPr>
            <a:endParaRPr lang="en-GB" sz="2400" dirty="0"/>
          </a:p>
          <a:p>
            <a:pPr marL="457200" indent="-457200">
              <a:buFont typeface="Arial" pitchFamily="34" charset="0"/>
              <a:buChar char="•"/>
            </a:pPr>
            <a:endParaRPr lang="en-GB" sz="2400" dirty="0"/>
          </a:p>
        </p:txBody>
      </p:sp>
    </p:spTree>
    <p:extLst>
      <p:ext uri="{BB962C8B-B14F-4D97-AF65-F5344CB8AC3E}">
        <p14:creationId xmlns:p14="http://schemas.microsoft.com/office/powerpoint/2010/main" val="7123406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24610" y="1295416"/>
            <a:ext cx="9703753" cy="620470"/>
          </a:xfrm>
        </p:spPr>
        <p:txBody>
          <a:bodyPr>
            <a:normAutofit/>
          </a:bodyPr>
          <a:lstStyle/>
          <a:p>
            <a:r>
              <a:rPr lang="en-GB" sz="3600" b="1" dirty="0"/>
              <a:t>Deferral of investigation (1)</a:t>
            </a:r>
          </a:p>
        </p:txBody>
      </p:sp>
      <p:sp>
        <p:nvSpPr>
          <p:cNvPr id="5" name="Content Placeholder 4"/>
          <p:cNvSpPr>
            <a:spLocks noGrp="1"/>
          </p:cNvSpPr>
          <p:nvPr>
            <p:ph idx="1"/>
          </p:nvPr>
        </p:nvSpPr>
        <p:spPr>
          <a:xfrm>
            <a:off x="1330960" y="2002971"/>
            <a:ext cx="9702800" cy="4018417"/>
          </a:xfrm>
        </p:spPr>
        <p:txBody>
          <a:bodyPr>
            <a:normAutofit/>
          </a:bodyPr>
          <a:lstStyle/>
          <a:p>
            <a:r>
              <a:rPr lang="en-GB" sz="2400" i="1" dirty="0"/>
              <a:t>CDR 4(5) Deferral</a:t>
            </a:r>
          </a:p>
          <a:p>
            <a:endParaRPr lang="en-GB" sz="2400" i="1" dirty="0"/>
          </a:p>
          <a:p>
            <a:r>
              <a:rPr lang="en-GB" sz="2400" i="1" dirty="0"/>
              <a:t>‘The consideration, conciliation or investigation of the complaint may, if the investigating officer so decides, be deferred if the relevant person so requests or the investigating officer otherwise decides it is appropriate to do so in the interests of justice, such as where criminal or civil proceedings concerning a relevant matter are pending to which a relevant person is a party’.</a:t>
            </a:r>
          </a:p>
          <a:p>
            <a:endParaRPr lang="en-GB" sz="2400" i="1" dirty="0"/>
          </a:p>
          <a:p>
            <a:pPr marL="457200" indent="-457200">
              <a:buFont typeface="Arial" pitchFamily="34" charset="0"/>
              <a:buChar char="•"/>
            </a:pPr>
            <a:endParaRPr lang="en-GB" sz="2400" dirty="0"/>
          </a:p>
          <a:p>
            <a:pPr marL="457200" indent="-457200">
              <a:buFont typeface="Arial" pitchFamily="34" charset="0"/>
              <a:buChar char="•"/>
            </a:pPr>
            <a:endParaRPr lang="en-GB" sz="2400" dirty="0"/>
          </a:p>
        </p:txBody>
      </p:sp>
    </p:spTree>
    <p:extLst>
      <p:ext uri="{BB962C8B-B14F-4D97-AF65-F5344CB8AC3E}">
        <p14:creationId xmlns:p14="http://schemas.microsoft.com/office/powerpoint/2010/main" val="16440883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24610" y="1295416"/>
            <a:ext cx="9703753" cy="620470"/>
          </a:xfrm>
        </p:spPr>
        <p:txBody>
          <a:bodyPr>
            <a:normAutofit/>
          </a:bodyPr>
          <a:lstStyle/>
          <a:p>
            <a:r>
              <a:rPr lang="en-GB" sz="3600" b="1" dirty="0"/>
              <a:t>Deferral of investigation (2)</a:t>
            </a:r>
          </a:p>
        </p:txBody>
      </p:sp>
      <p:sp>
        <p:nvSpPr>
          <p:cNvPr id="5" name="Content Placeholder 4"/>
          <p:cNvSpPr>
            <a:spLocks noGrp="1"/>
          </p:cNvSpPr>
          <p:nvPr>
            <p:ph idx="1"/>
          </p:nvPr>
        </p:nvSpPr>
        <p:spPr>
          <a:xfrm>
            <a:off x="1330960" y="2002971"/>
            <a:ext cx="9702800" cy="4018417"/>
          </a:xfrm>
        </p:spPr>
        <p:txBody>
          <a:bodyPr>
            <a:normAutofit/>
          </a:bodyPr>
          <a:lstStyle/>
          <a:p>
            <a:endParaRPr lang="en-GB" sz="2400" i="1" dirty="0"/>
          </a:p>
          <a:p>
            <a:r>
              <a:rPr lang="en-GB" sz="2400" dirty="0"/>
              <a:t>External deferral is where an investigation is placed on hold to await the outcome of an investigation being carried out by a third party:-</a:t>
            </a:r>
          </a:p>
          <a:p>
            <a:endParaRPr lang="en-GB" sz="2400" dirty="0"/>
          </a:p>
          <a:p>
            <a:pPr marL="342900" indent="-342900">
              <a:buFont typeface="Arial" pitchFamily="34" charset="0"/>
              <a:buChar char="•"/>
            </a:pPr>
            <a:r>
              <a:rPr lang="en-GB" sz="2400" dirty="0"/>
              <a:t>Criminal matters</a:t>
            </a:r>
          </a:p>
          <a:p>
            <a:pPr marL="342900" indent="-342900">
              <a:buFont typeface="Arial" pitchFamily="34" charset="0"/>
              <a:buChar char="•"/>
            </a:pPr>
            <a:r>
              <a:rPr lang="en-GB" sz="2400" dirty="0"/>
              <a:t>Civil matters</a:t>
            </a:r>
          </a:p>
          <a:p>
            <a:pPr marL="342900" indent="-342900">
              <a:buFont typeface="Arial" pitchFamily="34" charset="0"/>
              <a:buChar char="•"/>
            </a:pPr>
            <a:r>
              <a:rPr lang="en-GB" sz="2400" dirty="0"/>
              <a:t>Other third party proceedings (local regulator)</a:t>
            </a:r>
          </a:p>
          <a:p>
            <a:pPr marL="342900" indent="-342900">
              <a:buFont typeface="Arial" pitchFamily="34" charset="0"/>
              <a:buChar char="•"/>
            </a:pPr>
            <a:endParaRPr lang="en-GB" sz="2400" i="1" dirty="0"/>
          </a:p>
          <a:p>
            <a:pPr marL="457200" indent="-457200">
              <a:buFont typeface="Arial" pitchFamily="34" charset="0"/>
              <a:buChar char="•"/>
            </a:pPr>
            <a:endParaRPr lang="en-GB" sz="2400" dirty="0"/>
          </a:p>
          <a:p>
            <a:pPr marL="457200" indent="-457200">
              <a:buFont typeface="Arial" pitchFamily="34" charset="0"/>
              <a:buChar char="•"/>
            </a:pPr>
            <a:endParaRPr lang="en-GB" sz="2400" dirty="0"/>
          </a:p>
        </p:txBody>
      </p:sp>
    </p:spTree>
    <p:extLst>
      <p:ext uri="{BB962C8B-B14F-4D97-AF65-F5344CB8AC3E}">
        <p14:creationId xmlns:p14="http://schemas.microsoft.com/office/powerpoint/2010/main" val="31948163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24610" y="1295416"/>
            <a:ext cx="9703753" cy="620470"/>
          </a:xfrm>
        </p:spPr>
        <p:txBody>
          <a:bodyPr>
            <a:normAutofit/>
          </a:bodyPr>
          <a:lstStyle/>
          <a:p>
            <a:r>
              <a:rPr lang="en-GB" sz="3600" b="1" dirty="0"/>
              <a:t>Outcome of the investigation process </a:t>
            </a:r>
          </a:p>
        </p:txBody>
      </p:sp>
      <p:sp>
        <p:nvSpPr>
          <p:cNvPr id="5" name="Content Placeholder 4"/>
          <p:cNvSpPr>
            <a:spLocks noGrp="1"/>
          </p:cNvSpPr>
          <p:nvPr>
            <p:ph idx="1"/>
          </p:nvPr>
        </p:nvSpPr>
        <p:spPr>
          <a:xfrm>
            <a:off x="1330960" y="2002971"/>
            <a:ext cx="9702800" cy="4018417"/>
          </a:xfrm>
        </p:spPr>
        <p:txBody>
          <a:bodyPr>
            <a:normAutofit/>
          </a:bodyPr>
          <a:lstStyle/>
          <a:p>
            <a:endParaRPr lang="en-GB" sz="2400" dirty="0"/>
          </a:p>
          <a:p>
            <a:r>
              <a:rPr lang="en-GB" sz="2400" dirty="0"/>
              <a:t>Four potential outcomes following an investigation:</a:t>
            </a:r>
          </a:p>
          <a:p>
            <a:endParaRPr lang="en-GB" sz="2400" dirty="0"/>
          </a:p>
          <a:p>
            <a:pPr marL="457200" indent="-457200">
              <a:buAutoNum type="arabicPeriod"/>
            </a:pPr>
            <a:r>
              <a:rPr lang="en-GB" sz="2400" dirty="0"/>
              <a:t>No case to answer/lack of evidence</a:t>
            </a:r>
          </a:p>
          <a:p>
            <a:pPr marL="457200" indent="-457200">
              <a:buAutoNum type="arabicPeriod"/>
            </a:pPr>
            <a:r>
              <a:rPr lang="en-GB" sz="2400" dirty="0"/>
              <a:t>Rest on file some or all of the allegations for a period of five years</a:t>
            </a:r>
          </a:p>
          <a:p>
            <a:pPr marL="457200" indent="-457200">
              <a:buAutoNum type="arabicPeriod"/>
            </a:pPr>
            <a:r>
              <a:rPr lang="en-GB" sz="2400" dirty="0"/>
              <a:t>Dispose of the complaint by way of consent order or</a:t>
            </a:r>
          </a:p>
          <a:p>
            <a:pPr marL="457200" indent="-457200">
              <a:buAutoNum type="arabicPeriod"/>
            </a:pPr>
            <a:r>
              <a:rPr lang="en-GB" sz="2400" dirty="0"/>
              <a:t>Draft a report of disciplinary allegations</a:t>
            </a:r>
          </a:p>
          <a:p>
            <a:pPr marL="457200" indent="-457200">
              <a:buAutoNum type="arabicPeriod"/>
            </a:pPr>
            <a:endParaRPr lang="en-GB" sz="2400" dirty="0"/>
          </a:p>
          <a:p>
            <a:endParaRPr lang="en-GB" sz="2400" i="1" dirty="0"/>
          </a:p>
          <a:p>
            <a:pPr marL="457200" indent="-457200">
              <a:buFont typeface="Arial" pitchFamily="34" charset="0"/>
              <a:buChar char="•"/>
            </a:pPr>
            <a:endParaRPr lang="en-GB" sz="2400" dirty="0"/>
          </a:p>
          <a:p>
            <a:pPr marL="457200" indent="-457200">
              <a:buFont typeface="Arial" pitchFamily="34" charset="0"/>
              <a:buChar char="•"/>
            </a:pPr>
            <a:endParaRPr lang="en-GB" sz="2400" dirty="0"/>
          </a:p>
        </p:txBody>
      </p:sp>
    </p:spTree>
    <p:extLst>
      <p:ext uri="{BB962C8B-B14F-4D97-AF65-F5344CB8AC3E}">
        <p14:creationId xmlns:p14="http://schemas.microsoft.com/office/powerpoint/2010/main" val="12624425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Complaint form</a:t>
            </a:r>
          </a:p>
        </p:txBody>
      </p:sp>
      <p:sp>
        <p:nvSpPr>
          <p:cNvPr id="5" name="Content Placeholder 4"/>
          <p:cNvSpPr>
            <a:spLocks noGrp="1"/>
          </p:cNvSpPr>
          <p:nvPr>
            <p:ph idx="1"/>
          </p:nvPr>
        </p:nvSpPr>
        <p:spPr/>
        <p:txBody>
          <a:bodyPr>
            <a:normAutofit/>
          </a:bodyPr>
          <a:lstStyle/>
          <a:p>
            <a:pPr marL="342900" indent="-342900">
              <a:buFont typeface="Arial" pitchFamily="34" charset="0"/>
              <a:buChar char="•"/>
            </a:pPr>
            <a:r>
              <a:rPr lang="en-GB" sz="2400" dirty="0"/>
              <a:t>Mandatory to have completed a complaint form before a complaint is considered</a:t>
            </a:r>
          </a:p>
          <a:p>
            <a:pPr marL="342900" indent="-342900">
              <a:buFont typeface="Arial" pitchFamily="34" charset="0"/>
              <a:buChar char="•"/>
            </a:pPr>
            <a:endParaRPr lang="en-GB" sz="2400" dirty="0"/>
          </a:p>
          <a:p>
            <a:pPr marL="342900" indent="-342900">
              <a:buFont typeface="Arial" pitchFamily="34" charset="0"/>
              <a:buChar char="•"/>
            </a:pPr>
            <a:r>
              <a:rPr lang="en-GB" sz="2400" dirty="0"/>
              <a:t>Key pieces of information requested at the outset of considering a complaint</a:t>
            </a:r>
          </a:p>
          <a:p>
            <a:endParaRPr lang="en-GB" dirty="0"/>
          </a:p>
        </p:txBody>
      </p:sp>
    </p:spTree>
    <p:extLst>
      <p:ext uri="{BB962C8B-B14F-4D97-AF65-F5344CB8AC3E}">
        <p14:creationId xmlns:p14="http://schemas.microsoft.com/office/powerpoint/2010/main" val="40001286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24610" y="1295416"/>
            <a:ext cx="9703753" cy="620470"/>
          </a:xfrm>
        </p:spPr>
        <p:txBody>
          <a:bodyPr>
            <a:normAutofit fontScale="90000"/>
          </a:bodyPr>
          <a:lstStyle/>
          <a:p>
            <a:r>
              <a:rPr lang="en-GB" sz="3600" b="1" dirty="0"/>
              <a:t>Outcome – No case to answer/lack of evidence</a:t>
            </a:r>
          </a:p>
        </p:txBody>
      </p:sp>
      <p:sp>
        <p:nvSpPr>
          <p:cNvPr id="5" name="Content Placeholder 4"/>
          <p:cNvSpPr>
            <a:spLocks noGrp="1"/>
          </p:cNvSpPr>
          <p:nvPr>
            <p:ph idx="1"/>
          </p:nvPr>
        </p:nvSpPr>
        <p:spPr>
          <a:xfrm>
            <a:off x="1330960" y="2002971"/>
            <a:ext cx="9702800" cy="4018417"/>
          </a:xfrm>
        </p:spPr>
        <p:txBody>
          <a:bodyPr>
            <a:normAutofit lnSpcReduction="10000"/>
          </a:bodyPr>
          <a:lstStyle/>
          <a:p>
            <a:r>
              <a:rPr lang="en-GB" sz="2400" dirty="0"/>
              <a:t>1. No case to answer/lack of evidence</a:t>
            </a:r>
          </a:p>
          <a:p>
            <a:endParaRPr lang="en-GB" sz="2400" dirty="0"/>
          </a:p>
          <a:p>
            <a:pPr marL="342900" indent="-342900">
              <a:buFont typeface="Arial" pitchFamily="34" charset="0"/>
              <a:buChar char="•"/>
            </a:pPr>
            <a:r>
              <a:rPr lang="en-GB" sz="2400" dirty="0"/>
              <a:t>Reasons for closing the case are set out in writing to both parties</a:t>
            </a:r>
          </a:p>
          <a:p>
            <a:pPr marL="342900" indent="-342900">
              <a:buFont typeface="Arial" pitchFamily="34" charset="0"/>
              <a:buChar char="•"/>
            </a:pPr>
            <a:r>
              <a:rPr lang="en-GB" sz="2400" dirty="0"/>
              <a:t>Right of appeal on the decision provided to both parties</a:t>
            </a:r>
          </a:p>
          <a:p>
            <a:pPr marL="342900" indent="-342900">
              <a:buFont typeface="Arial" pitchFamily="34" charset="0"/>
              <a:buChar char="•"/>
            </a:pPr>
            <a:r>
              <a:rPr lang="en-GB" sz="2400" dirty="0"/>
              <a:t>Any appeal of the decision to be put in writing within set deadline providing detailed grounds as to why they do not agree with the decision to close the case</a:t>
            </a:r>
          </a:p>
          <a:p>
            <a:pPr marL="342900" indent="-342900">
              <a:buFont typeface="Arial" pitchFamily="34" charset="0"/>
              <a:buChar char="•"/>
            </a:pPr>
            <a:r>
              <a:rPr lang="en-GB" sz="2400" dirty="0"/>
              <a:t>Complaint and detailed grounds for appeal to be considered by someone independent to the investigation </a:t>
            </a:r>
          </a:p>
          <a:p>
            <a:pPr marL="342900" indent="-342900">
              <a:buFont typeface="Arial" pitchFamily="34" charset="0"/>
              <a:buChar char="•"/>
            </a:pPr>
            <a:r>
              <a:rPr lang="en-GB" sz="2400" dirty="0"/>
              <a:t>Outcome of the appeal to be detailed in writing  </a:t>
            </a:r>
          </a:p>
          <a:p>
            <a:endParaRPr lang="en-GB" sz="2400" dirty="0"/>
          </a:p>
          <a:p>
            <a:endParaRPr lang="en-GB" sz="2400" i="1" dirty="0"/>
          </a:p>
          <a:p>
            <a:pPr marL="457200" indent="-457200">
              <a:buFont typeface="Arial" pitchFamily="34" charset="0"/>
              <a:buChar char="•"/>
            </a:pPr>
            <a:endParaRPr lang="en-GB" sz="2400" dirty="0"/>
          </a:p>
          <a:p>
            <a:pPr marL="457200" indent="-457200">
              <a:buFont typeface="Arial" pitchFamily="34" charset="0"/>
              <a:buChar char="•"/>
            </a:pPr>
            <a:endParaRPr lang="en-GB" sz="2400" dirty="0"/>
          </a:p>
        </p:txBody>
      </p:sp>
    </p:spTree>
    <p:extLst>
      <p:ext uri="{BB962C8B-B14F-4D97-AF65-F5344CB8AC3E}">
        <p14:creationId xmlns:p14="http://schemas.microsoft.com/office/powerpoint/2010/main" val="5654078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24610" y="1295416"/>
            <a:ext cx="9703753" cy="620470"/>
          </a:xfrm>
        </p:spPr>
        <p:txBody>
          <a:bodyPr>
            <a:normAutofit/>
          </a:bodyPr>
          <a:lstStyle/>
          <a:p>
            <a:r>
              <a:rPr lang="en-GB" sz="3600" b="1" dirty="0"/>
              <a:t>Outcome – Rest on file (1)</a:t>
            </a:r>
          </a:p>
        </p:txBody>
      </p:sp>
      <p:sp>
        <p:nvSpPr>
          <p:cNvPr id="5" name="Content Placeholder 4"/>
          <p:cNvSpPr>
            <a:spLocks noGrp="1"/>
          </p:cNvSpPr>
          <p:nvPr>
            <p:ph idx="1"/>
          </p:nvPr>
        </p:nvSpPr>
        <p:spPr>
          <a:xfrm>
            <a:off x="1330960" y="2002971"/>
            <a:ext cx="9702800" cy="4018417"/>
          </a:xfrm>
        </p:spPr>
        <p:txBody>
          <a:bodyPr>
            <a:normAutofit fontScale="85000" lnSpcReduction="20000"/>
          </a:bodyPr>
          <a:lstStyle/>
          <a:p>
            <a:r>
              <a:rPr lang="en-GB" sz="2400" dirty="0"/>
              <a:t>2. Rest on file some or all of the allegations for a period of five years</a:t>
            </a:r>
          </a:p>
          <a:p>
            <a:endParaRPr lang="en-GB" sz="2400" dirty="0"/>
          </a:p>
          <a:p>
            <a:pPr marL="342900" indent="-342900">
              <a:buFont typeface="Arial" pitchFamily="34" charset="0"/>
              <a:buChar char="•"/>
            </a:pPr>
            <a:r>
              <a:rPr lang="en-GB" sz="2400" dirty="0"/>
              <a:t>Prima facie case to answer but it is not in the public interest for the case to be considered by a Disciplinary Committee</a:t>
            </a:r>
          </a:p>
          <a:p>
            <a:endParaRPr lang="en-GB" sz="2400" dirty="0"/>
          </a:p>
          <a:p>
            <a:pPr marL="342900" indent="-342900">
              <a:buFont typeface="Arial" pitchFamily="34" charset="0"/>
              <a:buChar char="•"/>
            </a:pPr>
            <a:r>
              <a:rPr lang="en-GB" sz="2400" dirty="0"/>
              <a:t>Reasons set out in writing to both parties</a:t>
            </a:r>
          </a:p>
          <a:p>
            <a:pPr marL="342900" indent="-342900">
              <a:buFont typeface="Arial" pitchFamily="34" charset="0"/>
              <a:buChar char="•"/>
            </a:pPr>
            <a:r>
              <a:rPr lang="en-GB" sz="2400" dirty="0"/>
              <a:t>Right of appeal on the decision provided to both parties</a:t>
            </a:r>
          </a:p>
          <a:p>
            <a:pPr marL="342900" indent="-342900">
              <a:buFont typeface="Arial" pitchFamily="34" charset="0"/>
              <a:buChar char="•"/>
            </a:pPr>
            <a:r>
              <a:rPr lang="en-GB" sz="2400" dirty="0"/>
              <a:t>Any appeal of the decision to be put in writing within 30 days setting out detailed grounds as to why they do not agree with the decision to close the case</a:t>
            </a:r>
          </a:p>
          <a:p>
            <a:pPr marL="342900" indent="-342900">
              <a:buFont typeface="Arial" pitchFamily="34" charset="0"/>
              <a:buChar char="•"/>
            </a:pPr>
            <a:r>
              <a:rPr lang="en-GB" sz="2400" dirty="0"/>
              <a:t>Complaint and detailed grounds for appeal to be considered by someone independent to the complaint</a:t>
            </a:r>
          </a:p>
          <a:p>
            <a:pPr marL="342900" indent="-342900">
              <a:buFont typeface="Arial" pitchFamily="34" charset="0"/>
              <a:buChar char="•"/>
            </a:pPr>
            <a:r>
              <a:rPr lang="en-GB" sz="2400" dirty="0"/>
              <a:t>Outcome of the appeal to be detailed in writing </a:t>
            </a:r>
          </a:p>
          <a:p>
            <a:endParaRPr lang="en-GB" sz="2400" dirty="0"/>
          </a:p>
          <a:p>
            <a:endParaRPr lang="en-GB" sz="2400" dirty="0"/>
          </a:p>
          <a:p>
            <a:endParaRPr lang="en-GB" sz="2400" dirty="0"/>
          </a:p>
          <a:p>
            <a:endParaRPr lang="en-GB" sz="2400" dirty="0"/>
          </a:p>
          <a:p>
            <a:endParaRPr lang="en-GB" sz="2400" i="1" dirty="0"/>
          </a:p>
          <a:p>
            <a:pPr marL="457200" indent="-457200">
              <a:buFont typeface="Arial" pitchFamily="34" charset="0"/>
              <a:buChar char="•"/>
            </a:pPr>
            <a:endParaRPr lang="en-GB" sz="2400" dirty="0"/>
          </a:p>
          <a:p>
            <a:pPr marL="457200" indent="-457200">
              <a:buFont typeface="Arial" pitchFamily="34" charset="0"/>
              <a:buChar char="•"/>
            </a:pPr>
            <a:endParaRPr lang="en-GB" sz="2400" dirty="0"/>
          </a:p>
        </p:txBody>
      </p:sp>
    </p:spTree>
    <p:extLst>
      <p:ext uri="{BB962C8B-B14F-4D97-AF65-F5344CB8AC3E}">
        <p14:creationId xmlns:p14="http://schemas.microsoft.com/office/powerpoint/2010/main" val="20682975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24610" y="1295416"/>
            <a:ext cx="9703753" cy="620470"/>
          </a:xfrm>
        </p:spPr>
        <p:txBody>
          <a:bodyPr>
            <a:normAutofit/>
          </a:bodyPr>
          <a:lstStyle/>
          <a:p>
            <a:r>
              <a:rPr lang="en-GB" sz="3600" b="1" dirty="0"/>
              <a:t>Outcome – Rest on file (2)</a:t>
            </a:r>
          </a:p>
        </p:txBody>
      </p:sp>
      <p:sp>
        <p:nvSpPr>
          <p:cNvPr id="5" name="Content Placeholder 4"/>
          <p:cNvSpPr>
            <a:spLocks noGrp="1"/>
          </p:cNvSpPr>
          <p:nvPr>
            <p:ph idx="1"/>
          </p:nvPr>
        </p:nvSpPr>
        <p:spPr>
          <a:xfrm>
            <a:off x="1330960" y="2002971"/>
            <a:ext cx="9702800" cy="4018417"/>
          </a:xfrm>
        </p:spPr>
        <p:txBody>
          <a:bodyPr>
            <a:normAutofit/>
          </a:bodyPr>
          <a:lstStyle/>
          <a:p>
            <a:r>
              <a:rPr lang="en-GB" sz="2400" dirty="0"/>
              <a:t>Public interest considerations:</a:t>
            </a:r>
          </a:p>
          <a:p>
            <a:pPr marL="342900" indent="-342900">
              <a:buFont typeface="Arial" pitchFamily="34" charset="0"/>
              <a:buChar char="•"/>
            </a:pPr>
            <a:r>
              <a:rPr lang="en-GB" sz="2400" dirty="0"/>
              <a:t>The conduct was committed as a result of a genuine mistake/misunderstanding</a:t>
            </a:r>
          </a:p>
          <a:p>
            <a:pPr marL="342900" indent="-342900">
              <a:buFont typeface="Arial" pitchFamily="34" charset="0"/>
              <a:buChar char="•"/>
            </a:pPr>
            <a:r>
              <a:rPr lang="en-GB" sz="2400" dirty="0"/>
              <a:t>The loss or harm is minor or the result of a single isolated incident</a:t>
            </a:r>
          </a:p>
          <a:p>
            <a:pPr marL="342900" indent="-342900">
              <a:buFont typeface="Arial" pitchFamily="34" charset="0"/>
              <a:buChar char="•"/>
            </a:pPr>
            <a:r>
              <a:rPr lang="en-GB" sz="2400" dirty="0"/>
              <a:t>Remedial steps have been taken by the member or the member has put right the loss or harm caused</a:t>
            </a:r>
          </a:p>
          <a:p>
            <a:pPr marL="342900" indent="-342900">
              <a:buFont typeface="Arial" pitchFamily="34" charset="0"/>
              <a:buChar char="•"/>
            </a:pPr>
            <a:r>
              <a:rPr lang="en-GB" sz="2400" dirty="0"/>
              <a:t>No evidence of dishonesty</a:t>
            </a:r>
          </a:p>
          <a:p>
            <a:pPr marL="342900" indent="-342900">
              <a:buFont typeface="Arial" pitchFamily="34" charset="0"/>
              <a:buChar char="•"/>
            </a:pPr>
            <a:r>
              <a:rPr lang="en-GB" sz="2400" dirty="0"/>
              <a:t>No evidence the conduct was premeditated</a:t>
            </a:r>
          </a:p>
          <a:p>
            <a:endParaRPr lang="en-GB" sz="2400" dirty="0"/>
          </a:p>
          <a:p>
            <a:endParaRPr lang="en-GB" sz="2400" dirty="0"/>
          </a:p>
          <a:p>
            <a:endParaRPr lang="en-GB" sz="2400" dirty="0"/>
          </a:p>
          <a:p>
            <a:endParaRPr lang="en-GB" sz="2400" dirty="0"/>
          </a:p>
          <a:p>
            <a:endParaRPr lang="en-GB" sz="2400" i="1" dirty="0"/>
          </a:p>
          <a:p>
            <a:pPr marL="457200" indent="-457200">
              <a:buFont typeface="Arial" pitchFamily="34" charset="0"/>
              <a:buChar char="•"/>
            </a:pPr>
            <a:endParaRPr lang="en-GB" sz="2400" dirty="0"/>
          </a:p>
          <a:p>
            <a:pPr marL="457200" indent="-457200">
              <a:buFont typeface="Arial" pitchFamily="34" charset="0"/>
              <a:buChar char="•"/>
            </a:pPr>
            <a:endParaRPr lang="en-GB" sz="2400" dirty="0"/>
          </a:p>
        </p:txBody>
      </p:sp>
    </p:spTree>
    <p:extLst>
      <p:ext uri="{BB962C8B-B14F-4D97-AF65-F5344CB8AC3E}">
        <p14:creationId xmlns:p14="http://schemas.microsoft.com/office/powerpoint/2010/main" val="5759618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24610" y="1295416"/>
            <a:ext cx="9703753" cy="620470"/>
          </a:xfrm>
        </p:spPr>
        <p:txBody>
          <a:bodyPr>
            <a:normAutofit/>
          </a:bodyPr>
          <a:lstStyle/>
          <a:p>
            <a:r>
              <a:rPr lang="en-GB" sz="3600" b="1" dirty="0"/>
              <a:t>Outcome – consent order</a:t>
            </a:r>
          </a:p>
        </p:txBody>
      </p:sp>
      <p:sp>
        <p:nvSpPr>
          <p:cNvPr id="5" name="Content Placeholder 4"/>
          <p:cNvSpPr>
            <a:spLocks noGrp="1"/>
          </p:cNvSpPr>
          <p:nvPr>
            <p:ph idx="1"/>
          </p:nvPr>
        </p:nvSpPr>
        <p:spPr>
          <a:xfrm>
            <a:off x="1330960" y="2002971"/>
            <a:ext cx="9702800" cy="4018417"/>
          </a:xfrm>
        </p:spPr>
        <p:txBody>
          <a:bodyPr>
            <a:normAutofit lnSpcReduction="10000"/>
          </a:bodyPr>
          <a:lstStyle/>
          <a:p>
            <a:r>
              <a:rPr lang="en-GB" sz="2400" dirty="0"/>
              <a:t>3. Dispose of the complaint by way of consent order</a:t>
            </a:r>
          </a:p>
          <a:p>
            <a:endParaRPr lang="en-GB" sz="2400" dirty="0"/>
          </a:p>
          <a:p>
            <a:pPr marL="342900" indent="-342900">
              <a:buFont typeface="Arial" pitchFamily="34" charset="0"/>
              <a:buChar char="•"/>
            </a:pPr>
            <a:r>
              <a:rPr lang="en-GB" sz="2400" dirty="0"/>
              <a:t>Complaints can be disposed of by way of consent order for any allegations that would not result in removal from membership or the student register</a:t>
            </a:r>
          </a:p>
          <a:p>
            <a:pPr marL="342900" indent="-342900">
              <a:buFont typeface="Arial" pitchFamily="34" charset="0"/>
              <a:buChar char="•"/>
            </a:pPr>
            <a:r>
              <a:rPr lang="en-GB" sz="2400" dirty="0"/>
              <a:t>The relevant person has to admit all the allegations, facts and any failings and/or breaches in full and agree with the proposed sanction</a:t>
            </a:r>
          </a:p>
          <a:p>
            <a:pPr marL="342900" indent="-342900">
              <a:buFont typeface="Arial" pitchFamily="34" charset="0"/>
              <a:buChar char="•"/>
            </a:pPr>
            <a:r>
              <a:rPr lang="en-GB" sz="2400" dirty="0"/>
              <a:t>This enables cases to be concluded more quickly and efficiently and avoids unnecessary full hearings whilst still taking robust action </a:t>
            </a:r>
          </a:p>
          <a:p>
            <a:pPr marL="342900" indent="-342900">
              <a:buFont typeface="Arial" pitchFamily="34" charset="0"/>
              <a:buChar char="•"/>
            </a:pPr>
            <a:r>
              <a:rPr lang="en-GB" sz="2400" dirty="0"/>
              <a:t>All consent orders are published and there is no right of appeal.</a:t>
            </a:r>
          </a:p>
          <a:p>
            <a:pPr marL="342900" indent="-342900">
              <a:buFont typeface="Arial" pitchFamily="34" charset="0"/>
              <a:buChar char="•"/>
            </a:pPr>
            <a:endParaRPr lang="en-GB" sz="2400" dirty="0"/>
          </a:p>
          <a:p>
            <a:pPr marL="342900" indent="-342900">
              <a:buFont typeface="Arial" pitchFamily="34" charset="0"/>
              <a:buChar char="•"/>
            </a:pPr>
            <a:endParaRPr lang="en-GB" sz="2400" dirty="0"/>
          </a:p>
          <a:p>
            <a:endParaRPr lang="en-GB" sz="2400" dirty="0"/>
          </a:p>
          <a:p>
            <a:endParaRPr lang="en-GB" sz="2400" dirty="0"/>
          </a:p>
          <a:p>
            <a:endParaRPr lang="en-GB" sz="2400" dirty="0"/>
          </a:p>
          <a:p>
            <a:endParaRPr lang="en-GB" sz="2400" dirty="0"/>
          </a:p>
          <a:p>
            <a:endParaRPr lang="en-GB" sz="2400" i="1" dirty="0"/>
          </a:p>
          <a:p>
            <a:pPr marL="457200" indent="-457200">
              <a:buFont typeface="Arial" pitchFamily="34" charset="0"/>
              <a:buChar char="•"/>
            </a:pPr>
            <a:endParaRPr lang="en-GB" sz="2400" dirty="0"/>
          </a:p>
          <a:p>
            <a:pPr marL="457200" indent="-457200">
              <a:buFont typeface="Arial" pitchFamily="34" charset="0"/>
              <a:buChar char="•"/>
            </a:pPr>
            <a:endParaRPr lang="en-GB" sz="2400" dirty="0"/>
          </a:p>
        </p:txBody>
      </p:sp>
    </p:spTree>
    <p:extLst>
      <p:ext uri="{BB962C8B-B14F-4D97-AF65-F5344CB8AC3E}">
        <p14:creationId xmlns:p14="http://schemas.microsoft.com/office/powerpoint/2010/main" val="21291538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24610" y="1295416"/>
            <a:ext cx="9703753" cy="620470"/>
          </a:xfrm>
        </p:spPr>
        <p:txBody>
          <a:bodyPr>
            <a:normAutofit/>
          </a:bodyPr>
          <a:lstStyle/>
          <a:p>
            <a:r>
              <a:rPr lang="en-GB" sz="3600" b="1" dirty="0"/>
              <a:t>Outcome – Report of disciplinary allegations</a:t>
            </a:r>
          </a:p>
        </p:txBody>
      </p:sp>
      <p:sp>
        <p:nvSpPr>
          <p:cNvPr id="5" name="Content Placeholder 4"/>
          <p:cNvSpPr>
            <a:spLocks noGrp="1"/>
          </p:cNvSpPr>
          <p:nvPr>
            <p:ph idx="1"/>
          </p:nvPr>
        </p:nvSpPr>
        <p:spPr>
          <a:xfrm>
            <a:off x="1330960" y="2002971"/>
            <a:ext cx="9702800" cy="4018417"/>
          </a:xfrm>
        </p:spPr>
        <p:txBody>
          <a:bodyPr>
            <a:normAutofit/>
          </a:bodyPr>
          <a:lstStyle/>
          <a:p>
            <a:r>
              <a:rPr lang="en-GB" sz="2400" dirty="0"/>
              <a:t>4. Draft a report of disciplinary allegations.</a:t>
            </a:r>
          </a:p>
          <a:p>
            <a:endParaRPr lang="en-GB" sz="2400" dirty="0"/>
          </a:p>
          <a:p>
            <a:r>
              <a:rPr lang="en-GB" sz="2400" dirty="0"/>
              <a:t>This is where there is a case to answer and there is a real prospect of a reasonable tribunal finding an allegation proved in light of the evidence and that it is in the public interest for the case to be heard by a Disciplinary Committee </a:t>
            </a:r>
          </a:p>
          <a:p>
            <a:endParaRPr lang="en-GB" sz="2400" dirty="0"/>
          </a:p>
          <a:p>
            <a:endParaRPr lang="en-GB" sz="2400" dirty="0"/>
          </a:p>
          <a:p>
            <a:endParaRPr lang="en-GB" sz="2400" dirty="0"/>
          </a:p>
          <a:p>
            <a:endParaRPr lang="en-GB" sz="2400" dirty="0"/>
          </a:p>
          <a:p>
            <a:endParaRPr lang="en-GB" sz="2400" dirty="0"/>
          </a:p>
          <a:p>
            <a:endParaRPr lang="en-GB" sz="2400" i="1" dirty="0"/>
          </a:p>
          <a:p>
            <a:pPr marL="457200" indent="-457200">
              <a:buFont typeface="Arial" pitchFamily="34" charset="0"/>
              <a:buChar char="•"/>
            </a:pPr>
            <a:endParaRPr lang="en-GB" sz="2400" dirty="0"/>
          </a:p>
          <a:p>
            <a:pPr marL="457200" indent="-457200">
              <a:buFont typeface="Arial" pitchFamily="34" charset="0"/>
              <a:buChar char="•"/>
            </a:pPr>
            <a:endParaRPr lang="en-GB" sz="2400" dirty="0"/>
          </a:p>
        </p:txBody>
      </p:sp>
    </p:spTree>
    <p:extLst>
      <p:ext uri="{BB962C8B-B14F-4D97-AF65-F5344CB8AC3E}">
        <p14:creationId xmlns:p14="http://schemas.microsoft.com/office/powerpoint/2010/main" val="38316124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24610" y="1295416"/>
            <a:ext cx="9703753" cy="576927"/>
          </a:xfrm>
        </p:spPr>
        <p:txBody>
          <a:bodyPr>
            <a:normAutofit/>
          </a:bodyPr>
          <a:lstStyle/>
          <a:p>
            <a:r>
              <a:rPr lang="en-GB" sz="3200" b="1" dirty="0"/>
              <a:t>Initial Review of a complaint</a:t>
            </a:r>
          </a:p>
        </p:txBody>
      </p:sp>
      <p:sp>
        <p:nvSpPr>
          <p:cNvPr id="5" name="Content Placeholder 4"/>
          <p:cNvSpPr>
            <a:spLocks noGrp="1"/>
          </p:cNvSpPr>
          <p:nvPr>
            <p:ph idx="1"/>
          </p:nvPr>
        </p:nvSpPr>
        <p:spPr>
          <a:xfrm>
            <a:off x="1330960" y="1959429"/>
            <a:ext cx="9702800" cy="4061959"/>
          </a:xfrm>
        </p:spPr>
        <p:txBody>
          <a:bodyPr>
            <a:noAutofit/>
          </a:bodyPr>
          <a:lstStyle/>
          <a:p>
            <a:pPr marL="457200" indent="-457200">
              <a:buClr>
                <a:srgbClr val="C00000"/>
              </a:buClr>
              <a:buFont typeface="Wingdings" pitchFamily="2" charset="2"/>
              <a:buChar char="§"/>
            </a:pPr>
            <a:endParaRPr lang="en-GB" sz="2800" dirty="0"/>
          </a:p>
          <a:p>
            <a:pPr marL="457200" indent="-457200">
              <a:buClr>
                <a:srgbClr val="C00000"/>
              </a:buClr>
              <a:buFont typeface="Wingdings" pitchFamily="2" charset="2"/>
              <a:buChar char="§"/>
            </a:pPr>
            <a:r>
              <a:rPr lang="en-GB" sz="2800" dirty="0"/>
              <a:t>Does the complaint relate to a relevant member/student?</a:t>
            </a:r>
          </a:p>
          <a:p>
            <a:pPr marL="457200" indent="-457200">
              <a:buClr>
                <a:srgbClr val="C00000"/>
              </a:buClr>
              <a:buFont typeface="Wingdings" pitchFamily="2" charset="2"/>
              <a:buChar char="§"/>
            </a:pPr>
            <a:r>
              <a:rPr lang="en-GB" sz="2800" dirty="0"/>
              <a:t>Are you the appropriate regulator to investigate the complaint? Member of another body/certificates with another body?</a:t>
            </a:r>
          </a:p>
          <a:p>
            <a:pPr marL="457200" indent="-457200">
              <a:buClr>
                <a:srgbClr val="C00000"/>
              </a:buClr>
              <a:buFont typeface="Wingdings" pitchFamily="2" charset="2"/>
              <a:buChar char="§"/>
            </a:pPr>
            <a:r>
              <a:rPr lang="en-GB" sz="2800" dirty="0"/>
              <a:t>Does the complaint relate to a former member?</a:t>
            </a:r>
          </a:p>
          <a:p>
            <a:endParaRPr lang="en-GB" sz="2800" dirty="0"/>
          </a:p>
        </p:txBody>
      </p:sp>
    </p:spTree>
    <p:extLst>
      <p:ext uri="{BB962C8B-B14F-4D97-AF65-F5344CB8AC3E}">
        <p14:creationId xmlns:p14="http://schemas.microsoft.com/office/powerpoint/2010/main" val="15069766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24610" y="1295416"/>
            <a:ext cx="9703753" cy="576927"/>
          </a:xfrm>
        </p:spPr>
        <p:txBody>
          <a:bodyPr>
            <a:normAutofit/>
          </a:bodyPr>
          <a:lstStyle/>
          <a:p>
            <a:r>
              <a:rPr lang="en-GB" sz="3200" b="1" dirty="0"/>
              <a:t>Initial Review of a complaint</a:t>
            </a:r>
          </a:p>
        </p:txBody>
      </p:sp>
      <p:sp>
        <p:nvSpPr>
          <p:cNvPr id="5" name="Content Placeholder 4"/>
          <p:cNvSpPr>
            <a:spLocks noGrp="1"/>
          </p:cNvSpPr>
          <p:nvPr>
            <p:ph idx="1"/>
          </p:nvPr>
        </p:nvSpPr>
        <p:spPr>
          <a:xfrm>
            <a:off x="1330960" y="1959429"/>
            <a:ext cx="9702800" cy="4061959"/>
          </a:xfrm>
        </p:spPr>
        <p:txBody>
          <a:bodyPr>
            <a:noAutofit/>
          </a:bodyPr>
          <a:lstStyle/>
          <a:p>
            <a:pPr marL="457200" indent="-457200">
              <a:buFont typeface="Arial" pitchFamily="34" charset="0"/>
              <a:buChar char="•"/>
            </a:pPr>
            <a:endParaRPr lang="en-GB" sz="2400" dirty="0"/>
          </a:p>
          <a:p>
            <a:pPr marL="457200" indent="-457200">
              <a:buFont typeface="Arial" pitchFamily="34" charset="0"/>
              <a:buChar char="•"/>
            </a:pPr>
            <a:r>
              <a:rPr lang="en-GB" sz="2400" dirty="0"/>
              <a:t>Has the Member been the subject of previous complaints? </a:t>
            </a:r>
          </a:p>
          <a:p>
            <a:pPr marL="457200" indent="-457200">
              <a:buFont typeface="Arial" pitchFamily="34" charset="0"/>
              <a:buChar char="•"/>
            </a:pPr>
            <a:r>
              <a:rPr lang="en-GB" sz="2400" dirty="0"/>
              <a:t>If so what types of complaints have been made against them in the past?</a:t>
            </a:r>
          </a:p>
          <a:p>
            <a:pPr marL="457200" indent="-457200">
              <a:buFont typeface="Arial" pitchFamily="34" charset="0"/>
              <a:buChar char="•"/>
            </a:pPr>
            <a:r>
              <a:rPr lang="en-GB" sz="2400" dirty="0"/>
              <a:t>If they are similar to the issues raised by this complaint does it indicate a repeated deficiency in member’s practice?</a:t>
            </a:r>
          </a:p>
          <a:p>
            <a:pPr marL="457200" indent="-457200">
              <a:buFont typeface="Arial" pitchFamily="34" charset="0"/>
              <a:buChar char="•"/>
            </a:pPr>
            <a:r>
              <a:rPr lang="en-GB" sz="2400" dirty="0"/>
              <a:t>How long ago were these issues raised. If the previous complaint is recent were any regulatory warnings or penalties given?</a:t>
            </a:r>
          </a:p>
          <a:p>
            <a:endParaRPr lang="en-GB" sz="2800" dirty="0"/>
          </a:p>
        </p:txBody>
      </p:sp>
    </p:spTree>
    <p:extLst>
      <p:ext uri="{BB962C8B-B14F-4D97-AF65-F5344CB8AC3E}">
        <p14:creationId xmlns:p14="http://schemas.microsoft.com/office/powerpoint/2010/main" val="39805602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24610" y="1295416"/>
            <a:ext cx="9703753" cy="576927"/>
          </a:xfrm>
        </p:spPr>
        <p:txBody>
          <a:bodyPr>
            <a:normAutofit/>
          </a:bodyPr>
          <a:lstStyle/>
          <a:p>
            <a:r>
              <a:rPr lang="en-GB" sz="3200" b="1" dirty="0"/>
              <a:t>Initial Review of a complaint</a:t>
            </a:r>
          </a:p>
        </p:txBody>
      </p:sp>
      <p:sp>
        <p:nvSpPr>
          <p:cNvPr id="5" name="Content Placeholder 4"/>
          <p:cNvSpPr>
            <a:spLocks noGrp="1"/>
          </p:cNvSpPr>
          <p:nvPr>
            <p:ph idx="1"/>
          </p:nvPr>
        </p:nvSpPr>
        <p:spPr>
          <a:xfrm>
            <a:off x="1330960" y="1959429"/>
            <a:ext cx="9702800" cy="4061959"/>
          </a:xfrm>
        </p:spPr>
        <p:txBody>
          <a:bodyPr>
            <a:noAutofit/>
          </a:bodyPr>
          <a:lstStyle/>
          <a:p>
            <a:endParaRPr lang="en-GB" sz="2800" dirty="0"/>
          </a:p>
          <a:p>
            <a:r>
              <a:rPr lang="en-GB" sz="2800" dirty="0"/>
              <a:t>A complaint can be rejected under Complaints and Disciplinary Regulation 4(1) which states:-</a:t>
            </a:r>
          </a:p>
          <a:p>
            <a:endParaRPr lang="en-GB" sz="2800" dirty="0"/>
          </a:p>
          <a:p>
            <a:r>
              <a:rPr lang="en-GB" sz="2800" dirty="0"/>
              <a:t>(a) </a:t>
            </a:r>
            <a:r>
              <a:rPr lang="en-GB" sz="2800" i="1" dirty="0"/>
              <a:t>The investigating officer shall consider any complaint that may come to his attention and decide whether it is appropriate for the Association to refer the complaint for conciliation or investigation.</a:t>
            </a:r>
          </a:p>
        </p:txBody>
      </p:sp>
    </p:spTree>
    <p:extLst>
      <p:ext uri="{BB962C8B-B14F-4D97-AF65-F5344CB8AC3E}">
        <p14:creationId xmlns:p14="http://schemas.microsoft.com/office/powerpoint/2010/main" val="37394872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324610" y="1295416"/>
            <a:ext cx="9703753" cy="620470"/>
          </a:xfrm>
        </p:spPr>
        <p:txBody>
          <a:bodyPr/>
          <a:lstStyle/>
          <a:p>
            <a:r>
              <a:rPr lang="en-GB" b="1" dirty="0"/>
              <a:t>Grounds to reject a complaint (1)</a:t>
            </a:r>
          </a:p>
        </p:txBody>
      </p:sp>
      <p:sp>
        <p:nvSpPr>
          <p:cNvPr id="6" name="Content Placeholder 5"/>
          <p:cNvSpPr>
            <a:spLocks noGrp="1"/>
          </p:cNvSpPr>
          <p:nvPr>
            <p:ph idx="1"/>
          </p:nvPr>
        </p:nvSpPr>
        <p:spPr>
          <a:xfrm>
            <a:off x="1330960" y="2002971"/>
            <a:ext cx="9702800" cy="4018417"/>
          </a:xfrm>
        </p:spPr>
        <p:txBody>
          <a:bodyPr>
            <a:normAutofit fontScale="92500"/>
          </a:bodyPr>
          <a:lstStyle/>
          <a:p>
            <a:pPr marL="457200" indent="-457200">
              <a:buFont typeface="Arial" pitchFamily="34" charset="0"/>
              <a:buChar char="•"/>
            </a:pPr>
            <a:endParaRPr lang="en-GB" sz="2800" dirty="0"/>
          </a:p>
          <a:p>
            <a:pPr marL="457200" indent="-457200">
              <a:buFont typeface="Arial" pitchFamily="34" charset="0"/>
              <a:buChar char="•"/>
            </a:pPr>
            <a:r>
              <a:rPr lang="en-GB" sz="2800" dirty="0"/>
              <a:t>The grounds for complaint arose a long time ago (set period)</a:t>
            </a:r>
          </a:p>
          <a:p>
            <a:pPr marL="457200" indent="-457200">
              <a:buFont typeface="Arial" pitchFamily="34" charset="0"/>
              <a:buChar char="•"/>
            </a:pPr>
            <a:r>
              <a:rPr lang="en-GB" sz="2800" dirty="0"/>
              <a:t>It is not the correct forum to consider the complaint (e.g. employment, commercial disputes)</a:t>
            </a:r>
          </a:p>
          <a:p>
            <a:pPr marL="457200" indent="-457200">
              <a:buFont typeface="Arial" pitchFamily="34" charset="0"/>
              <a:buChar char="•"/>
            </a:pPr>
            <a:r>
              <a:rPr lang="en-GB" sz="2800" dirty="0"/>
              <a:t>Complaint that member has committed a crime</a:t>
            </a:r>
          </a:p>
          <a:p>
            <a:pPr marL="457200" indent="-457200">
              <a:buFont typeface="Arial" pitchFamily="34" charset="0"/>
              <a:buChar char="•"/>
            </a:pPr>
            <a:r>
              <a:rPr lang="en-GB" sz="2800" dirty="0"/>
              <a:t>Complaints which do not engage the relevant regulations</a:t>
            </a:r>
          </a:p>
          <a:p>
            <a:pPr marL="457200" indent="-457200">
              <a:buFont typeface="Arial" pitchFamily="34" charset="0"/>
              <a:buChar char="•"/>
            </a:pPr>
            <a:r>
              <a:rPr lang="en-GB" sz="2800" dirty="0"/>
              <a:t>Complaint not yet raised with the member</a:t>
            </a:r>
          </a:p>
          <a:p>
            <a:pPr marL="457200" indent="-457200">
              <a:buFont typeface="Arial" pitchFamily="34" charset="0"/>
              <a:buChar char="•"/>
            </a:pPr>
            <a:r>
              <a:rPr lang="en-GB" sz="2800" dirty="0"/>
              <a:t>Member/student is no longer on the register </a:t>
            </a:r>
          </a:p>
          <a:p>
            <a:pPr marL="457200" indent="-457200">
              <a:buFont typeface="Arial" pitchFamily="34" charset="0"/>
              <a:buChar char="•"/>
            </a:pPr>
            <a:endParaRPr lang="en-GB" sz="2800" dirty="0"/>
          </a:p>
        </p:txBody>
      </p:sp>
    </p:spTree>
    <p:extLst>
      <p:ext uri="{BB962C8B-B14F-4D97-AF65-F5344CB8AC3E}">
        <p14:creationId xmlns:p14="http://schemas.microsoft.com/office/powerpoint/2010/main" val="39512675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324610" y="1295416"/>
            <a:ext cx="9703753" cy="620470"/>
          </a:xfrm>
        </p:spPr>
        <p:txBody>
          <a:bodyPr/>
          <a:lstStyle/>
          <a:p>
            <a:r>
              <a:rPr lang="en-GB" b="1" dirty="0"/>
              <a:t>Grounds to reject a complaint (2)</a:t>
            </a:r>
          </a:p>
        </p:txBody>
      </p:sp>
      <p:sp>
        <p:nvSpPr>
          <p:cNvPr id="6" name="Content Placeholder 5"/>
          <p:cNvSpPr>
            <a:spLocks noGrp="1"/>
          </p:cNvSpPr>
          <p:nvPr>
            <p:ph idx="1"/>
          </p:nvPr>
        </p:nvSpPr>
        <p:spPr>
          <a:xfrm>
            <a:off x="1330960" y="2002971"/>
            <a:ext cx="9702800" cy="4018417"/>
          </a:xfrm>
        </p:spPr>
        <p:txBody>
          <a:bodyPr>
            <a:normAutofit/>
          </a:bodyPr>
          <a:lstStyle/>
          <a:p>
            <a:pPr marL="457200" indent="-457200">
              <a:buFont typeface="Arial" pitchFamily="34" charset="0"/>
              <a:buChar char="•"/>
            </a:pPr>
            <a:endParaRPr lang="en-GB" sz="2800" dirty="0"/>
          </a:p>
          <a:p>
            <a:pPr marL="457200" indent="-457200">
              <a:buFont typeface="Arial" pitchFamily="34" charset="0"/>
              <a:buChar char="•"/>
            </a:pPr>
            <a:r>
              <a:rPr lang="en-GB" sz="2400" dirty="0"/>
              <a:t>Complaints about members of other accountancy bodies</a:t>
            </a:r>
          </a:p>
          <a:p>
            <a:pPr marL="457200" indent="-457200">
              <a:buFont typeface="Arial" pitchFamily="34" charset="0"/>
              <a:buChar char="•"/>
            </a:pPr>
            <a:r>
              <a:rPr lang="en-GB" sz="2400" dirty="0"/>
              <a:t>Multiple complaints and complaints lodged in stages</a:t>
            </a:r>
          </a:p>
          <a:p>
            <a:pPr marL="457200" indent="-457200">
              <a:buFont typeface="Arial" pitchFamily="34" charset="0"/>
              <a:buChar char="•"/>
            </a:pPr>
            <a:r>
              <a:rPr lang="en-GB" sz="2400" dirty="0"/>
              <a:t>Lack of evidence </a:t>
            </a:r>
          </a:p>
          <a:p>
            <a:pPr marL="457200" indent="-457200">
              <a:buFont typeface="Arial" pitchFamily="34" charset="0"/>
              <a:buChar char="•"/>
            </a:pPr>
            <a:r>
              <a:rPr lang="en-GB" sz="2400" dirty="0"/>
              <a:t>Anonymous complaints when no evidence provided and preliminary review reveals no basis for complaint</a:t>
            </a:r>
          </a:p>
          <a:p>
            <a:pPr marL="457200" indent="-457200">
              <a:buFont typeface="Arial" pitchFamily="34" charset="0"/>
              <a:buChar char="•"/>
            </a:pPr>
            <a:endParaRPr lang="en-GB" sz="2800" dirty="0"/>
          </a:p>
        </p:txBody>
      </p:sp>
    </p:spTree>
    <p:extLst>
      <p:ext uri="{BB962C8B-B14F-4D97-AF65-F5344CB8AC3E}">
        <p14:creationId xmlns:p14="http://schemas.microsoft.com/office/powerpoint/2010/main" val="20602215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ACCA Master Brand Frame">
  <a:themeElements>
    <a:clrScheme name="ACCA colours 2017">
      <a:dk1>
        <a:srgbClr val="000000"/>
      </a:dk1>
      <a:lt1>
        <a:srgbClr val="FFFFFF"/>
      </a:lt1>
      <a:dk2>
        <a:srgbClr val="000000"/>
      </a:dk2>
      <a:lt2>
        <a:srgbClr val="FFFFFF"/>
      </a:lt2>
      <a:accent1>
        <a:srgbClr val="C80000"/>
      </a:accent1>
      <a:accent2>
        <a:srgbClr val="747678"/>
      </a:accent2>
      <a:accent3>
        <a:srgbClr val="F4998A"/>
      </a:accent3>
      <a:accent4>
        <a:srgbClr val="C1C1C1"/>
      </a:accent4>
      <a:accent5>
        <a:srgbClr val="00A3E0"/>
      </a:accent5>
      <a:accent6>
        <a:srgbClr val="FF6A10"/>
      </a:accent6>
      <a:hlink>
        <a:srgbClr val="0066FF"/>
      </a:hlink>
      <a:folHlink>
        <a:srgbClr val="6F2C3F"/>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w="6350">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1400" dirty="0"/>
        </a:defPPr>
      </a:lstStyle>
    </a:txDef>
  </a:objectDefaults>
  <a:extraClrSchemeLst/>
  <a:extLst>
    <a:ext uri="{05A4C25C-085E-4340-85A3-A5531E510DB2}">
      <thm15:themeFamily xmlns:thm15="http://schemas.microsoft.com/office/thememl/2012/main" name="ACCA 16x9 template (Sep 2017) _AW.pptx" id="{9AC6F4F4-3BE6-45E5-958E-6422027B0CD1}" vid="{82B58FE2-DAB5-469F-9209-4F11B43C951B}"/>
    </a:ext>
  </a:extLst>
</a:theme>
</file>

<file path=ppt/theme/theme10.xml><?xml version="1.0" encoding="utf-8"?>
<a:theme xmlns:a="http://schemas.openxmlformats.org/drawingml/2006/main" name="10_ACCA Master (Black log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ACCA 16x9 template (Sep 2017) _AW.pptx" id="{9AC6F4F4-3BE6-45E5-958E-6422027B0CD1}" vid="{408E6DBE-8274-4F85-8EFC-E619C496CCC9}"/>
    </a:ext>
  </a:extLst>
</a:theme>
</file>

<file path=ppt/theme/theme11.xml><?xml version="1.0" encoding="utf-8"?>
<a:theme xmlns:a="http://schemas.openxmlformats.org/drawingml/2006/main" name="31_ACCA Master Brand Frame">
  <a:themeElements>
    <a:clrScheme name="ACCA colours 2017">
      <a:dk1>
        <a:srgbClr val="000000"/>
      </a:dk1>
      <a:lt1>
        <a:srgbClr val="FFFFFF"/>
      </a:lt1>
      <a:dk2>
        <a:srgbClr val="000000"/>
      </a:dk2>
      <a:lt2>
        <a:srgbClr val="FFFFFF"/>
      </a:lt2>
      <a:accent1>
        <a:srgbClr val="C80000"/>
      </a:accent1>
      <a:accent2>
        <a:srgbClr val="747678"/>
      </a:accent2>
      <a:accent3>
        <a:srgbClr val="F4998A"/>
      </a:accent3>
      <a:accent4>
        <a:srgbClr val="C1C1C1"/>
      </a:accent4>
      <a:accent5>
        <a:srgbClr val="00A3E0"/>
      </a:accent5>
      <a:accent6>
        <a:srgbClr val="FF6A10"/>
      </a:accent6>
      <a:hlink>
        <a:srgbClr val="0066FF"/>
      </a:hlink>
      <a:folHlink>
        <a:srgbClr val="6F2C3F"/>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w="6350">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1400" dirty="0"/>
        </a:defPPr>
      </a:lstStyle>
    </a:txDef>
  </a:objectDefaults>
  <a:extraClrSchemeLst/>
  <a:extLst>
    <a:ext uri="{05A4C25C-085E-4340-85A3-A5531E510DB2}">
      <thm15:themeFamily xmlns:thm15="http://schemas.microsoft.com/office/thememl/2012/main" name="ACCA 16x9 template (Sep 2017) _AW.pptx" id="{9AC6F4F4-3BE6-45E5-958E-6422027B0CD1}" vid="{89204BF4-7061-4D73-9C73-BE8DD6EC48A9}"/>
    </a:ext>
  </a:extLst>
</a:theme>
</file>

<file path=ppt/theme/theme12.xml><?xml version="1.0" encoding="utf-8"?>
<a:theme xmlns:a="http://schemas.openxmlformats.org/drawingml/2006/main" name="1_ACCA Master (Black log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ACCA 16x9 template (Sep 2017) _AW.pptx" id="{9AC6F4F4-3BE6-45E5-958E-6422027B0CD1}" vid="{408E6DBE-8274-4F85-8EFC-E619C496CCC9}"/>
    </a:ext>
  </a:extLst>
</a:theme>
</file>

<file path=ppt/theme/theme13.xml><?xml version="1.0" encoding="utf-8"?>
<a:theme xmlns:a="http://schemas.openxmlformats.org/drawingml/2006/main" name="2_ACCA Master (Black log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ACCA 16x9 template (Sep 2017) _AW.pptx" id="{9AC6F4F4-3BE6-45E5-958E-6422027B0CD1}" vid="{408E6DBE-8274-4F85-8EFC-E619C496CCC9}"/>
    </a:ext>
  </a:extLst>
</a:theme>
</file>

<file path=ppt/theme/theme14.xml><?xml version="1.0" encoding="utf-8"?>
<a:theme xmlns:a="http://schemas.openxmlformats.org/drawingml/2006/main" name="6_ACCA Master (Black log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ACCA 16x9 template (Sep 2017) _AW.pptx" id="{9AC6F4F4-3BE6-45E5-958E-6422027B0CD1}" vid="{408E6DBE-8274-4F85-8EFC-E619C496CCC9}"/>
    </a:ext>
  </a:extLst>
</a:theme>
</file>

<file path=ppt/theme/theme15.xml><?xml version="1.0" encoding="utf-8"?>
<a:theme xmlns:a="http://schemas.openxmlformats.org/drawingml/2006/main" name="3_ACCA Master Brand Frame">
  <a:themeElements>
    <a:clrScheme name="ACCA colours 2017">
      <a:dk1>
        <a:srgbClr val="000000"/>
      </a:dk1>
      <a:lt1>
        <a:srgbClr val="FFFFFF"/>
      </a:lt1>
      <a:dk2>
        <a:srgbClr val="000000"/>
      </a:dk2>
      <a:lt2>
        <a:srgbClr val="FFFFFF"/>
      </a:lt2>
      <a:accent1>
        <a:srgbClr val="C80000"/>
      </a:accent1>
      <a:accent2>
        <a:srgbClr val="747678"/>
      </a:accent2>
      <a:accent3>
        <a:srgbClr val="F4998A"/>
      </a:accent3>
      <a:accent4>
        <a:srgbClr val="C1C1C1"/>
      </a:accent4>
      <a:accent5>
        <a:srgbClr val="00A3E0"/>
      </a:accent5>
      <a:accent6>
        <a:srgbClr val="FF6A10"/>
      </a:accent6>
      <a:hlink>
        <a:srgbClr val="0066FF"/>
      </a:hlink>
      <a:folHlink>
        <a:srgbClr val="6F2C3F"/>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w="6350">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1400" dirty="0"/>
        </a:defPPr>
      </a:lstStyle>
    </a:txDef>
  </a:objectDefaults>
  <a:extraClrSchemeLst/>
  <a:extLst>
    <a:ext uri="{05A4C25C-085E-4340-85A3-A5531E510DB2}">
      <thm15:themeFamily xmlns:thm15="http://schemas.microsoft.com/office/thememl/2012/main" name="ACCA 16x9 template (Sep 2017) _AW.pptx" id="{9AC6F4F4-3BE6-45E5-958E-6422027B0CD1}" vid="{82B58FE2-DAB5-469F-9209-4F11B43C951B}"/>
    </a:ext>
  </a:extLst>
</a:theme>
</file>

<file path=ppt/theme/theme16.xml><?xml version="1.0" encoding="utf-8"?>
<a:theme xmlns:a="http://schemas.openxmlformats.org/drawingml/2006/main" name="3_ACCA Master (Black log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ACCA 16x9 template (Sep 2017) _AW.pptx" id="{9AC6F4F4-3BE6-45E5-958E-6422027B0CD1}" vid="{408E6DBE-8274-4F85-8EFC-E619C496CCC9}"/>
    </a:ext>
  </a:extLst>
</a:theme>
</file>

<file path=ppt/theme/theme17.xml><?xml version="1.0" encoding="utf-8"?>
<a:theme xmlns:a="http://schemas.openxmlformats.org/drawingml/2006/main" name="ET slides Sep - DRAFT 02">
  <a:themeElements>
    <a:clrScheme name="ACCA colours 2017">
      <a:dk1>
        <a:srgbClr val="000000"/>
      </a:dk1>
      <a:lt1>
        <a:srgbClr val="FFFFFF"/>
      </a:lt1>
      <a:dk2>
        <a:srgbClr val="000000"/>
      </a:dk2>
      <a:lt2>
        <a:srgbClr val="FFFFFF"/>
      </a:lt2>
      <a:accent1>
        <a:srgbClr val="C80000"/>
      </a:accent1>
      <a:accent2>
        <a:srgbClr val="747678"/>
      </a:accent2>
      <a:accent3>
        <a:srgbClr val="F4998A"/>
      </a:accent3>
      <a:accent4>
        <a:srgbClr val="C1C1C1"/>
      </a:accent4>
      <a:accent5>
        <a:srgbClr val="00A3E0"/>
      </a:accent5>
      <a:accent6>
        <a:srgbClr val="FF6A10"/>
      </a:accent6>
      <a:hlink>
        <a:srgbClr val="0066FF"/>
      </a:hlink>
      <a:folHlink>
        <a:srgbClr val="6F2C3F"/>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w="6350">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1400" dirty="0"/>
        </a:defPPr>
      </a:lstStyle>
    </a:txDef>
  </a:objectDefaults>
  <a:extraClrSchemeLst/>
  <a:extLst>
    <a:ext uri="{05A4C25C-085E-4340-85A3-A5531E510DB2}">
      <thm15:themeFamily xmlns:thm15="http://schemas.microsoft.com/office/thememl/2012/main" name="ACCA 16x9 template (Aug 2017)_v2.pptx" id="{0D77EB80-3429-400C-A4DD-D002824B2FF8}" vid="{CCD27ACF-03B6-4AC2-B872-5AD2D9A4BE0F}"/>
    </a:ext>
  </a:extLst>
</a:theme>
</file>

<file path=ppt/theme/theme18.xml><?xml version="1.0" encoding="utf-8"?>
<a:theme xmlns:a="http://schemas.openxmlformats.org/drawingml/2006/main" name="1_ACCA Master (White log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ACCA 16x9 template (Aug 2017)_v2.pptx" id="{0D77EB80-3429-400C-A4DD-D002824B2FF8}" vid="{FE541090-7EFA-4903-9B45-AB21F35E365F}"/>
    </a:ext>
  </a:extLst>
</a:theme>
</file>

<file path=ppt/theme/theme19.xml><?xml version="1.0" encoding="utf-8"?>
<a:theme xmlns:a="http://schemas.openxmlformats.org/drawingml/2006/main" name="4_ACCA Master (Black log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ACCA 16x9 template (Aug 2017)_v2.pptx" id="{0D77EB80-3429-400C-A4DD-D002824B2FF8}" vid="{28FADB5E-84B1-422A-A6A7-D8930B57BB5B}"/>
    </a:ext>
  </a:extLst>
</a:theme>
</file>

<file path=ppt/theme/theme2.xml><?xml version="1.0" encoding="utf-8"?>
<a:theme xmlns:a="http://schemas.openxmlformats.org/drawingml/2006/main" name="1_ACCA Master Brand Frame">
  <a:themeElements>
    <a:clrScheme name="ACCA colours 2017">
      <a:dk1>
        <a:srgbClr val="000000"/>
      </a:dk1>
      <a:lt1>
        <a:srgbClr val="FFFFFF"/>
      </a:lt1>
      <a:dk2>
        <a:srgbClr val="000000"/>
      </a:dk2>
      <a:lt2>
        <a:srgbClr val="FFFFFF"/>
      </a:lt2>
      <a:accent1>
        <a:srgbClr val="C80000"/>
      </a:accent1>
      <a:accent2>
        <a:srgbClr val="747678"/>
      </a:accent2>
      <a:accent3>
        <a:srgbClr val="F4998A"/>
      </a:accent3>
      <a:accent4>
        <a:srgbClr val="C1C1C1"/>
      </a:accent4>
      <a:accent5>
        <a:srgbClr val="00A3E0"/>
      </a:accent5>
      <a:accent6>
        <a:srgbClr val="FF6A10"/>
      </a:accent6>
      <a:hlink>
        <a:srgbClr val="0066FF"/>
      </a:hlink>
      <a:folHlink>
        <a:srgbClr val="6F2C3F"/>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w="6350">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1400" dirty="0"/>
        </a:defPPr>
      </a:lstStyle>
    </a:txDef>
  </a:objectDefaults>
  <a:extraClrSchemeLst/>
  <a:extLst>
    <a:ext uri="{05A4C25C-085E-4340-85A3-A5531E510DB2}">
      <thm15:themeFamily xmlns:thm15="http://schemas.microsoft.com/office/thememl/2012/main" name="ACCA 16x9 template (Sep 2017) _AW.pptx" id="{9AC6F4F4-3BE6-45E5-958E-6422027B0CD1}" vid="{89204BF4-7061-4D73-9C73-BE8DD6EC48A9}"/>
    </a:ext>
  </a:extLst>
</a:theme>
</file>

<file path=ppt/theme/theme20.xml><?xml version="1.0" encoding="utf-8"?>
<a:theme xmlns:a="http://schemas.openxmlformats.org/drawingml/2006/main" name="13_ACCA Master (Black log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ACCA 16x9 template (Sep 2017) _AW.pptx" id="{9AC6F4F4-3BE6-45E5-958E-6422027B0CD1}" vid="{408E6DBE-8274-4F85-8EFC-E619C496CCC9}"/>
    </a:ext>
  </a:extLst>
</a:theme>
</file>

<file path=ppt/theme/theme21.xml><?xml version="1.0" encoding="utf-8"?>
<a:theme xmlns:a="http://schemas.openxmlformats.org/drawingml/2006/main" name="14_ACCA Master (Black log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ACCA 16x9 template (Sep 2017) _AW.pptx" id="{9AC6F4F4-3BE6-45E5-958E-6422027B0CD1}" vid="{408E6DBE-8274-4F85-8EFC-E619C496CCC9}"/>
    </a:ext>
  </a:extLst>
</a:theme>
</file>

<file path=ppt/theme/theme22.xml><?xml version="1.0" encoding="utf-8"?>
<a:theme xmlns:a="http://schemas.openxmlformats.org/drawingml/2006/main" name="15_ACCA Master (Black log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ACCA 16x9 template (Sep 2017) _AW.pptx" id="{9AC6F4F4-3BE6-45E5-958E-6422027B0CD1}" vid="{408E6DBE-8274-4F85-8EFC-E619C496CCC9}"/>
    </a:ext>
  </a:extLst>
</a:theme>
</file>

<file path=ppt/theme/theme23.xml><?xml version="1.0" encoding="utf-8"?>
<a:theme xmlns:a="http://schemas.openxmlformats.org/drawingml/2006/main" name="18_ACCA Master (Black log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ACCA 16x9 template (Sep 2017) _AW.pptx" id="{9AC6F4F4-3BE6-45E5-958E-6422027B0CD1}" vid="{408E6DBE-8274-4F85-8EFC-E619C496CCC9}"/>
    </a:ext>
  </a:extLst>
</a:theme>
</file>

<file path=ppt/theme/theme24.xml><?xml version="1.0" encoding="utf-8"?>
<a:theme xmlns:a="http://schemas.openxmlformats.org/drawingml/2006/main" name="11_ACCA Master Brand Frame">
  <a:themeElements>
    <a:clrScheme name="ACCA colours 2017">
      <a:dk1>
        <a:srgbClr val="000000"/>
      </a:dk1>
      <a:lt1>
        <a:srgbClr val="FFFFFF"/>
      </a:lt1>
      <a:dk2>
        <a:srgbClr val="000000"/>
      </a:dk2>
      <a:lt2>
        <a:srgbClr val="FFFFFF"/>
      </a:lt2>
      <a:accent1>
        <a:srgbClr val="C80000"/>
      </a:accent1>
      <a:accent2>
        <a:srgbClr val="747678"/>
      </a:accent2>
      <a:accent3>
        <a:srgbClr val="F4998A"/>
      </a:accent3>
      <a:accent4>
        <a:srgbClr val="C1C1C1"/>
      </a:accent4>
      <a:accent5>
        <a:srgbClr val="00A3E0"/>
      </a:accent5>
      <a:accent6>
        <a:srgbClr val="FF6A10"/>
      </a:accent6>
      <a:hlink>
        <a:srgbClr val="0066FF"/>
      </a:hlink>
      <a:folHlink>
        <a:srgbClr val="6F2C3F"/>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w="6350">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1400" dirty="0"/>
        </a:defPPr>
      </a:lstStyle>
    </a:txDef>
  </a:objectDefaults>
  <a:extraClrSchemeLst/>
  <a:extLst>
    <a:ext uri="{05A4C25C-085E-4340-85A3-A5531E510DB2}">
      <thm15:themeFamily xmlns:thm15="http://schemas.microsoft.com/office/thememl/2012/main" name="ACCA 16x9 template (Sep 2017) _AW.pptx" id="{9AC6F4F4-3BE6-45E5-958E-6422027B0CD1}" vid="{89204BF4-7061-4D73-9C73-BE8DD6EC48A9}"/>
    </a:ext>
  </a:extLst>
</a:theme>
</file>

<file path=ppt/theme/theme25.xml><?xml version="1.0" encoding="utf-8"?>
<a:theme xmlns:a="http://schemas.openxmlformats.org/drawingml/2006/main" name="19_ACCA Master (Black log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ACCA 16x9 template (Sep 2017) _AW.pptx" id="{9AC6F4F4-3BE6-45E5-958E-6422027B0CD1}" vid="{408E6DBE-8274-4F85-8EFC-E619C496CCC9}"/>
    </a:ext>
  </a:extLst>
</a:theme>
</file>

<file path=ppt/theme/theme26.xml><?xml version="1.0" encoding="utf-8"?>
<a:theme xmlns:a="http://schemas.openxmlformats.org/drawingml/2006/main" name="20_ACCA Master (Black log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ACCA 16x9 template (Sep 2017) _AW.pptx" id="{9AC6F4F4-3BE6-45E5-958E-6422027B0CD1}" vid="{408E6DBE-8274-4F85-8EFC-E619C496CCC9}"/>
    </a:ext>
  </a:extLst>
</a:theme>
</file>

<file path=ppt/theme/theme27.xml><?xml version="1.0" encoding="utf-8"?>
<a:theme xmlns:a="http://schemas.openxmlformats.org/drawingml/2006/main" name="14_ACCA_Presentation">
  <a:themeElements>
    <a:clrScheme name="ACCA">
      <a:dk1>
        <a:srgbClr val="747678"/>
      </a:dk1>
      <a:lt1>
        <a:srgbClr val="FFFFFF"/>
      </a:lt1>
      <a:dk2>
        <a:srgbClr val="000000"/>
      </a:dk2>
      <a:lt2>
        <a:srgbClr val="FFFFFF"/>
      </a:lt2>
      <a:accent1>
        <a:srgbClr val="C80000"/>
      </a:accent1>
      <a:accent2>
        <a:srgbClr val="6F2C3F"/>
      </a:accent2>
      <a:accent3>
        <a:srgbClr val="F4998A"/>
      </a:accent3>
      <a:accent4>
        <a:srgbClr val="00A3E0"/>
      </a:accent4>
      <a:accent5>
        <a:srgbClr val="FF6A10"/>
      </a:accent5>
      <a:accent6>
        <a:srgbClr val="19E0CC"/>
      </a:accent6>
      <a:hlink>
        <a:srgbClr val="007AA8"/>
      </a:hlink>
      <a:folHlink>
        <a:srgbClr val="6F2C3F"/>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w="6350">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1400" dirty="0"/>
        </a:defPPr>
      </a:lstStyle>
    </a:txDef>
  </a:objectDefaults>
  <a:extraClrSchemeLst/>
  <a:extLst>
    <a:ext uri="{05A4C25C-085E-4340-85A3-A5531E510DB2}">
      <thm15:themeFamily xmlns:thm15="http://schemas.microsoft.com/office/thememl/2012/main" name="ACCA_Presentation_28_1" id="{22E0E291-807D-4DAC-8C69-94FAC8585F4F}" vid="{13D2A6BE-86A1-4FA0-9DFD-873C47A9E75A}"/>
    </a:ext>
  </a:extLst>
</a:theme>
</file>

<file path=ppt/theme/theme28.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9.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ACCA Master (Black log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ACCA 16x9 template (Sep 2017) _AW.pptx" id="{9AC6F4F4-3BE6-45E5-958E-6422027B0CD1}" vid="{408E6DBE-8274-4F85-8EFC-E619C496CCC9}"/>
    </a:ext>
  </a:extLst>
</a:theme>
</file>

<file path=ppt/theme/theme4.xml><?xml version="1.0" encoding="utf-8"?>
<a:theme xmlns:a="http://schemas.openxmlformats.org/drawingml/2006/main" name="ACCA Master (White log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ACCA 16x9 template (Sep 2017) _AW.pptx" id="{9AC6F4F4-3BE6-45E5-958E-6422027B0CD1}" vid="{1A9E3ED8-8278-4AA9-BE6A-AE78688A825D}"/>
    </a:ext>
  </a:extLst>
</a:theme>
</file>

<file path=ppt/theme/theme5.xml><?xml version="1.0" encoding="utf-8"?>
<a:theme xmlns:a="http://schemas.openxmlformats.org/drawingml/2006/main" name="Intro to PI with animation and recent reports">
  <a:themeElements>
    <a:clrScheme name="ACCA colours 2017">
      <a:dk1>
        <a:srgbClr val="000000"/>
      </a:dk1>
      <a:lt1>
        <a:srgbClr val="FFFFFF"/>
      </a:lt1>
      <a:dk2>
        <a:srgbClr val="000000"/>
      </a:dk2>
      <a:lt2>
        <a:srgbClr val="FFFFFF"/>
      </a:lt2>
      <a:accent1>
        <a:srgbClr val="C80000"/>
      </a:accent1>
      <a:accent2>
        <a:srgbClr val="747678"/>
      </a:accent2>
      <a:accent3>
        <a:srgbClr val="F4998A"/>
      </a:accent3>
      <a:accent4>
        <a:srgbClr val="C1C1C1"/>
      </a:accent4>
      <a:accent5>
        <a:srgbClr val="00A3E0"/>
      </a:accent5>
      <a:accent6>
        <a:srgbClr val="FF6A10"/>
      </a:accent6>
      <a:hlink>
        <a:srgbClr val="0066FF"/>
      </a:hlink>
      <a:folHlink>
        <a:srgbClr val="6F2C3F"/>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w="6350">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1400" dirty="0"/>
        </a:defPPr>
      </a:lstStyle>
    </a:txDef>
  </a:objectDefaults>
  <a:extraClrSchemeLst/>
  <a:extLst>
    <a:ext uri="{05A4C25C-085E-4340-85A3-A5531E510DB2}">
      <thm15:themeFamily xmlns:thm15="http://schemas.microsoft.com/office/thememl/2012/main" name="ACCA 16x9 template (Sep 2017) _AW.pptx" id="{9AC6F4F4-3BE6-45E5-958E-6422027B0CD1}" vid="{82B58FE2-DAB5-469F-9209-4F11B43C951B}"/>
    </a:ext>
  </a:extLst>
</a:theme>
</file>

<file path=ppt/theme/theme6.xml><?xml version="1.0" encoding="utf-8"?>
<a:theme xmlns:a="http://schemas.openxmlformats.org/drawingml/2006/main" name="2_ACCA Master Brand Frame">
  <a:themeElements>
    <a:clrScheme name="ACCA colours 2017">
      <a:dk1>
        <a:srgbClr val="000000"/>
      </a:dk1>
      <a:lt1>
        <a:srgbClr val="FFFFFF"/>
      </a:lt1>
      <a:dk2>
        <a:srgbClr val="000000"/>
      </a:dk2>
      <a:lt2>
        <a:srgbClr val="FFFFFF"/>
      </a:lt2>
      <a:accent1>
        <a:srgbClr val="C80000"/>
      </a:accent1>
      <a:accent2>
        <a:srgbClr val="747678"/>
      </a:accent2>
      <a:accent3>
        <a:srgbClr val="F4998A"/>
      </a:accent3>
      <a:accent4>
        <a:srgbClr val="C1C1C1"/>
      </a:accent4>
      <a:accent5>
        <a:srgbClr val="00A3E0"/>
      </a:accent5>
      <a:accent6>
        <a:srgbClr val="FF6A10"/>
      </a:accent6>
      <a:hlink>
        <a:srgbClr val="0066FF"/>
      </a:hlink>
      <a:folHlink>
        <a:srgbClr val="6F2C3F"/>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w="6350">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1400" dirty="0"/>
        </a:defPPr>
      </a:lstStyle>
    </a:txDef>
  </a:objectDefaults>
  <a:extraClrSchemeLst/>
  <a:extLst>
    <a:ext uri="{05A4C25C-085E-4340-85A3-A5531E510DB2}">
      <thm15:themeFamily xmlns:thm15="http://schemas.microsoft.com/office/thememl/2012/main" name="ACCA 16x9 template (Sep 2017) _AW.pptx" id="{9AC6F4F4-3BE6-45E5-958E-6422027B0CD1}" vid="{82B58FE2-DAB5-469F-9209-4F11B43C951B}"/>
    </a:ext>
  </a:extLst>
</a:theme>
</file>

<file path=ppt/theme/theme7.xml><?xml version="1.0" encoding="utf-8"?>
<a:theme xmlns:a="http://schemas.openxmlformats.org/drawingml/2006/main" name="7_ACCA Master (Black log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ACCA 16x9 template (Sep 2017) _AW.pptx" id="{9AC6F4F4-3BE6-45E5-958E-6422027B0CD1}" vid="{408E6DBE-8274-4F85-8EFC-E619C496CCC9}"/>
    </a:ext>
  </a:extLst>
</a:theme>
</file>

<file path=ppt/theme/theme8.xml><?xml version="1.0" encoding="utf-8"?>
<a:theme xmlns:a="http://schemas.openxmlformats.org/drawingml/2006/main" name="8_ACCA Master (Black log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ACCA 16x9 template (Sep 2017) _AW.pptx" id="{9AC6F4F4-3BE6-45E5-958E-6422027B0CD1}" vid="{408E6DBE-8274-4F85-8EFC-E619C496CCC9}"/>
    </a:ext>
  </a:extLst>
</a:theme>
</file>

<file path=ppt/theme/theme9.xml><?xml version="1.0" encoding="utf-8"?>
<a:theme xmlns:a="http://schemas.openxmlformats.org/drawingml/2006/main" name="3_ACCA 16x9 PPT_template">
  <a:themeElements>
    <a:clrScheme name="ACCA colours 2017">
      <a:dk1>
        <a:srgbClr val="000000"/>
      </a:dk1>
      <a:lt1>
        <a:srgbClr val="FFFFFF"/>
      </a:lt1>
      <a:dk2>
        <a:srgbClr val="000000"/>
      </a:dk2>
      <a:lt2>
        <a:srgbClr val="FFFFFF"/>
      </a:lt2>
      <a:accent1>
        <a:srgbClr val="C80000"/>
      </a:accent1>
      <a:accent2>
        <a:srgbClr val="747678"/>
      </a:accent2>
      <a:accent3>
        <a:srgbClr val="F4998A"/>
      </a:accent3>
      <a:accent4>
        <a:srgbClr val="C1C1C1"/>
      </a:accent4>
      <a:accent5>
        <a:srgbClr val="00A3E0"/>
      </a:accent5>
      <a:accent6>
        <a:srgbClr val="FF6A10"/>
      </a:accent6>
      <a:hlink>
        <a:srgbClr val="0066FF"/>
      </a:hlink>
      <a:folHlink>
        <a:srgbClr val="6F2C3F"/>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w="6350">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1400" dirty="0"/>
        </a:defPPr>
      </a:lstStyle>
    </a:txDef>
  </a:objectDefaults>
  <a:extraClrSchemeLst/>
  <a:extLst>
    <a:ext uri="{05A4C25C-085E-4340-85A3-A5531E510DB2}">
      <thm15:themeFamily xmlns:thm15="http://schemas.microsoft.com/office/thememl/2012/main" name="ACCA 16x9 template (Sep 2017) _AW.pptx" id="{9AC6F4F4-3BE6-45E5-958E-6422027B0CD1}" vid="{82B58FE2-DAB5-469F-9209-4F11B43C951B}"/>
    </a:ext>
  </a:extLst>
</a:theme>
</file>

<file path=docProps/app.xml><?xml version="1.0" encoding="utf-8"?>
<Properties xmlns="http://schemas.openxmlformats.org/officeDocument/2006/extended-properties" xmlns:vt="http://schemas.openxmlformats.org/officeDocument/2006/docPropsVTypes">
  <Template>ACCA 16x9 template</Template>
  <TotalTime>4660</TotalTime>
  <Words>2305</Words>
  <Application>Microsoft Office PowerPoint</Application>
  <PresentationFormat>Widescreen</PresentationFormat>
  <Paragraphs>309</Paragraphs>
  <Slides>44</Slides>
  <Notes>2</Notes>
  <HiddenSlides>0</HiddenSlides>
  <MMClips>0</MMClips>
  <ScaleCrop>false</ScaleCrop>
  <HeadingPairs>
    <vt:vector size="6" baseType="variant">
      <vt:variant>
        <vt:lpstr>Fonts Used</vt:lpstr>
      </vt:variant>
      <vt:variant>
        <vt:i4>7</vt:i4>
      </vt:variant>
      <vt:variant>
        <vt:lpstr>Theme</vt:lpstr>
      </vt:variant>
      <vt:variant>
        <vt:i4>27</vt:i4>
      </vt:variant>
      <vt:variant>
        <vt:lpstr>Slide Titles</vt:lpstr>
      </vt:variant>
      <vt:variant>
        <vt:i4>44</vt:i4>
      </vt:variant>
    </vt:vector>
  </HeadingPairs>
  <TitlesOfParts>
    <vt:vector size="78" baseType="lpstr">
      <vt:lpstr>Arial</vt:lpstr>
      <vt:lpstr>Arial (Body)</vt:lpstr>
      <vt:lpstr>Arial (Headings)</vt:lpstr>
      <vt:lpstr>Arial (Headings)</vt:lpstr>
      <vt:lpstr>Calibri</vt:lpstr>
      <vt:lpstr>Times New Roman</vt:lpstr>
      <vt:lpstr>Wingdings</vt:lpstr>
      <vt:lpstr>ACCA Master Brand Frame</vt:lpstr>
      <vt:lpstr>1_ACCA Master Brand Frame</vt:lpstr>
      <vt:lpstr>ACCA Master (Black logo)</vt:lpstr>
      <vt:lpstr>ACCA Master (White logo)</vt:lpstr>
      <vt:lpstr>Intro to PI with animation and recent reports</vt:lpstr>
      <vt:lpstr>2_ACCA Master Brand Frame</vt:lpstr>
      <vt:lpstr>7_ACCA Master (Black logo)</vt:lpstr>
      <vt:lpstr>8_ACCA Master (Black logo)</vt:lpstr>
      <vt:lpstr>3_ACCA 16x9 PPT_template</vt:lpstr>
      <vt:lpstr>10_ACCA Master (Black logo)</vt:lpstr>
      <vt:lpstr>31_ACCA Master Brand Frame</vt:lpstr>
      <vt:lpstr>1_ACCA Master (Black logo)</vt:lpstr>
      <vt:lpstr>2_ACCA Master (Black logo)</vt:lpstr>
      <vt:lpstr>6_ACCA Master (Black logo)</vt:lpstr>
      <vt:lpstr>3_ACCA Master Brand Frame</vt:lpstr>
      <vt:lpstr>3_ACCA Master (Black logo)</vt:lpstr>
      <vt:lpstr>ET slides Sep - DRAFT 02</vt:lpstr>
      <vt:lpstr>1_ACCA Master (White logo)</vt:lpstr>
      <vt:lpstr>4_ACCA Master (Black logo)</vt:lpstr>
      <vt:lpstr>13_ACCA Master (Black logo)</vt:lpstr>
      <vt:lpstr>14_ACCA Master (Black logo)</vt:lpstr>
      <vt:lpstr>15_ACCA Master (Black logo)</vt:lpstr>
      <vt:lpstr>18_ACCA Master (Black logo)</vt:lpstr>
      <vt:lpstr>11_ACCA Master Brand Frame</vt:lpstr>
      <vt:lpstr>19_ACCA Master (Black logo)</vt:lpstr>
      <vt:lpstr>20_ACCA Master (Black logo)</vt:lpstr>
      <vt:lpstr>14_ACCA_Presentation</vt:lpstr>
      <vt:lpstr>PowerPoint Presentation</vt:lpstr>
      <vt:lpstr>Assessment of complaints</vt:lpstr>
      <vt:lpstr>Assessing complaints</vt:lpstr>
      <vt:lpstr>Complaint form</vt:lpstr>
      <vt:lpstr>Initial Review of a complaint</vt:lpstr>
      <vt:lpstr>Initial Review of a complaint</vt:lpstr>
      <vt:lpstr>Initial Review of a complaint</vt:lpstr>
      <vt:lpstr>Grounds to reject a complaint (1)</vt:lpstr>
      <vt:lpstr>Grounds to reject a complaint (2)</vt:lpstr>
      <vt:lpstr>Rejection of a complaint</vt:lpstr>
      <vt:lpstr>Appeal process</vt:lpstr>
      <vt:lpstr>Possible outcomes following appeal</vt:lpstr>
      <vt:lpstr>Summary of initial review process</vt:lpstr>
      <vt:lpstr>Vexatious complaints</vt:lpstr>
      <vt:lpstr>How do we recognise a vexatious complaint?</vt:lpstr>
      <vt:lpstr>Process for dealing with vexatious complaints</vt:lpstr>
      <vt:lpstr>Anonymous complainants</vt:lpstr>
      <vt:lpstr>What is a complainant?</vt:lpstr>
      <vt:lpstr>Rights of a complainant</vt:lpstr>
      <vt:lpstr>Summary of assessing a complaint </vt:lpstr>
      <vt:lpstr>PowerPoint Presentation</vt:lpstr>
      <vt:lpstr>Investigations department</vt:lpstr>
      <vt:lpstr>Investigations department</vt:lpstr>
      <vt:lpstr>Investigations department</vt:lpstr>
      <vt:lpstr>How cases are assigned</vt:lpstr>
      <vt:lpstr>Conflict Checks</vt:lpstr>
      <vt:lpstr>Assigning the complaint</vt:lpstr>
      <vt:lpstr>The heads of complaint (1)</vt:lpstr>
      <vt:lpstr>The heads of complaint (2)</vt:lpstr>
      <vt:lpstr>Gathering evidence (1)</vt:lpstr>
      <vt:lpstr>Gathering evidence (2)</vt:lpstr>
      <vt:lpstr>Witness Statement - Cooperation</vt:lpstr>
      <vt:lpstr>Failure to cooperate (1)</vt:lpstr>
      <vt:lpstr>Failure to cooperate (2)</vt:lpstr>
      <vt:lpstr>Complainant failure to cooperate</vt:lpstr>
      <vt:lpstr>Quarterly reviews</vt:lpstr>
      <vt:lpstr>Deferral of investigation (1)</vt:lpstr>
      <vt:lpstr>Deferral of investigation (2)</vt:lpstr>
      <vt:lpstr>Outcome of the investigation process </vt:lpstr>
      <vt:lpstr>Outcome – No case to answer/lack of evidence</vt:lpstr>
      <vt:lpstr>Outcome – Rest on file (1)</vt:lpstr>
      <vt:lpstr>Outcome – Rest on file (2)</vt:lpstr>
      <vt:lpstr>Outcome – consent order</vt:lpstr>
      <vt:lpstr>Outcome – Report of disciplinary allegations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 Llewellyn</dc:creator>
  <cp:lastModifiedBy>ICAC - Misha Lobban Clarke</cp:lastModifiedBy>
  <cp:revision>246</cp:revision>
  <cp:lastPrinted>2018-09-19T15:27:11Z</cp:lastPrinted>
  <dcterms:created xsi:type="dcterms:W3CDTF">2017-10-11T08:32:36Z</dcterms:created>
  <dcterms:modified xsi:type="dcterms:W3CDTF">2018-09-20T15:21:52Z</dcterms:modified>
</cp:coreProperties>
</file>