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8" r:id="rId1"/>
    <p:sldMasterId id="2147483709"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9144000" cy="5143500" type="screen16x9"/>
  <p:notesSz cx="6858000" cy="9144000"/>
  <p:embeddedFontLst>
    <p:embeddedFont>
      <p:font typeface="DM Sans" panose="020B0604020202020204" charset="0"/>
      <p:regular r:id="rId24"/>
      <p:bold r:id="rId25"/>
      <p:italic r:id="rId26"/>
      <p:boldItalic r:id="rId27"/>
    </p:embeddedFont>
    <p:embeddedFont>
      <p:font typeface="Georgia" panose="02040502050405020303" pitchFamily="18" charset="0"/>
      <p:regular r:id="rId28"/>
      <p:bold r:id="rId29"/>
      <p:italic r:id="rId30"/>
      <p:boldItalic r:id="rId31"/>
    </p:embeddedFont>
    <p:embeddedFont>
      <p:font typeface="Roboto" panose="020B0604020202020204" charset="0"/>
      <p:regular r:id="rId32"/>
      <p:bold r:id="rId33"/>
      <p:italic r:id="rId34"/>
      <p:boldItalic r:id="rId35"/>
    </p:embeddedFont>
  </p:embeddedFontLst>
  <p:custDataLst>
    <p:tags r:id="rId3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
          <p15:clr>
            <a:srgbClr val="A4A3A4"/>
          </p15:clr>
        </p15:guide>
        <p15:guide id="2" pos="4768">
          <p15:clr>
            <a:srgbClr val="A4A3A4"/>
          </p15:clr>
        </p15:guide>
        <p15:guide id="3" orient="horz" pos="2520">
          <p15:clr>
            <a:srgbClr val="9AA0A6"/>
          </p15:clr>
        </p15:guide>
        <p15:guide id="4" pos="216">
          <p15:clr>
            <a:srgbClr val="9AA0A6"/>
          </p15:clr>
        </p15:guide>
        <p15:guide id="5" orient="horz" pos="1786">
          <p15:clr>
            <a:srgbClr val="9AA0A6"/>
          </p15:clr>
        </p15:guide>
        <p15:guide id="6" orient="horz" pos="784">
          <p15:clr>
            <a:srgbClr val="9AA0A6"/>
          </p15:clr>
        </p15:guide>
        <p15:guide id="7" orient="horz" pos="1371">
          <p15:clr>
            <a:srgbClr val="9AA0A6"/>
          </p15:clr>
        </p15:guide>
        <p15:guide id="8" orient="horz" pos="162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52"/>
      </p:cViewPr>
      <p:guideLst>
        <p:guide orient="horz" pos="432"/>
        <p:guide pos="4768"/>
        <p:guide orient="horz" pos="2520"/>
        <p:guide pos="216"/>
        <p:guide orient="horz" pos="1786"/>
        <p:guide orient="horz" pos="784"/>
        <p:guide orient="horz" pos="1371"/>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involv-intranet.com/9-internal-communication-trend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snapcomms.com/blog/internal-communications-trends-2019#targetText=They%20offer%20a%20modern%20and,and%20simplify%20use%20for%20employee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linkedin.com/feed/hashtag/?keywords=thenewequation&amp;highlightedUpdateUrns=urn%3Ali%3Aactivity%3A6812678041634955265"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linkedin.com/feed/hashtag/?keywords=thenewequation&amp;highlightedUpdateUrns=urn%3Ali%3Aactivity%3A6811590857116987393" TargetMode="External"/><Relationship Id="rId4" Type="http://schemas.openxmlformats.org/officeDocument/2006/relationships/hyperlink" Target="https://pwc.to/3xbFrVp"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b72c3abedf_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b72c3abedf_6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4" name="Google Shape;394;gb72c3abedf_6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e226ca766b_0_3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2" name="Google Shape;502;ge226ca766b_0_3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e226ca766b_0_659:notes"/>
          <p:cNvSpPr>
            <a:spLocks noGrp="1" noRot="1" noChangeAspect="1"/>
          </p:cNvSpPr>
          <p:nvPr>
            <p:ph type="sldImg" idx="2"/>
          </p:nvPr>
        </p:nvSpPr>
        <p:spPr>
          <a:xfrm>
            <a:off x="426022" y="1143550"/>
            <a:ext cx="6006000" cy="3085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e226ca766b_0_659:notes"/>
          <p:cNvSpPr txBox="1">
            <a:spLocks noGrp="1"/>
          </p:cNvSpPr>
          <p:nvPr>
            <p:ph type="body" idx="1"/>
          </p:nvPr>
        </p:nvSpPr>
        <p:spPr>
          <a:xfrm>
            <a:off x="685801" y="4400555"/>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7" name="Google Shape;517;ge226ca766b_0_659:notes"/>
          <p:cNvSpPr txBox="1">
            <a:spLocks noGrp="1"/>
          </p:cNvSpPr>
          <p:nvPr>
            <p:ph type="sldNum" idx="12"/>
          </p:nvPr>
        </p:nvSpPr>
        <p:spPr>
          <a:xfrm>
            <a:off x="3884613" y="8685225"/>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e226ca73ea_1_3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e226ca73ea_1_35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0" name="Google Shape;530;ge226ca73ea_1_3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b72c3abedf_6_9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3" name="Google Shape;583;gb72c3abedf_6_9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e226ca73ea_1_8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e226ca73ea_1_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accent1"/>
                </a:solidFill>
                <a:hlinkClick r:id="rId3">
                  <a:extLst>
                    <a:ext uri="{A12FA001-AC4F-418D-AE19-62706E023703}">
                      <ahyp:hlinkClr xmlns:ahyp="http://schemas.microsoft.com/office/drawing/2018/hyperlinkcolor" val="tx"/>
                    </a:ext>
                  </a:extLst>
                </a:hlinkClick>
              </a:rPr>
              <a:t>https://www.involv-intranet.com/9-internal-communication-trends/</a:t>
            </a:r>
            <a:endParaRPr>
              <a:solidFill>
                <a:schemeClr val="dk1"/>
              </a:solidFill>
            </a:endParaRPr>
          </a:p>
          <a:p>
            <a:pPr marL="0" lvl="0" indent="0" algn="l" rtl="0">
              <a:spcBef>
                <a:spcPts val="0"/>
              </a:spcBef>
              <a:spcAft>
                <a:spcPts val="0"/>
              </a:spcAft>
              <a:buClr>
                <a:schemeClr val="dk1"/>
              </a:buClr>
              <a:buSzPts val="1100"/>
              <a:buFont typeface="Arial"/>
              <a:buNone/>
            </a:pPr>
            <a:r>
              <a:rPr lang="en" u="sng">
                <a:solidFill>
                  <a:schemeClr val="accent1"/>
                </a:solidFill>
                <a:hlinkClick r:id="rId4">
                  <a:extLst>
                    <a:ext uri="{A12FA001-AC4F-418D-AE19-62706E023703}">
                      <ahyp:hlinkClr xmlns:ahyp="http://schemas.microsoft.com/office/drawing/2018/hyperlinkcolor" val="tx"/>
                    </a:ext>
                  </a:extLst>
                </a:hlinkClick>
              </a:rPr>
              <a:t>https://www.snapcomms.com/blog/internal-communications-trends-2019#targetText=They%20offer%20a%20modern%20and,and%20simplify%20use%20for%20employees</a:t>
            </a: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31% stat https://www.snapcomms.com/blog/internal-communications-trends-2019#targetText=They%20offer%20a%20modern%20and,and%20simplify%20use%20for%20employees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e226ca766b_0_14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e226ca766b_0_1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e226ca73ea_1_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3" name="Google Shape;613;ge226ca73ea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e226ca766b_0_116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- 6,000 hours saved to date based on solutions submitted</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- 24,000 hours saved to date based on projecting the number of times the solution can be shared/ used</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However, this is not very accurate data and I don't know if we want to tell the market we're removing hours given I don't think we're reducing our fees.</a:t>
            </a:r>
            <a:endParaRPr/>
          </a:p>
        </p:txBody>
      </p:sp>
      <p:sp>
        <p:nvSpPr>
          <p:cNvPr id="644" name="Google Shape;644;ge226ca766b_0_1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e226ca766b_0_14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e226ca766b_0_1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Delivering </a:t>
            </a:r>
            <a:r>
              <a:rPr lang="en" sz="1050">
                <a:solidFill>
                  <a:srgbClr val="D04A02"/>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#TheNewEquation</a:t>
            </a:r>
            <a:r>
              <a:rPr lang="en" sz="1050">
                <a:solidFill>
                  <a:schemeClr val="dk1"/>
                </a:solidFill>
                <a:highlight>
                  <a:srgbClr val="FFFFFF"/>
                </a:highlight>
                <a:latin typeface="Roboto"/>
                <a:ea typeface="Roboto"/>
                <a:cs typeface="Roboto"/>
                <a:sym typeface="Roboto"/>
              </a:rPr>
              <a:t> means continuing our strategy of being human-led and tech-powered. Learn how we’re investing in emerging technologies and what it means for our clients and stakeholders. </a:t>
            </a:r>
            <a:r>
              <a:rPr lang="en" sz="1050">
                <a:solidFill>
                  <a:srgbClr val="D04A02"/>
                </a:solidFill>
                <a:highlight>
                  <a:srgbClr val="FFFFFF"/>
                </a:highlight>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https://pwc.to/3xbFrVp</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Our new strategy is relentlessly focused on our clients, helping them build trust and deliver outcomes for their businesses.</a:t>
            </a:r>
            <a:endParaRPr sz="1050">
              <a:solidFill>
                <a:schemeClr val="dk1"/>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50">
              <a:solidFill>
                <a:schemeClr val="dk1"/>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The successful organisations of the future will be the ones that create a virtuous circle between building trust and delivering sustained outcomes. That's what </a:t>
            </a:r>
            <a:r>
              <a:rPr lang="en" sz="1050">
                <a:solidFill>
                  <a:srgbClr val="D04A02"/>
                </a:solidFill>
                <a:highlight>
                  <a:srgbClr val="FFFFFF"/>
                </a:highlight>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#TheNewEquation</a:t>
            </a:r>
            <a:r>
              <a:rPr lang="en" sz="1050">
                <a:solidFill>
                  <a:schemeClr val="dk1"/>
                </a:solidFill>
                <a:highlight>
                  <a:srgbClr val="FFFFFF"/>
                </a:highlight>
                <a:latin typeface="Roboto"/>
                <a:ea typeface="Roboto"/>
                <a:cs typeface="Roboto"/>
                <a:sym typeface="Roboto"/>
              </a:rPr>
              <a:t> is all about."</a:t>
            </a:r>
            <a:endParaRPr sz="1050">
              <a:solidFill>
                <a:schemeClr val="dk1"/>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c3fb0c8a48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3" name="Google Shape;663;gc3fb0c8a48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b72c3abedf_6_4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gb72c3abedf_6_4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b72c3abedf_6_9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670" name="Google Shape;670;gb72c3abedf_6_9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bd462d210a_0_6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gbd462d210a_0_6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e226ca73e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e226ca73e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e226ca766b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e226ca76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e226ca766b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e226ca766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e226ca766b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e226ca766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990b96fd76_0_2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8" name="Google Shape;458;g990b96fd76_0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e226ca766b_0_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463" name="Google Shape;463;ge226ca766b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Upskilling Title Slide 1">
  <p:cSld name="Upskilling Title Slide 1">
    <p:spTree>
      <p:nvGrpSpPr>
        <p:cNvPr id="1" name="Shape 57"/>
        <p:cNvGrpSpPr/>
        <p:nvPr/>
      </p:nvGrpSpPr>
      <p:grpSpPr>
        <a:xfrm>
          <a:off x="0" y="0"/>
          <a:ext cx="0" cy="0"/>
          <a:chOff x="0" y="0"/>
          <a:chExt cx="0" cy="0"/>
        </a:xfrm>
      </p:grpSpPr>
      <p:pic>
        <p:nvPicPr>
          <p:cNvPr id="58" name="Google Shape;58;p14"/>
          <p:cNvPicPr preferRelativeResize="0"/>
          <p:nvPr/>
        </p:nvPicPr>
        <p:blipFill rotWithShape="1">
          <a:blip r:embed="rId2">
            <a:alphaModFix/>
          </a:blip>
          <a:srcRect/>
          <a:stretch/>
        </p:blipFill>
        <p:spPr>
          <a:xfrm>
            <a:off x="189865" y="186262"/>
            <a:ext cx="1610136" cy="132918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genda">
  <p:cSld name="1_Agenda">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61" name="Google Shape;61;p15"/>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Hello Tomorrow Divider">
  <p:cSld name="Upskilling Title 2">
    <p:bg>
      <p:bgPr>
        <a:solidFill>
          <a:schemeClr val="accent5"/>
        </a:solidFill>
        <a:effectLst/>
      </p:bgPr>
    </p:bg>
    <p:spTree>
      <p:nvGrpSpPr>
        <p:cNvPr id="1" name="Shape 62"/>
        <p:cNvGrpSpPr/>
        <p:nvPr/>
      </p:nvGrpSpPr>
      <p:grpSpPr>
        <a:xfrm>
          <a:off x="0" y="0"/>
          <a:ext cx="0" cy="0"/>
          <a:chOff x="0" y="0"/>
          <a:chExt cx="0" cy="0"/>
        </a:xfrm>
      </p:grpSpPr>
      <p:sp>
        <p:nvSpPr>
          <p:cNvPr id="63" name="Google Shape;63;p16"/>
          <p:cNvSpPr txBox="1"/>
          <p:nvPr/>
        </p:nvSpPr>
        <p:spPr>
          <a:xfrm>
            <a:off x="332194" y="836606"/>
            <a:ext cx="3993300" cy="1520100"/>
          </a:xfrm>
          <a:prstGeom prst="rect">
            <a:avLst/>
          </a:prstGeom>
          <a:noFill/>
          <a:ln>
            <a:noFill/>
          </a:ln>
        </p:spPr>
        <p:txBody>
          <a:bodyPr spcFirstLastPara="1" wrap="square" lIns="137150" tIns="102875" rIns="137150" bIns="17145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a:latin typeface="Georgia"/>
              <a:ea typeface="Georgia"/>
              <a:cs typeface="Georgia"/>
              <a:sym typeface="Georgi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Content - Subtitle">
  <p:cSld name="One Column Content - Subtitle">
    <p:spTree>
      <p:nvGrpSpPr>
        <p:cNvPr id="1" name="Shape 64"/>
        <p:cNvGrpSpPr/>
        <p:nvPr/>
      </p:nvGrpSpPr>
      <p:grpSpPr>
        <a:xfrm>
          <a:off x="0" y="0"/>
          <a:ext cx="0" cy="0"/>
          <a:chOff x="0" y="0"/>
          <a:chExt cx="0" cy="0"/>
        </a:xfrm>
      </p:grpSpPr>
      <p:sp>
        <p:nvSpPr>
          <p:cNvPr id="65" name="Google Shape;65;p17"/>
          <p:cNvSpPr txBox="1">
            <a:spLocks noGrp="1"/>
          </p:cNvSpPr>
          <p:nvPr>
            <p:ph type="body" idx="1"/>
          </p:nvPr>
        </p:nvSpPr>
        <p:spPr>
          <a:xfrm>
            <a:off x="332186" y="1577579"/>
            <a:ext cx="26466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04800" algn="l" rtl="0">
              <a:lnSpc>
                <a:spcPct val="100000"/>
              </a:lnSpc>
              <a:spcBef>
                <a:spcPts val="500"/>
              </a:spcBef>
              <a:spcAft>
                <a:spcPts val="0"/>
              </a:spcAft>
              <a:buClr>
                <a:schemeClr val="dk1"/>
              </a:buClr>
              <a:buSzPts val="12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66" name="Google Shape;66;p17"/>
          <p:cNvSpPr txBox="1">
            <a:spLocks noGrp="1"/>
          </p:cNvSpPr>
          <p:nvPr>
            <p:ph type="title"/>
          </p:nvPr>
        </p:nvSpPr>
        <p:spPr>
          <a:xfrm>
            <a:off x="332185" y="322886"/>
            <a:ext cx="8479500" cy="3771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400"/>
              <a:buFont typeface="Georgia"/>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7" name="Google Shape;67;p17"/>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17"/>
          <p:cNvSpPr txBox="1">
            <a:spLocks noGrp="1"/>
          </p:cNvSpPr>
          <p:nvPr>
            <p:ph type="subTitle" idx="2"/>
          </p:nvPr>
        </p:nvSpPr>
        <p:spPr>
          <a:xfrm>
            <a:off x="332184" y="700075"/>
            <a:ext cx="8479500" cy="6645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1800"/>
              <a:buNone/>
              <a:defRPr sz="1800" b="0">
                <a:solidFill>
                  <a:schemeClr val="dk1"/>
                </a:solidFill>
              </a:defRPr>
            </a:lvl1pPr>
            <a:lvl2pPr lvl="1" algn="l" rtl="0">
              <a:lnSpc>
                <a:spcPct val="85000"/>
              </a:lnSpc>
              <a:spcBef>
                <a:spcPts val="0"/>
              </a:spcBef>
              <a:spcAft>
                <a:spcPts val="0"/>
              </a:spcAft>
              <a:buClr>
                <a:schemeClr val="dk1"/>
              </a:buClr>
              <a:buSzPts val="1800"/>
              <a:buNone/>
              <a:defRPr sz="1800"/>
            </a:lvl2pPr>
            <a:lvl3pPr lvl="2" algn="l" rtl="0">
              <a:lnSpc>
                <a:spcPct val="85000"/>
              </a:lnSpc>
              <a:spcBef>
                <a:spcPts val="0"/>
              </a:spcBef>
              <a:spcAft>
                <a:spcPts val="0"/>
              </a:spcAft>
              <a:buClr>
                <a:schemeClr val="dk1"/>
              </a:buClr>
              <a:buSzPts val="1800"/>
              <a:buNone/>
              <a:defRPr sz="1800"/>
            </a:lvl3pPr>
            <a:lvl4pPr lvl="3" algn="l" rtl="0">
              <a:lnSpc>
                <a:spcPct val="85000"/>
              </a:lnSpc>
              <a:spcBef>
                <a:spcPts val="0"/>
              </a:spcBef>
              <a:spcAft>
                <a:spcPts val="0"/>
              </a:spcAft>
              <a:buClr>
                <a:schemeClr val="dk1"/>
              </a:buClr>
              <a:buSzPts val="1800"/>
              <a:buNone/>
              <a:defRPr sz="1800"/>
            </a:lvl4pPr>
            <a:lvl5pPr lvl="4" algn="l" rtl="0">
              <a:lnSpc>
                <a:spcPct val="85000"/>
              </a:lnSpc>
              <a:spcBef>
                <a:spcPts val="0"/>
              </a:spcBef>
              <a:spcAft>
                <a:spcPts val="0"/>
              </a:spcAft>
              <a:buClr>
                <a:schemeClr val="dk1"/>
              </a:buClr>
              <a:buSzPts val="1800"/>
              <a:buNone/>
              <a:defRPr sz="1800"/>
            </a:lvl5pPr>
            <a:lvl6pPr lvl="5" algn="l" rtl="0">
              <a:lnSpc>
                <a:spcPct val="85000"/>
              </a:lnSpc>
              <a:spcBef>
                <a:spcPts val="0"/>
              </a:spcBef>
              <a:spcAft>
                <a:spcPts val="0"/>
              </a:spcAft>
              <a:buClr>
                <a:schemeClr val="dk1"/>
              </a:buClr>
              <a:buSzPts val="1800"/>
              <a:buNone/>
              <a:defRPr sz="1800"/>
            </a:lvl6pPr>
            <a:lvl7pPr lvl="6" algn="l" rtl="0">
              <a:lnSpc>
                <a:spcPct val="85000"/>
              </a:lnSpc>
              <a:spcBef>
                <a:spcPts val="0"/>
              </a:spcBef>
              <a:spcAft>
                <a:spcPts val="0"/>
              </a:spcAft>
              <a:buClr>
                <a:schemeClr val="dk1"/>
              </a:buClr>
              <a:buSzPts val="1800"/>
              <a:buNone/>
              <a:defRPr sz="1800"/>
            </a:lvl7pPr>
            <a:lvl8pPr lvl="7" algn="l" rtl="0">
              <a:lnSpc>
                <a:spcPct val="85000"/>
              </a:lnSpc>
              <a:spcBef>
                <a:spcPts val="0"/>
              </a:spcBef>
              <a:spcAft>
                <a:spcPts val="0"/>
              </a:spcAft>
              <a:buClr>
                <a:schemeClr val="dk1"/>
              </a:buClr>
              <a:buSzPts val="1800"/>
              <a:buNone/>
              <a:defRPr sz="1800"/>
            </a:lvl8pPr>
            <a:lvl9pPr lvl="8" algn="l" rtl="0">
              <a:lnSpc>
                <a:spcPct val="85000"/>
              </a:lnSpc>
              <a:spcBef>
                <a:spcPts val="0"/>
              </a:spcBef>
              <a:spcAft>
                <a:spcPts val="0"/>
              </a:spcAft>
              <a:buClr>
                <a:schemeClr val="dk1"/>
              </a:buClr>
              <a:buSzPts val="1800"/>
              <a:buNone/>
              <a:defRPr sz="1800"/>
            </a:lvl9pPr>
          </a:lstStyle>
          <a:p>
            <a:endParaRPr/>
          </a:p>
        </p:txBody>
      </p:sp>
      <p:sp>
        <p:nvSpPr>
          <p:cNvPr id="69" name="Google Shape;69;p17"/>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0" name="Google Shape;70;p17"/>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Agenda">
  <p:cSld name="1_Agenda 2">
    <p:spTree>
      <p:nvGrpSpPr>
        <p:cNvPr id="1" name="Shape 71"/>
        <p:cNvGrpSpPr/>
        <p:nvPr/>
      </p:nvGrpSpPr>
      <p:grpSpPr>
        <a:xfrm>
          <a:off x="0" y="0"/>
          <a:ext cx="0" cy="0"/>
          <a:chOff x="0" y="0"/>
          <a:chExt cx="0" cy="0"/>
        </a:xfrm>
      </p:grpSpPr>
      <p:sp>
        <p:nvSpPr>
          <p:cNvPr id="72" name="Google Shape;72;p18"/>
          <p:cNvSpPr txBox="1">
            <a:spLocks noGrp="1"/>
          </p:cNvSpPr>
          <p:nvPr>
            <p:ph type="body" idx="1"/>
          </p:nvPr>
        </p:nvSpPr>
        <p:spPr>
          <a:xfrm>
            <a:off x="332184" y="1577340"/>
            <a:ext cx="8479500" cy="3055200"/>
          </a:xfrm>
          <a:prstGeom prst="rect">
            <a:avLst/>
          </a:prstGeom>
          <a:noFill/>
          <a:ln>
            <a:noFill/>
          </a:ln>
        </p:spPr>
        <p:txBody>
          <a:bodyPr spcFirstLastPara="1" wrap="square" lIns="0" tIns="0" rIns="0" bIns="0" anchor="t" anchorCtr="0">
            <a:noAutofit/>
          </a:bodyPr>
          <a:lstStyle>
            <a:lvl1pPr marL="457200" lvl="0" indent="-361950" algn="l" rtl="0">
              <a:lnSpc>
                <a:spcPct val="90000"/>
              </a:lnSpc>
              <a:spcBef>
                <a:spcPts val="0"/>
              </a:spcBef>
              <a:spcAft>
                <a:spcPts val="0"/>
              </a:spcAft>
              <a:buClr>
                <a:schemeClr val="accent1"/>
              </a:buClr>
              <a:buSzPts val="2100"/>
              <a:buFont typeface="Georgia"/>
              <a:buAutoNum type="arabicPeriod"/>
              <a:defRPr sz="2100" b="0">
                <a:solidFill>
                  <a:schemeClr val="dk1"/>
                </a:solidFill>
              </a:defRPr>
            </a:lvl1pPr>
            <a:lvl2pPr marL="914400" lvl="1" indent="-228600" algn="l" rtl="0">
              <a:lnSpc>
                <a:spcPct val="100000"/>
              </a:lnSpc>
              <a:spcBef>
                <a:spcPts val="500"/>
              </a:spcBef>
              <a:spcAft>
                <a:spcPts val="0"/>
              </a:spcAft>
              <a:buClr>
                <a:schemeClr val="accent4"/>
              </a:buClr>
              <a:buSzPts val="1200"/>
              <a:buFont typeface="Georgia"/>
              <a:buNone/>
              <a:defRPr sz="1200"/>
            </a:lvl2pPr>
            <a:lvl3pPr marL="1371600" lvl="2" indent="-304800" algn="l" rtl="0">
              <a:lnSpc>
                <a:spcPct val="100000"/>
              </a:lnSpc>
              <a:spcBef>
                <a:spcPts val="500"/>
              </a:spcBef>
              <a:spcAft>
                <a:spcPts val="0"/>
              </a:spcAft>
              <a:buClr>
                <a:schemeClr val="dk1"/>
              </a:buClr>
              <a:buSzPts val="1200"/>
              <a:buChar char="•"/>
              <a:defRPr/>
            </a:lvl3pPr>
            <a:lvl4pPr marL="1828800" lvl="3" indent="-304800" algn="l" rtl="0">
              <a:lnSpc>
                <a:spcPct val="100000"/>
              </a:lnSpc>
              <a:spcBef>
                <a:spcPts val="500"/>
              </a:spcBef>
              <a:spcAft>
                <a:spcPts val="0"/>
              </a:spcAft>
              <a:buClr>
                <a:schemeClr val="dk1"/>
              </a:buClr>
              <a:buSzPts val="1200"/>
              <a:buChar char="–"/>
              <a:defRPr/>
            </a:lvl4pPr>
            <a:lvl5pPr marL="2286000" lvl="4" indent="-304800" algn="l" rtl="0">
              <a:lnSpc>
                <a:spcPct val="100000"/>
              </a:lnSpc>
              <a:spcBef>
                <a:spcPts val="500"/>
              </a:spcBef>
              <a:spcAft>
                <a:spcPts val="0"/>
              </a:spcAft>
              <a:buClr>
                <a:schemeClr val="dk1"/>
              </a:buClr>
              <a:buSzPts val="1200"/>
              <a:buChar char="•"/>
              <a:defRPr/>
            </a:lvl5pPr>
            <a:lvl6pPr marL="2743200" lvl="5" indent="-304800" algn="l" rtl="0">
              <a:lnSpc>
                <a:spcPct val="100000"/>
              </a:lnSpc>
              <a:spcBef>
                <a:spcPts val="500"/>
              </a:spcBef>
              <a:spcAft>
                <a:spcPts val="0"/>
              </a:spcAft>
              <a:buClr>
                <a:schemeClr val="dk1"/>
              </a:buClr>
              <a:buSzPts val="1200"/>
              <a:buChar char="–"/>
              <a:defRPr/>
            </a:lvl6pPr>
            <a:lvl7pPr marL="3200400" lvl="6" indent="-304800" algn="l" rtl="0">
              <a:lnSpc>
                <a:spcPct val="100000"/>
              </a:lnSpc>
              <a:spcBef>
                <a:spcPts val="500"/>
              </a:spcBef>
              <a:spcAft>
                <a:spcPts val="0"/>
              </a:spcAft>
              <a:buClr>
                <a:schemeClr val="dk1"/>
              </a:buClr>
              <a:buSzPts val="1200"/>
              <a:buChar char="•"/>
              <a:defRPr/>
            </a:lvl7pPr>
            <a:lvl8pPr marL="3657600" lvl="7" indent="-304800" algn="l" rtl="0">
              <a:lnSpc>
                <a:spcPct val="100000"/>
              </a:lnSpc>
              <a:spcBef>
                <a:spcPts val="500"/>
              </a:spcBef>
              <a:spcAft>
                <a:spcPts val="0"/>
              </a:spcAft>
              <a:buClr>
                <a:schemeClr val="dk1"/>
              </a:buClr>
              <a:buSzPts val="1200"/>
              <a:buChar char="–"/>
              <a:defRPr/>
            </a:lvl8pPr>
            <a:lvl9pPr marL="4114800" lvl="8" indent="-304800" algn="l" rtl="0">
              <a:lnSpc>
                <a:spcPct val="100000"/>
              </a:lnSpc>
              <a:spcBef>
                <a:spcPts val="500"/>
              </a:spcBef>
              <a:spcAft>
                <a:spcPts val="500"/>
              </a:spcAft>
              <a:buClr>
                <a:schemeClr val="dk1"/>
              </a:buClr>
              <a:buSzPts val="1200"/>
              <a:buChar char="•"/>
              <a:defRPr/>
            </a:lvl9pPr>
          </a:lstStyle>
          <a:p>
            <a:endParaRPr/>
          </a:p>
        </p:txBody>
      </p:sp>
      <p:sp>
        <p:nvSpPr>
          <p:cNvPr id="73" name="Google Shape;73;p18"/>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400"/>
              <a:buFont typeface="Georgia"/>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4" name="Google Shape;74;p18"/>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18"/>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6" name="Google Shape;76;p18"/>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our Team Images">
  <p:cSld name="Four Team Images">
    <p:spTree>
      <p:nvGrpSpPr>
        <p:cNvPr id="1" name="Shape 77"/>
        <p:cNvGrpSpPr/>
        <p:nvPr/>
      </p:nvGrpSpPr>
      <p:grpSpPr>
        <a:xfrm>
          <a:off x="0" y="0"/>
          <a:ext cx="0" cy="0"/>
          <a:chOff x="0" y="0"/>
          <a:chExt cx="0" cy="0"/>
        </a:xfrm>
      </p:grpSpPr>
      <p:sp>
        <p:nvSpPr>
          <p:cNvPr id="78" name="Google Shape;78;p19"/>
          <p:cNvSpPr>
            <a:spLocks noGrp="1"/>
          </p:cNvSpPr>
          <p:nvPr>
            <p:ph type="pic" idx="2"/>
          </p:nvPr>
        </p:nvSpPr>
        <p:spPr>
          <a:xfrm>
            <a:off x="332183" y="1577340"/>
            <a:ext cx="994500" cy="994500"/>
          </a:xfrm>
          <a:prstGeom prst="rect">
            <a:avLst/>
          </a:prstGeom>
          <a:solidFill>
            <a:srgbClr val="DEDEDE"/>
          </a:solid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9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R="0" lvl="5"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R="0" lvl="6"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R="0" lvl="7"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R="0" lvl="8"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79" name="Google Shape;79;p19"/>
          <p:cNvSpPr txBox="1">
            <a:spLocks noGrp="1"/>
          </p:cNvSpPr>
          <p:nvPr>
            <p:ph type="body" idx="1"/>
          </p:nvPr>
        </p:nvSpPr>
        <p:spPr>
          <a:xfrm>
            <a:off x="332184" y="2743200"/>
            <a:ext cx="1920300" cy="1885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200"/>
              <a:buNone/>
              <a:defRPr sz="1200" b="1"/>
            </a:lvl1pPr>
            <a:lvl2pPr marL="914400" lvl="1" indent="-228600" algn="l" rtl="0">
              <a:lnSpc>
                <a:spcPct val="100000"/>
              </a:lnSpc>
              <a:spcBef>
                <a:spcPts val="200"/>
              </a:spcBef>
              <a:spcAft>
                <a:spcPts val="0"/>
              </a:spcAft>
              <a:buClr>
                <a:schemeClr val="dk1"/>
              </a:buClr>
              <a:buSzPts val="1200"/>
              <a:buNone/>
              <a:defRPr sz="1200"/>
            </a:lvl2pPr>
            <a:lvl3pPr marL="1371600" lvl="2" indent="-304800" algn="l" rtl="0">
              <a:lnSpc>
                <a:spcPct val="100000"/>
              </a:lnSpc>
              <a:spcBef>
                <a:spcPts val="200"/>
              </a:spcBef>
              <a:spcAft>
                <a:spcPts val="0"/>
              </a:spcAft>
              <a:buClr>
                <a:schemeClr val="dk1"/>
              </a:buClr>
              <a:buSzPts val="1200"/>
              <a:buChar char="•"/>
              <a:defRPr sz="1200"/>
            </a:lvl3pPr>
            <a:lvl4pPr marL="1828800" lvl="3" indent="-304800" algn="l" rtl="0">
              <a:lnSpc>
                <a:spcPct val="100000"/>
              </a:lnSpc>
              <a:spcBef>
                <a:spcPts val="200"/>
              </a:spcBef>
              <a:spcAft>
                <a:spcPts val="0"/>
              </a:spcAft>
              <a:buClr>
                <a:schemeClr val="dk1"/>
              </a:buClr>
              <a:buSzPts val="1200"/>
              <a:buChar char="–"/>
              <a:defRPr sz="1200"/>
            </a:lvl4pPr>
            <a:lvl5pPr marL="2286000" lvl="4" indent="-304800" algn="l" rtl="0">
              <a:lnSpc>
                <a:spcPct val="100000"/>
              </a:lnSpc>
              <a:spcBef>
                <a:spcPts val="200"/>
              </a:spcBef>
              <a:spcAft>
                <a:spcPts val="0"/>
              </a:spcAft>
              <a:buClr>
                <a:schemeClr val="dk1"/>
              </a:buClr>
              <a:buSzPts val="1200"/>
              <a:buChar char="•"/>
              <a:defRPr sz="1200"/>
            </a:lvl5pPr>
            <a:lvl6pPr marL="2743200" lvl="5" indent="-304800" algn="l" rtl="0">
              <a:lnSpc>
                <a:spcPct val="100000"/>
              </a:lnSpc>
              <a:spcBef>
                <a:spcPts val="200"/>
              </a:spcBef>
              <a:spcAft>
                <a:spcPts val="0"/>
              </a:spcAft>
              <a:buClr>
                <a:schemeClr val="dk1"/>
              </a:buClr>
              <a:buSzPts val="1200"/>
              <a:buChar char="–"/>
              <a:defRPr sz="1200"/>
            </a:lvl6pPr>
            <a:lvl7pPr marL="3200400" lvl="6" indent="-304800" algn="l" rtl="0">
              <a:lnSpc>
                <a:spcPct val="100000"/>
              </a:lnSpc>
              <a:spcBef>
                <a:spcPts val="200"/>
              </a:spcBef>
              <a:spcAft>
                <a:spcPts val="0"/>
              </a:spcAft>
              <a:buClr>
                <a:schemeClr val="dk1"/>
              </a:buClr>
              <a:buSzPts val="1200"/>
              <a:buChar char="•"/>
              <a:defRPr sz="1200"/>
            </a:lvl7pPr>
            <a:lvl8pPr marL="3657600" lvl="7" indent="-304800" algn="l" rtl="0">
              <a:lnSpc>
                <a:spcPct val="100000"/>
              </a:lnSpc>
              <a:spcBef>
                <a:spcPts val="200"/>
              </a:spcBef>
              <a:spcAft>
                <a:spcPts val="0"/>
              </a:spcAft>
              <a:buClr>
                <a:schemeClr val="dk1"/>
              </a:buClr>
              <a:buSzPts val="1200"/>
              <a:buChar char="–"/>
              <a:defRPr sz="1200"/>
            </a:lvl8pPr>
            <a:lvl9pPr marL="4114800" lvl="8" indent="-304800" algn="l" rtl="0">
              <a:lnSpc>
                <a:spcPct val="100000"/>
              </a:lnSpc>
              <a:spcBef>
                <a:spcPts val="200"/>
              </a:spcBef>
              <a:spcAft>
                <a:spcPts val="200"/>
              </a:spcAft>
              <a:buClr>
                <a:schemeClr val="dk1"/>
              </a:buClr>
              <a:buSzPts val="1200"/>
              <a:buChar char="•"/>
              <a:defRPr sz="1200"/>
            </a:lvl9pPr>
          </a:lstStyle>
          <a:p>
            <a:endParaRPr/>
          </a:p>
        </p:txBody>
      </p:sp>
      <p:sp>
        <p:nvSpPr>
          <p:cNvPr id="80" name="Google Shape;80;p19"/>
          <p:cNvSpPr>
            <a:spLocks noGrp="1"/>
          </p:cNvSpPr>
          <p:nvPr>
            <p:ph type="pic" idx="3"/>
          </p:nvPr>
        </p:nvSpPr>
        <p:spPr>
          <a:xfrm>
            <a:off x="2519728" y="1577340"/>
            <a:ext cx="994500" cy="994500"/>
          </a:xfrm>
          <a:prstGeom prst="rect">
            <a:avLst/>
          </a:prstGeom>
          <a:solidFill>
            <a:srgbClr val="DEDEDE"/>
          </a:solid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9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R="0" lvl="5"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R="0" lvl="6"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R="0" lvl="7"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R="0" lvl="8"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81" name="Google Shape;81;p19"/>
          <p:cNvSpPr txBox="1">
            <a:spLocks noGrp="1"/>
          </p:cNvSpPr>
          <p:nvPr>
            <p:ph type="body" idx="4"/>
          </p:nvPr>
        </p:nvSpPr>
        <p:spPr>
          <a:xfrm>
            <a:off x="2519728" y="2743200"/>
            <a:ext cx="1920300" cy="1885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200"/>
              <a:buNone/>
              <a:defRPr sz="1200" b="1"/>
            </a:lvl1pPr>
            <a:lvl2pPr marL="914400" lvl="1" indent="-228600" algn="l" rtl="0">
              <a:lnSpc>
                <a:spcPct val="100000"/>
              </a:lnSpc>
              <a:spcBef>
                <a:spcPts val="200"/>
              </a:spcBef>
              <a:spcAft>
                <a:spcPts val="0"/>
              </a:spcAft>
              <a:buClr>
                <a:schemeClr val="dk1"/>
              </a:buClr>
              <a:buSzPts val="1200"/>
              <a:buNone/>
              <a:defRPr sz="1200"/>
            </a:lvl2pPr>
            <a:lvl3pPr marL="1371600" lvl="2" indent="-304800" algn="l" rtl="0">
              <a:lnSpc>
                <a:spcPct val="100000"/>
              </a:lnSpc>
              <a:spcBef>
                <a:spcPts val="200"/>
              </a:spcBef>
              <a:spcAft>
                <a:spcPts val="0"/>
              </a:spcAft>
              <a:buClr>
                <a:schemeClr val="dk1"/>
              </a:buClr>
              <a:buSzPts val="1200"/>
              <a:buChar char="•"/>
              <a:defRPr sz="1200"/>
            </a:lvl3pPr>
            <a:lvl4pPr marL="1828800" lvl="3" indent="-304800" algn="l" rtl="0">
              <a:lnSpc>
                <a:spcPct val="100000"/>
              </a:lnSpc>
              <a:spcBef>
                <a:spcPts val="200"/>
              </a:spcBef>
              <a:spcAft>
                <a:spcPts val="0"/>
              </a:spcAft>
              <a:buClr>
                <a:schemeClr val="dk1"/>
              </a:buClr>
              <a:buSzPts val="1200"/>
              <a:buChar char="–"/>
              <a:defRPr sz="1200"/>
            </a:lvl4pPr>
            <a:lvl5pPr marL="2286000" lvl="4" indent="-304800" algn="l" rtl="0">
              <a:lnSpc>
                <a:spcPct val="100000"/>
              </a:lnSpc>
              <a:spcBef>
                <a:spcPts val="200"/>
              </a:spcBef>
              <a:spcAft>
                <a:spcPts val="0"/>
              </a:spcAft>
              <a:buClr>
                <a:schemeClr val="dk1"/>
              </a:buClr>
              <a:buSzPts val="1200"/>
              <a:buChar char="•"/>
              <a:defRPr sz="1200"/>
            </a:lvl5pPr>
            <a:lvl6pPr marL="2743200" lvl="5" indent="-304800" algn="l" rtl="0">
              <a:lnSpc>
                <a:spcPct val="100000"/>
              </a:lnSpc>
              <a:spcBef>
                <a:spcPts val="200"/>
              </a:spcBef>
              <a:spcAft>
                <a:spcPts val="0"/>
              </a:spcAft>
              <a:buClr>
                <a:schemeClr val="dk1"/>
              </a:buClr>
              <a:buSzPts val="1200"/>
              <a:buChar char="–"/>
              <a:defRPr sz="1200"/>
            </a:lvl6pPr>
            <a:lvl7pPr marL="3200400" lvl="6" indent="-304800" algn="l" rtl="0">
              <a:lnSpc>
                <a:spcPct val="100000"/>
              </a:lnSpc>
              <a:spcBef>
                <a:spcPts val="200"/>
              </a:spcBef>
              <a:spcAft>
                <a:spcPts val="0"/>
              </a:spcAft>
              <a:buClr>
                <a:schemeClr val="dk1"/>
              </a:buClr>
              <a:buSzPts val="1200"/>
              <a:buChar char="•"/>
              <a:defRPr sz="1200"/>
            </a:lvl7pPr>
            <a:lvl8pPr marL="3657600" lvl="7" indent="-304800" algn="l" rtl="0">
              <a:lnSpc>
                <a:spcPct val="100000"/>
              </a:lnSpc>
              <a:spcBef>
                <a:spcPts val="200"/>
              </a:spcBef>
              <a:spcAft>
                <a:spcPts val="0"/>
              </a:spcAft>
              <a:buClr>
                <a:schemeClr val="dk1"/>
              </a:buClr>
              <a:buSzPts val="1200"/>
              <a:buChar char="–"/>
              <a:defRPr sz="1200"/>
            </a:lvl8pPr>
            <a:lvl9pPr marL="4114800" lvl="8" indent="-304800" algn="l" rtl="0">
              <a:lnSpc>
                <a:spcPct val="100000"/>
              </a:lnSpc>
              <a:spcBef>
                <a:spcPts val="200"/>
              </a:spcBef>
              <a:spcAft>
                <a:spcPts val="200"/>
              </a:spcAft>
              <a:buClr>
                <a:schemeClr val="dk1"/>
              </a:buClr>
              <a:buSzPts val="1200"/>
              <a:buChar char="•"/>
              <a:defRPr sz="1200"/>
            </a:lvl9pPr>
          </a:lstStyle>
          <a:p>
            <a:endParaRPr/>
          </a:p>
        </p:txBody>
      </p:sp>
      <p:sp>
        <p:nvSpPr>
          <p:cNvPr id="82" name="Google Shape;82;p19"/>
          <p:cNvSpPr>
            <a:spLocks noGrp="1"/>
          </p:cNvSpPr>
          <p:nvPr>
            <p:ph type="pic" idx="5"/>
          </p:nvPr>
        </p:nvSpPr>
        <p:spPr>
          <a:xfrm>
            <a:off x="4707272" y="1577340"/>
            <a:ext cx="994500" cy="994500"/>
          </a:xfrm>
          <a:prstGeom prst="rect">
            <a:avLst/>
          </a:prstGeom>
          <a:solidFill>
            <a:srgbClr val="DEDEDE"/>
          </a:solid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9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R="0" lvl="5"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R="0" lvl="6"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R="0" lvl="7"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R="0" lvl="8"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83" name="Google Shape;83;p19"/>
          <p:cNvSpPr txBox="1">
            <a:spLocks noGrp="1"/>
          </p:cNvSpPr>
          <p:nvPr>
            <p:ph type="body" idx="6"/>
          </p:nvPr>
        </p:nvSpPr>
        <p:spPr>
          <a:xfrm>
            <a:off x="4707272" y="2743200"/>
            <a:ext cx="1920300" cy="1885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200"/>
              <a:buNone/>
              <a:defRPr sz="1200" b="1"/>
            </a:lvl1pPr>
            <a:lvl2pPr marL="914400" lvl="1" indent="-228600" algn="l" rtl="0">
              <a:lnSpc>
                <a:spcPct val="100000"/>
              </a:lnSpc>
              <a:spcBef>
                <a:spcPts val="200"/>
              </a:spcBef>
              <a:spcAft>
                <a:spcPts val="0"/>
              </a:spcAft>
              <a:buClr>
                <a:schemeClr val="dk1"/>
              </a:buClr>
              <a:buSzPts val="1200"/>
              <a:buNone/>
              <a:defRPr sz="1200"/>
            </a:lvl2pPr>
            <a:lvl3pPr marL="1371600" lvl="2" indent="-304800" algn="l" rtl="0">
              <a:lnSpc>
                <a:spcPct val="100000"/>
              </a:lnSpc>
              <a:spcBef>
                <a:spcPts val="200"/>
              </a:spcBef>
              <a:spcAft>
                <a:spcPts val="0"/>
              </a:spcAft>
              <a:buClr>
                <a:schemeClr val="dk1"/>
              </a:buClr>
              <a:buSzPts val="1200"/>
              <a:buChar char="•"/>
              <a:defRPr sz="1200"/>
            </a:lvl3pPr>
            <a:lvl4pPr marL="1828800" lvl="3" indent="-304800" algn="l" rtl="0">
              <a:lnSpc>
                <a:spcPct val="100000"/>
              </a:lnSpc>
              <a:spcBef>
                <a:spcPts val="200"/>
              </a:spcBef>
              <a:spcAft>
                <a:spcPts val="0"/>
              </a:spcAft>
              <a:buClr>
                <a:schemeClr val="dk1"/>
              </a:buClr>
              <a:buSzPts val="1200"/>
              <a:buChar char="–"/>
              <a:defRPr sz="1200"/>
            </a:lvl4pPr>
            <a:lvl5pPr marL="2286000" lvl="4" indent="-304800" algn="l" rtl="0">
              <a:lnSpc>
                <a:spcPct val="100000"/>
              </a:lnSpc>
              <a:spcBef>
                <a:spcPts val="200"/>
              </a:spcBef>
              <a:spcAft>
                <a:spcPts val="0"/>
              </a:spcAft>
              <a:buClr>
                <a:schemeClr val="dk1"/>
              </a:buClr>
              <a:buSzPts val="1200"/>
              <a:buChar char="•"/>
              <a:defRPr sz="1200"/>
            </a:lvl5pPr>
            <a:lvl6pPr marL="2743200" lvl="5" indent="-304800" algn="l" rtl="0">
              <a:lnSpc>
                <a:spcPct val="100000"/>
              </a:lnSpc>
              <a:spcBef>
                <a:spcPts val="200"/>
              </a:spcBef>
              <a:spcAft>
                <a:spcPts val="0"/>
              </a:spcAft>
              <a:buClr>
                <a:schemeClr val="dk1"/>
              </a:buClr>
              <a:buSzPts val="1200"/>
              <a:buChar char="–"/>
              <a:defRPr sz="1200"/>
            </a:lvl6pPr>
            <a:lvl7pPr marL="3200400" lvl="6" indent="-304800" algn="l" rtl="0">
              <a:lnSpc>
                <a:spcPct val="100000"/>
              </a:lnSpc>
              <a:spcBef>
                <a:spcPts val="200"/>
              </a:spcBef>
              <a:spcAft>
                <a:spcPts val="0"/>
              </a:spcAft>
              <a:buClr>
                <a:schemeClr val="dk1"/>
              </a:buClr>
              <a:buSzPts val="1200"/>
              <a:buChar char="•"/>
              <a:defRPr sz="1200"/>
            </a:lvl7pPr>
            <a:lvl8pPr marL="3657600" lvl="7" indent="-304800" algn="l" rtl="0">
              <a:lnSpc>
                <a:spcPct val="100000"/>
              </a:lnSpc>
              <a:spcBef>
                <a:spcPts val="200"/>
              </a:spcBef>
              <a:spcAft>
                <a:spcPts val="0"/>
              </a:spcAft>
              <a:buClr>
                <a:schemeClr val="dk1"/>
              </a:buClr>
              <a:buSzPts val="1200"/>
              <a:buChar char="–"/>
              <a:defRPr sz="1200"/>
            </a:lvl8pPr>
            <a:lvl9pPr marL="4114800" lvl="8" indent="-304800" algn="l" rtl="0">
              <a:lnSpc>
                <a:spcPct val="100000"/>
              </a:lnSpc>
              <a:spcBef>
                <a:spcPts val="200"/>
              </a:spcBef>
              <a:spcAft>
                <a:spcPts val="200"/>
              </a:spcAft>
              <a:buClr>
                <a:schemeClr val="dk1"/>
              </a:buClr>
              <a:buSzPts val="1200"/>
              <a:buChar char="•"/>
              <a:defRPr sz="1200"/>
            </a:lvl9pPr>
          </a:lstStyle>
          <a:p>
            <a:endParaRPr/>
          </a:p>
        </p:txBody>
      </p:sp>
      <p:sp>
        <p:nvSpPr>
          <p:cNvPr id="84" name="Google Shape;84;p19"/>
          <p:cNvSpPr>
            <a:spLocks noGrp="1"/>
          </p:cNvSpPr>
          <p:nvPr>
            <p:ph type="pic" idx="7"/>
          </p:nvPr>
        </p:nvSpPr>
        <p:spPr>
          <a:xfrm>
            <a:off x="6894816" y="1577340"/>
            <a:ext cx="994500" cy="994500"/>
          </a:xfrm>
          <a:prstGeom prst="rect">
            <a:avLst/>
          </a:prstGeom>
          <a:solidFill>
            <a:srgbClr val="DEDEDE"/>
          </a:solid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9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R="0" lvl="5"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R="0" lvl="6"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R="0" lvl="7"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R="0" lvl="8"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85" name="Google Shape;85;p19"/>
          <p:cNvSpPr txBox="1">
            <a:spLocks noGrp="1"/>
          </p:cNvSpPr>
          <p:nvPr>
            <p:ph type="body" idx="8"/>
          </p:nvPr>
        </p:nvSpPr>
        <p:spPr>
          <a:xfrm>
            <a:off x="6894816" y="2743200"/>
            <a:ext cx="1920300" cy="1885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200"/>
              <a:buNone/>
              <a:defRPr sz="1200" b="1"/>
            </a:lvl1pPr>
            <a:lvl2pPr marL="914400" lvl="1" indent="-228600" algn="l" rtl="0">
              <a:lnSpc>
                <a:spcPct val="100000"/>
              </a:lnSpc>
              <a:spcBef>
                <a:spcPts val="200"/>
              </a:spcBef>
              <a:spcAft>
                <a:spcPts val="0"/>
              </a:spcAft>
              <a:buClr>
                <a:schemeClr val="dk1"/>
              </a:buClr>
              <a:buSzPts val="1200"/>
              <a:buNone/>
              <a:defRPr sz="1200"/>
            </a:lvl2pPr>
            <a:lvl3pPr marL="1371600" lvl="2" indent="-304800" algn="l" rtl="0">
              <a:lnSpc>
                <a:spcPct val="100000"/>
              </a:lnSpc>
              <a:spcBef>
                <a:spcPts val="200"/>
              </a:spcBef>
              <a:spcAft>
                <a:spcPts val="0"/>
              </a:spcAft>
              <a:buClr>
                <a:schemeClr val="dk1"/>
              </a:buClr>
              <a:buSzPts val="1200"/>
              <a:buChar char="•"/>
              <a:defRPr sz="1200"/>
            </a:lvl3pPr>
            <a:lvl4pPr marL="1828800" lvl="3" indent="-304800" algn="l" rtl="0">
              <a:lnSpc>
                <a:spcPct val="100000"/>
              </a:lnSpc>
              <a:spcBef>
                <a:spcPts val="200"/>
              </a:spcBef>
              <a:spcAft>
                <a:spcPts val="0"/>
              </a:spcAft>
              <a:buClr>
                <a:schemeClr val="dk1"/>
              </a:buClr>
              <a:buSzPts val="1200"/>
              <a:buChar char="–"/>
              <a:defRPr sz="1200"/>
            </a:lvl4pPr>
            <a:lvl5pPr marL="2286000" lvl="4" indent="-304800" algn="l" rtl="0">
              <a:lnSpc>
                <a:spcPct val="100000"/>
              </a:lnSpc>
              <a:spcBef>
                <a:spcPts val="200"/>
              </a:spcBef>
              <a:spcAft>
                <a:spcPts val="0"/>
              </a:spcAft>
              <a:buClr>
                <a:schemeClr val="dk1"/>
              </a:buClr>
              <a:buSzPts val="1200"/>
              <a:buChar char="•"/>
              <a:defRPr sz="1200"/>
            </a:lvl5pPr>
            <a:lvl6pPr marL="2743200" lvl="5" indent="-304800" algn="l" rtl="0">
              <a:lnSpc>
                <a:spcPct val="100000"/>
              </a:lnSpc>
              <a:spcBef>
                <a:spcPts val="200"/>
              </a:spcBef>
              <a:spcAft>
                <a:spcPts val="0"/>
              </a:spcAft>
              <a:buClr>
                <a:schemeClr val="dk1"/>
              </a:buClr>
              <a:buSzPts val="1200"/>
              <a:buChar char="–"/>
              <a:defRPr sz="1200"/>
            </a:lvl6pPr>
            <a:lvl7pPr marL="3200400" lvl="6" indent="-304800" algn="l" rtl="0">
              <a:lnSpc>
                <a:spcPct val="100000"/>
              </a:lnSpc>
              <a:spcBef>
                <a:spcPts val="200"/>
              </a:spcBef>
              <a:spcAft>
                <a:spcPts val="0"/>
              </a:spcAft>
              <a:buClr>
                <a:schemeClr val="dk1"/>
              </a:buClr>
              <a:buSzPts val="1200"/>
              <a:buChar char="•"/>
              <a:defRPr sz="1200"/>
            </a:lvl7pPr>
            <a:lvl8pPr marL="3657600" lvl="7" indent="-304800" algn="l" rtl="0">
              <a:lnSpc>
                <a:spcPct val="100000"/>
              </a:lnSpc>
              <a:spcBef>
                <a:spcPts val="200"/>
              </a:spcBef>
              <a:spcAft>
                <a:spcPts val="0"/>
              </a:spcAft>
              <a:buClr>
                <a:schemeClr val="dk1"/>
              </a:buClr>
              <a:buSzPts val="1200"/>
              <a:buChar char="–"/>
              <a:defRPr sz="1200"/>
            </a:lvl8pPr>
            <a:lvl9pPr marL="4114800" lvl="8" indent="-304800" algn="l" rtl="0">
              <a:lnSpc>
                <a:spcPct val="100000"/>
              </a:lnSpc>
              <a:spcBef>
                <a:spcPts val="200"/>
              </a:spcBef>
              <a:spcAft>
                <a:spcPts val="200"/>
              </a:spcAft>
              <a:buClr>
                <a:schemeClr val="dk1"/>
              </a:buClr>
              <a:buSzPts val="1200"/>
              <a:buChar char="•"/>
              <a:defRPr sz="1200"/>
            </a:lvl9pPr>
          </a:lstStyle>
          <a:p>
            <a:endParaRPr/>
          </a:p>
        </p:txBody>
      </p:sp>
      <p:sp>
        <p:nvSpPr>
          <p:cNvPr id="86" name="Google Shape;86;p19"/>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400"/>
              <a:buFont typeface="Georgia"/>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7" name="Google Shape;87;p19"/>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8" name="Google Shape;88;p19"/>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9" name="Google Shape;89;p19"/>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ull Content">
  <p:cSld name="Title and Full Content">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400"/>
              <a:buFont typeface="Georgia"/>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2" name="Google Shape;92;p20"/>
          <p:cNvSpPr txBox="1">
            <a:spLocks noGrp="1"/>
          </p:cNvSpPr>
          <p:nvPr>
            <p:ph type="body" idx="1"/>
          </p:nvPr>
        </p:nvSpPr>
        <p:spPr>
          <a:xfrm>
            <a:off x="332185" y="1577340"/>
            <a:ext cx="8479500" cy="3055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17500" algn="l" rtl="0">
              <a:lnSpc>
                <a:spcPct val="100000"/>
              </a:lnSpc>
              <a:spcBef>
                <a:spcPts val="500"/>
              </a:spcBef>
              <a:spcAft>
                <a:spcPts val="0"/>
              </a:spcAft>
              <a:buClr>
                <a:schemeClr val="dk1"/>
              </a:buClr>
              <a:buSzPts val="14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93" name="Google Shape;93;p20"/>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 name="Google Shape;94;p20"/>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5" name="Google Shape;95;p20"/>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96"/>
        <p:cNvGrpSpPr/>
        <p:nvPr/>
      </p:nvGrpSpPr>
      <p:grpSpPr>
        <a:xfrm>
          <a:off x="0" y="0"/>
          <a:ext cx="0" cy="0"/>
          <a:chOff x="0" y="0"/>
          <a:chExt cx="0" cy="0"/>
        </a:xfrm>
      </p:grpSpPr>
      <p:sp>
        <p:nvSpPr>
          <p:cNvPr id="97" name="Google Shape;97;p21"/>
          <p:cNvSpPr>
            <a:spLocks noGrp="1"/>
          </p:cNvSpPr>
          <p:nvPr>
            <p:ph type="pic" idx="2"/>
          </p:nvPr>
        </p:nvSpPr>
        <p:spPr>
          <a:xfrm>
            <a:off x="4572000" y="0"/>
            <a:ext cx="4572000" cy="5143500"/>
          </a:xfrm>
          <a:prstGeom prst="rect">
            <a:avLst/>
          </a:prstGeom>
          <a:solidFill>
            <a:srgbClr val="DEDEDE"/>
          </a:solid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9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R="0" lvl="5"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R="0" lvl="6"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R="0" lvl="7"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R="0" lvl="8"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98" name="Google Shape;98;p21"/>
          <p:cNvSpPr txBox="1">
            <a:spLocks noGrp="1"/>
          </p:cNvSpPr>
          <p:nvPr>
            <p:ph type="body" idx="1"/>
          </p:nvPr>
        </p:nvSpPr>
        <p:spPr>
          <a:xfrm>
            <a:off x="332185" y="1577579"/>
            <a:ext cx="39885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04800" algn="l" rtl="0">
              <a:lnSpc>
                <a:spcPct val="100000"/>
              </a:lnSpc>
              <a:spcBef>
                <a:spcPts val="500"/>
              </a:spcBef>
              <a:spcAft>
                <a:spcPts val="0"/>
              </a:spcAft>
              <a:buClr>
                <a:schemeClr val="dk1"/>
              </a:buClr>
              <a:buSzPts val="12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99" name="Google Shape;99;p21"/>
          <p:cNvSpPr txBox="1">
            <a:spLocks noGrp="1"/>
          </p:cNvSpPr>
          <p:nvPr>
            <p:ph type="title"/>
          </p:nvPr>
        </p:nvSpPr>
        <p:spPr>
          <a:xfrm>
            <a:off x="332185" y="324000"/>
            <a:ext cx="3988500" cy="10404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400"/>
              <a:buFont typeface="Georgia"/>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0" name="Google Shape;100;p21"/>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21"/>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2" name="Google Shape;102;p21"/>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ree Content Infographic">
  <p:cSld name="1_Three Content Infographic">
    <p:spTree>
      <p:nvGrpSpPr>
        <p:cNvPr id="1" name="Shape 103"/>
        <p:cNvGrpSpPr/>
        <p:nvPr/>
      </p:nvGrpSpPr>
      <p:grpSpPr>
        <a:xfrm>
          <a:off x="0" y="0"/>
          <a:ext cx="0" cy="0"/>
          <a:chOff x="0" y="0"/>
          <a:chExt cx="0" cy="0"/>
        </a:xfrm>
      </p:grpSpPr>
      <p:sp>
        <p:nvSpPr>
          <p:cNvPr id="104" name="Google Shape;104;p22"/>
          <p:cNvSpPr txBox="1">
            <a:spLocks noGrp="1"/>
          </p:cNvSpPr>
          <p:nvPr>
            <p:ph type="body" idx="1"/>
          </p:nvPr>
        </p:nvSpPr>
        <p:spPr>
          <a:xfrm>
            <a:off x="332185" y="2699657"/>
            <a:ext cx="2646600" cy="19338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05" name="Google Shape;105;p22"/>
          <p:cNvSpPr txBox="1">
            <a:spLocks noGrp="1"/>
          </p:cNvSpPr>
          <p:nvPr>
            <p:ph type="body" idx="2"/>
          </p:nvPr>
        </p:nvSpPr>
        <p:spPr>
          <a:xfrm>
            <a:off x="332185" y="1571625"/>
            <a:ext cx="2646600" cy="1000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accent3"/>
              </a:buClr>
              <a:buSzPts val="6400"/>
              <a:buFont typeface="Arial"/>
              <a:buNone/>
              <a:defRPr sz="6400" b="0" i="0" u="none" strike="noStrike" cap="none">
                <a:solidFill>
                  <a:schemeClr val="accent3"/>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06" name="Google Shape;106;p22"/>
          <p:cNvSpPr txBox="1">
            <a:spLocks noGrp="1"/>
          </p:cNvSpPr>
          <p:nvPr>
            <p:ph type="body" idx="3"/>
          </p:nvPr>
        </p:nvSpPr>
        <p:spPr>
          <a:xfrm>
            <a:off x="3245643" y="1571625"/>
            <a:ext cx="2650200" cy="1000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2"/>
              </a:buClr>
              <a:buSzPts val="6400"/>
              <a:buFont typeface="Arial"/>
              <a:buNone/>
              <a:defRPr sz="6400" b="0" i="0" u="none" strike="noStrike" cap="none">
                <a:solidFill>
                  <a:schemeClr val="dk2"/>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07" name="Google Shape;107;p22"/>
          <p:cNvSpPr txBox="1">
            <a:spLocks noGrp="1"/>
          </p:cNvSpPr>
          <p:nvPr>
            <p:ph type="body" idx="4"/>
          </p:nvPr>
        </p:nvSpPr>
        <p:spPr>
          <a:xfrm>
            <a:off x="6166928" y="1571625"/>
            <a:ext cx="2646600" cy="1000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accent1"/>
              </a:buClr>
              <a:buSzPts val="6400"/>
              <a:buFont typeface="Arial"/>
              <a:buNone/>
              <a:defRPr sz="6400" b="0" i="0" u="none" strike="noStrike" cap="none">
                <a:solidFill>
                  <a:schemeClr val="accent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08" name="Google Shape;108;p22"/>
          <p:cNvSpPr txBox="1">
            <a:spLocks noGrp="1"/>
          </p:cNvSpPr>
          <p:nvPr>
            <p:ph type="title"/>
          </p:nvPr>
        </p:nvSpPr>
        <p:spPr>
          <a:xfrm>
            <a:off x="332185" y="324001"/>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109" name="Google Shape;109;p22"/>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0" name="Google Shape;110;p22"/>
          <p:cNvSpPr txBox="1">
            <a:spLocks noGrp="1"/>
          </p:cNvSpPr>
          <p:nvPr>
            <p:ph type="body" idx="5"/>
          </p:nvPr>
        </p:nvSpPr>
        <p:spPr>
          <a:xfrm>
            <a:off x="3245644" y="2699657"/>
            <a:ext cx="2650200" cy="19338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11" name="Google Shape;111;p22"/>
          <p:cNvSpPr txBox="1">
            <a:spLocks noGrp="1"/>
          </p:cNvSpPr>
          <p:nvPr>
            <p:ph type="body" idx="6"/>
          </p:nvPr>
        </p:nvSpPr>
        <p:spPr>
          <a:xfrm>
            <a:off x="6166928" y="2699657"/>
            <a:ext cx="2646600" cy="19338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332185" y="324001"/>
            <a:ext cx="8479500" cy="10404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400"/>
              <a:buFont typeface="Georgia"/>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4" name="Google Shape;114;p23"/>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5" name="Google Shape;115;p23"/>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6" name="Google Shape;116;p23"/>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7"/>
        <p:cNvGrpSpPr/>
        <p:nvPr/>
      </p:nvGrpSpPr>
      <p:grpSpPr>
        <a:xfrm>
          <a:off x="0" y="0"/>
          <a:ext cx="0" cy="0"/>
          <a:chOff x="0" y="0"/>
          <a:chExt cx="0" cy="0"/>
        </a:xfrm>
      </p:grpSpPr>
      <p:sp>
        <p:nvSpPr>
          <p:cNvPr id="118" name="Google Shape;118;p24"/>
          <p:cNvSpPr txBox="1">
            <a:spLocks noGrp="1"/>
          </p:cNvSpPr>
          <p:nvPr>
            <p:ph type="body" idx="1"/>
          </p:nvPr>
        </p:nvSpPr>
        <p:spPr>
          <a:xfrm>
            <a:off x="457200" y="1577579"/>
            <a:ext cx="8229600" cy="3051600"/>
          </a:xfrm>
          <a:prstGeom prst="rect">
            <a:avLst/>
          </a:prstGeom>
          <a:noFill/>
          <a:ln>
            <a:noFill/>
          </a:ln>
        </p:spPr>
        <p:txBody>
          <a:bodyPr spcFirstLastPara="1" wrap="square" lIns="0" tIns="0" rIns="0" bIns="0" anchor="t" anchorCtr="0">
            <a:noAutofit/>
          </a:bodyPr>
          <a:lstStyle>
            <a:lvl1pPr marL="457200" marR="0" lvl="0"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lnSpc>
                <a:spcPct val="10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10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10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10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lnSpc>
                <a:spcPct val="10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0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0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00000"/>
              </a:lnSpc>
              <a:spcBef>
                <a:spcPts val="500"/>
              </a:spcBef>
              <a:spcAft>
                <a:spcPts val="50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119" name="Google Shape;119;p24"/>
          <p:cNvSpPr txBox="1">
            <a:spLocks noGrp="1"/>
          </p:cNvSpPr>
          <p:nvPr>
            <p:ph type="sldNum" idx="12"/>
          </p:nvPr>
        </p:nvSpPr>
        <p:spPr>
          <a:xfrm>
            <a:off x="6126163" y="4869180"/>
            <a:ext cx="25605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5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5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5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5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5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5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5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5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5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0" name="Google Shape;120;p24"/>
          <p:cNvSpPr txBox="1">
            <a:spLocks noGrp="1"/>
          </p:cNvSpPr>
          <p:nvPr>
            <p:ph type="title"/>
          </p:nvPr>
        </p:nvSpPr>
        <p:spPr>
          <a:xfrm>
            <a:off x="457200" y="342900"/>
            <a:ext cx="8229600" cy="10287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100"/>
              <a:buFont typeface="Georgia"/>
              <a:buNone/>
              <a:defRPr sz="21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Section Header Rose">
  <p:cSld name="Section Header Rose">
    <p:bg>
      <p:bgPr>
        <a:solidFill>
          <a:srgbClr val="D93954"/>
        </a:solidFill>
        <a:effectLst/>
      </p:bgPr>
    </p:bg>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3713560" y="1577579"/>
            <a:ext cx="3702600" cy="19233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lt1"/>
              </a:buClr>
              <a:buSzPts val="3000"/>
              <a:buFont typeface="Arial"/>
              <a:buNone/>
              <a:defRPr sz="3000" b="0" i="0" u="none" strike="noStrike" cap="none">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123" name="Google Shape;123;p25"/>
          <p:cNvSpPr txBox="1">
            <a:spLocks noGrp="1"/>
          </p:cNvSpPr>
          <p:nvPr>
            <p:ph type="subTitle" idx="1"/>
          </p:nvPr>
        </p:nvSpPr>
        <p:spPr>
          <a:xfrm>
            <a:off x="332184" y="0"/>
            <a:ext cx="3258600" cy="5143500"/>
          </a:xfrm>
          <a:prstGeom prst="rect">
            <a:avLst/>
          </a:prstGeom>
          <a:noFill/>
          <a:ln>
            <a:noFill/>
          </a:ln>
        </p:spPr>
        <p:txBody>
          <a:bodyPr spcFirstLastPara="1" wrap="square" lIns="0" tIns="0" rIns="0" bIns="0" anchor="ctr" anchorCtr="0">
            <a:noAutofit/>
          </a:bodyPr>
          <a:lstStyle>
            <a:lvl1pPr marR="0" lvl="0"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1pPr>
            <a:lvl2pPr marR="0" lvl="1"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2pPr>
            <a:lvl3pPr marR="0" lvl="2"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3pPr>
            <a:lvl4pPr marR="0" lvl="3"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4pPr>
            <a:lvl5pPr marR="0" lvl="4"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5pPr>
            <a:lvl6pPr marR="0" lvl="5"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6pPr>
            <a:lvl7pPr marR="0" lvl="6"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7pPr>
            <a:lvl8pPr marR="0" lvl="7"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8pPr>
            <a:lvl9pPr marR="0" lvl="8"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hank You Dark">
  <p:cSld name="Thank You Dark">
    <p:bg>
      <p:bgPr>
        <a:solidFill>
          <a:srgbClr val="464646"/>
        </a:solidFill>
        <a:effectLst/>
      </p:bgPr>
    </p:bg>
    <p:spTree>
      <p:nvGrpSpPr>
        <p:cNvPr id="1" name="Shape 124"/>
        <p:cNvGrpSpPr/>
        <p:nvPr/>
      </p:nvGrpSpPr>
      <p:grpSpPr>
        <a:xfrm>
          <a:off x="0" y="0"/>
          <a:ext cx="0" cy="0"/>
          <a:chOff x="0" y="0"/>
          <a:chExt cx="0" cy="0"/>
        </a:xfrm>
      </p:grpSpPr>
      <p:sp>
        <p:nvSpPr>
          <p:cNvPr id="125" name="Google Shape;125;p26"/>
          <p:cNvSpPr/>
          <p:nvPr/>
        </p:nvSpPr>
        <p:spPr>
          <a:xfrm>
            <a:off x="0" y="3705640"/>
            <a:ext cx="9144000" cy="1437900"/>
          </a:xfrm>
          <a:prstGeom prst="rect">
            <a:avLst/>
          </a:prstGeom>
          <a:solidFill>
            <a:srgbClr val="D04A0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6" name="Google Shape;126;p26"/>
          <p:cNvSpPr txBox="1">
            <a:spLocks noGrp="1"/>
          </p:cNvSpPr>
          <p:nvPr>
            <p:ph type="ctrTitle"/>
          </p:nvPr>
        </p:nvSpPr>
        <p:spPr>
          <a:xfrm>
            <a:off x="332186" y="321469"/>
            <a:ext cx="4105200" cy="1821600"/>
          </a:xfrm>
          <a:prstGeom prst="rect">
            <a:avLst/>
          </a:prstGeom>
          <a:noFill/>
          <a:ln>
            <a:noFill/>
          </a:ln>
        </p:spPr>
        <p:txBody>
          <a:bodyPr spcFirstLastPara="1" wrap="square" lIns="0" tIns="0" rIns="0" bIns="0" anchor="b" anchorCtr="0">
            <a:noAutofit/>
          </a:bodyPr>
          <a:lstStyle>
            <a:lvl1pPr marR="0" lvl="0" algn="l" rtl="0">
              <a:lnSpc>
                <a:spcPct val="85000"/>
              </a:lnSpc>
              <a:spcBef>
                <a:spcPts val="0"/>
              </a:spcBef>
              <a:spcAft>
                <a:spcPts val="0"/>
              </a:spcAft>
              <a:buClr>
                <a:schemeClr val="lt1"/>
              </a:buClr>
              <a:buSzPts val="4400"/>
              <a:buFont typeface="Georgia"/>
              <a:buNone/>
              <a:defRPr sz="4400" b="0" i="0" u="none" strike="noStrike" cap="none">
                <a:solidFill>
                  <a:schemeClr val="lt1"/>
                </a:solidFill>
                <a:latin typeface="Georgia"/>
                <a:ea typeface="Georgia"/>
                <a:cs typeface="Georgia"/>
                <a:sym typeface="Georgia"/>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127" name="Google Shape;127;p26"/>
          <p:cNvSpPr/>
          <p:nvPr/>
        </p:nvSpPr>
        <p:spPr>
          <a:xfrm>
            <a:off x="4000500" y="0"/>
            <a:ext cx="5143500" cy="514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28" name="Google Shape;128;p26"/>
          <p:cNvSpPr txBox="1">
            <a:spLocks noGrp="1"/>
          </p:cNvSpPr>
          <p:nvPr>
            <p:ph type="body" idx="1"/>
          </p:nvPr>
        </p:nvSpPr>
        <p:spPr>
          <a:xfrm>
            <a:off x="332184" y="3944700"/>
            <a:ext cx="8479500" cy="1088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6pPr>
            <a:lvl7pPr marL="3200400" marR="0" lvl="6" indent="-228600" algn="l"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7pPr>
            <a:lvl8pPr marL="3657600" marR="0" lvl="7" indent="-228600" algn="l"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8pPr>
            <a:lvl9pPr marL="4114800" marR="0" lvl="8" indent="-228600" algn="l"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9pPr>
          </a:lstStyle>
          <a:p>
            <a:endParaRPr/>
          </a:p>
        </p:txBody>
      </p:sp>
      <p:sp>
        <p:nvSpPr>
          <p:cNvPr id="129" name="Google Shape;129;p26"/>
          <p:cNvSpPr/>
          <p:nvPr/>
        </p:nvSpPr>
        <p:spPr>
          <a:xfrm>
            <a:off x="4000500" y="0"/>
            <a:ext cx="5143500" cy="514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30" name="Google Shape;130;p26"/>
          <p:cNvSpPr txBox="1"/>
          <p:nvPr/>
        </p:nvSpPr>
        <p:spPr>
          <a:xfrm>
            <a:off x="332185" y="3300411"/>
            <a:ext cx="4105200" cy="255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900"/>
              <a:buFont typeface="Arial"/>
              <a:buNone/>
            </a:pPr>
            <a:r>
              <a:rPr lang="en" sz="900" b="0" i="0" u="none" strike="noStrike" cap="none">
                <a:solidFill>
                  <a:schemeClr val="lt1"/>
                </a:solidFill>
                <a:latin typeface="Arial"/>
                <a:ea typeface="Arial"/>
                <a:cs typeface="Arial"/>
                <a:sym typeface="Arial"/>
              </a:rPr>
              <a:t>pwc.com</a:t>
            </a:r>
            <a:endParaRPr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Content Dark">
  <p:cSld name="One Column Content Dark">
    <p:bg>
      <p:bgPr>
        <a:solidFill>
          <a:srgbClr val="464646"/>
        </a:solidFill>
        <a:effectLst/>
      </p:bgPr>
    </p:bg>
    <p:spTree>
      <p:nvGrpSpPr>
        <p:cNvPr id="1" name="Shape 131"/>
        <p:cNvGrpSpPr/>
        <p:nvPr/>
      </p:nvGrpSpPr>
      <p:grpSpPr>
        <a:xfrm>
          <a:off x="0" y="0"/>
          <a:ext cx="0" cy="0"/>
          <a:chOff x="0" y="0"/>
          <a:chExt cx="0" cy="0"/>
        </a:xfrm>
      </p:grpSpPr>
      <p:sp>
        <p:nvSpPr>
          <p:cNvPr id="132" name="Google Shape;132;p27"/>
          <p:cNvSpPr txBox="1">
            <a:spLocks noGrp="1"/>
          </p:cNvSpPr>
          <p:nvPr>
            <p:ph type="body" idx="1"/>
          </p:nvPr>
        </p:nvSpPr>
        <p:spPr>
          <a:xfrm>
            <a:off x="332186" y="1577579"/>
            <a:ext cx="26466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lt1"/>
              </a:buClr>
              <a:buSzPts val="1400"/>
              <a:buNone/>
              <a:defRPr>
                <a:solidFill>
                  <a:schemeClr val="lt1"/>
                </a:solidFill>
              </a:defRPr>
            </a:lvl1pPr>
            <a:lvl2pPr marL="914400" lvl="1" indent="-228600" algn="l" rtl="0">
              <a:lnSpc>
                <a:spcPct val="100000"/>
              </a:lnSpc>
              <a:spcBef>
                <a:spcPts val="900"/>
              </a:spcBef>
              <a:spcAft>
                <a:spcPts val="0"/>
              </a:spcAft>
              <a:buClr>
                <a:schemeClr val="lt1"/>
              </a:buClr>
              <a:buSzPts val="1200"/>
              <a:buNone/>
              <a:defRPr>
                <a:solidFill>
                  <a:schemeClr val="lt1"/>
                </a:solidFill>
              </a:defRPr>
            </a:lvl2pPr>
            <a:lvl3pPr marL="1371600" lvl="2" indent="-304800" algn="l" rtl="0">
              <a:lnSpc>
                <a:spcPct val="100000"/>
              </a:lnSpc>
              <a:spcBef>
                <a:spcPts val="500"/>
              </a:spcBef>
              <a:spcAft>
                <a:spcPts val="0"/>
              </a:spcAft>
              <a:buClr>
                <a:schemeClr val="lt1"/>
              </a:buClr>
              <a:buSzPts val="1200"/>
              <a:buChar char="•"/>
              <a:defRPr>
                <a:solidFill>
                  <a:schemeClr val="lt1"/>
                </a:solidFill>
              </a:defRPr>
            </a:lvl3pPr>
            <a:lvl4pPr marL="1828800" lvl="3" indent="-304800" algn="l" rtl="0">
              <a:lnSpc>
                <a:spcPct val="100000"/>
              </a:lnSpc>
              <a:spcBef>
                <a:spcPts val="500"/>
              </a:spcBef>
              <a:spcAft>
                <a:spcPts val="0"/>
              </a:spcAft>
              <a:buClr>
                <a:schemeClr val="lt1"/>
              </a:buClr>
              <a:buSzPts val="1200"/>
              <a:buChar char="–"/>
              <a:defRPr>
                <a:solidFill>
                  <a:schemeClr val="lt1"/>
                </a:solidFill>
              </a:defRPr>
            </a:lvl4pPr>
            <a:lvl5pPr marL="2286000" lvl="4" indent="-304800" algn="l" rtl="0">
              <a:lnSpc>
                <a:spcPct val="100000"/>
              </a:lnSpc>
              <a:spcBef>
                <a:spcPts val="500"/>
              </a:spcBef>
              <a:spcAft>
                <a:spcPts val="0"/>
              </a:spcAft>
              <a:buClr>
                <a:schemeClr val="lt1"/>
              </a:buClr>
              <a:buSzPts val="1200"/>
              <a:buChar char="•"/>
              <a:defRPr>
                <a:solidFill>
                  <a:schemeClr val="lt1"/>
                </a:solidFill>
              </a:defRPr>
            </a:lvl5pPr>
            <a:lvl6pPr marL="2743200" lvl="5" indent="-304800" algn="l" rtl="0">
              <a:lnSpc>
                <a:spcPct val="100000"/>
              </a:lnSpc>
              <a:spcBef>
                <a:spcPts val="500"/>
              </a:spcBef>
              <a:spcAft>
                <a:spcPts val="0"/>
              </a:spcAft>
              <a:buClr>
                <a:schemeClr val="lt1"/>
              </a:buClr>
              <a:buSzPts val="1200"/>
              <a:buChar char="–"/>
              <a:defRPr>
                <a:solidFill>
                  <a:schemeClr val="lt1"/>
                </a:solidFill>
              </a:defRPr>
            </a:lvl6pPr>
            <a:lvl7pPr marL="3200400" lvl="6" indent="-304800" algn="l" rtl="0">
              <a:lnSpc>
                <a:spcPct val="100000"/>
              </a:lnSpc>
              <a:spcBef>
                <a:spcPts val="500"/>
              </a:spcBef>
              <a:spcAft>
                <a:spcPts val="0"/>
              </a:spcAft>
              <a:buClr>
                <a:schemeClr val="lt1"/>
              </a:buClr>
              <a:buSzPts val="1200"/>
              <a:buChar char="•"/>
              <a:defRPr>
                <a:solidFill>
                  <a:schemeClr val="lt1"/>
                </a:solidFill>
              </a:defRPr>
            </a:lvl7pPr>
            <a:lvl8pPr marL="3657600" lvl="7" indent="-304800" algn="l" rtl="0">
              <a:lnSpc>
                <a:spcPct val="100000"/>
              </a:lnSpc>
              <a:spcBef>
                <a:spcPts val="500"/>
              </a:spcBef>
              <a:spcAft>
                <a:spcPts val="0"/>
              </a:spcAft>
              <a:buClr>
                <a:schemeClr val="lt1"/>
              </a:buClr>
              <a:buSzPts val="1200"/>
              <a:buChar char="–"/>
              <a:defRPr>
                <a:solidFill>
                  <a:schemeClr val="lt1"/>
                </a:solidFill>
              </a:defRPr>
            </a:lvl8pPr>
            <a:lvl9pPr marL="4114800" lvl="8" indent="-304800" algn="l" rtl="0">
              <a:lnSpc>
                <a:spcPct val="100000"/>
              </a:lnSpc>
              <a:spcBef>
                <a:spcPts val="500"/>
              </a:spcBef>
              <a:spcAft>
                <a:spcPts val="500"/>
              </a:spcAft>
              <a:buClr>
                <a:schemeClr val="lt1"/>
              </a:buClr>
              <a:buSzPts val="1200"/>
              <a:buChar char="•"/>
              <a:defRPr>
                <a:solidFill>
                  <a:schemeClr val="lt1"/>
                </a:solidFill>
              </a:defRPr>
            </a:lvl9pPr>
          </a:lstStyle>
          <a:p>
            <a:endParaRPr/>
          </a:p>
        </p:txBody>
      </p:sp>
      <p:sp>
        <p:nvSpPr>
          <p:cNvPr id="133" name="Google Shape;133;p27"/>
          <p:cNvSpPr txBox="1">
            <a:spLocks noGrp="1"/>
          </p:cNvSpPr>
          <p:nvPr>
            <p:ph type="title"/>
          </p:nvPr>
        </p:nvSpPr>
        <p:spPr>
          <a:xfrm>
            <a:off x="332185" y="324001"/>
            <a:ext cx="8479500" cy="10404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lt1"/>
              </a:buClr>
              <a:buSzPts val="2400"/>
              <a:buFont typeface="Georgia"/>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4" name="Google Shape;134;p27"/>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5" name="Google Shape;135;p27"/>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6" name="Google Shape;136;p27"/>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37"/>
        <p:cNvGrpSpPr/>
        <p:nvPr/>
      </p:nvGrpSpPr>
      <p:grpSpPr>
        <a:xfrm>
          <a:off x="0" y="0"/>
          <a:ext cx="0" cy="0"/>
          <a:chOff x="0" y="0"/>
          <a:chExt cx="0" cy="0"/>
        </a:xfrm>
      </p:grpSpPr>
      <p:sp>
        <p:nvSpPr>
          <p:cNvPr id="138" name="Google Shape;138;p28"/>
          <p:cNvSpPr txBox="1">
            <a:spLocks noGrp="1"/>
          </p:cNvSpPr>
          <p:nvPr>
            <p:ph type="body" idx="1"/>
          </p:nvPr>
        </p:nvSpPr>
        <p:spPr>
          <a:xfrm>
            <a:off x="332185" y="1577579"/>
            <a:ext cx="41052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17500" algn="l" rtl="0">
              <a:lnSpc>
                <a:spcPct val="100000"/>
              </a:lnSpc>
              <a:spcBef>
                <a:spcPts val="500"/>
              </a:spcBef>
              <a:spcAft>
                <a:spcPts val="0"/>
              </a:spcAft>
              <a:buClr>
                <a:schemeClr val="dk1"/>
              </a:buClr>
              <a:buSzPts val="14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139" name="Google Shape;139;p28"/>
          <p:cNvSpPr txBox="1">
            <a:spLocks noGrp="1"/>
          </p:cNvSpPr>
          <p:nvPr>
            <p:ph type="body" idx="2"/>
          </p:nvPr>
        </p:nvSpPr>
        <p:spPr>
          <a:xfrm>
            <a:off x="4706541" y="1577579"/>
            <a:ext cx="41052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04800" algn="l" rtl="0">
              <a:lnSpc>
                <a:spcPct val="100000"/>
              </a:lnSpc>
              <a:spcBef>
                <a:spcPts val="500"/>
              </a:spcBef>
              <a:spcAft>
                <a:spcPts val="0"/>
              </a:spcAft>
              <a:buClr>
                <a:schemeClr val="dk1"/>
              </a:buClr>
              <a:buSzPts val="12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140" name="Google Shape;140;p28"/>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400"/>
              <a:buFont typeface="Georgia"/>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1" name="Google Shape;141;p28"/>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2" name="Google Shape;142;p28"/>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3" name="Google Shape;143;p28"/>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 Subtitle">
  <p:cSld name="Two Content - Subtitle">
    <p:spTree>
      <p:nvGrpSpPr>
        <p:cNvPr id="1" name="Shape 144"/>
        <p:cNvGrpSpPr/>
        <p:nvPr/>
      </p:nvGrpSpPr>
      <p:grpSpPr>
        <a:xfrm>
          <a:off x="0" y="0"/>
          <a:ext cx="0" cy="0"/>
          <a:chOff x="0" y="0"/>
          <a:chExt cx="0" cy="0"/>
        </a:xfrm>
      </p:grpSpPr>
      <p:sp>
        <p:nvSpPr>
          <p:cNvPr id="145" name="Google Shape;145;p29"/>
          <p:cNvSpPr txBox="1">
            <a:spLocks noGrp="1"/>
          </p:cNvSpPr>
          <p:nvPr>
            <p:ph type="body" idx="1"/>
          </p:nvPr>
        </p:nvSpPr>
        <p:spPr>
          <a:xfrm>
            <a:off x="332185" y="1577579"/>
            <a:ext cx="41052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04800" algn="l" rtl="0">
              <a:lnSpc>
                <a:spcPct val="100000"/>
              </a:lnSpc>
              <a:spcBef>
                <a:spcPts val="500"/>
              </a:spcBef>
              <a:spcAft>
                <a:spcPts val="0"/>
              </a:spcAft>
              <a:buClr>
                <a:schemeClr val="dk1"/>
              </a:buClr>
              <a:buSzPts val="12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146" name="Google Shape;146;p29"/>
          <p:cNvSpPr txBox="1">
            <a:spLocks noGrp="1"/>
          </p:cNvSpPr>
          <p:nvPr>
            <p:ph type="body" idx="2"/>
          </p:nvPr>
        </p:nvSpPr>
        <p:spPr>
          <a:xfrm>
            <a:off x="4706541" y="1577578"/>
            <a:ext cx="41052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04800" algn="l" rtl="0">
              <a:lnSpc>
                <a:spcPct val="100000"/>
              </a:lnSpc>
              <a:spcBef>
                <a:spcPts val="500"/>
              </a:spcBef>
              <a:spcAft>
                <a:spcPts val="0"/>
              </a:spcAft>
              <a:buClr>
                <a:schemeClr val="dk1"/>
              </a:buClr>
              <a:buSzPts val="12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147" name="Google Shape;147;p29"/>
          <p:cNvSpPr txBox="1">
            <a:spLocks noGrp="1"/>
          </p:cNvSpPr>
          <p:nvPr>
            <p:ph type="title"/>
          </p:nvPr>
        </p:nvSpPr>
        <p:spPr>
          <a:xfrm>
            <a:off x="332185" y="322886"/>
            <a:ext cx="8479500" cy="3771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400"/>
              <a:buFont typeface="Georgia"/>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8" name="Google Shape;148;p29"/>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9" name="Google Shape;149;p29"/>
          <p:cNvSpPr txBox="1">
            <a:spLocks noGrp="1"/>
          </p:cNvSpPr>
          <p:nvPr>
            <p:ph type="subTitle" idx="3"/>
          </p:nvPr>
        </p:nvSpPr>
        <p:spPr>
          <a:xfrm>
            <a:off x="332184" y="700075"/>
            <a:ext cx="8479500" cy="6645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1800"/>
              <a:buNone/>
              <a:defRPr sz="1800" b="0">
                <a:solidFill>
                  <a:schemeClr val="dk1"/>
                </a:solidFill>
              </a:defRPr>
            </a:lvl1pPr>
            <a:lvl2pPr lvl="1" algn="l" rtl="0">
              <a:lnSpc>
                <a:spcPct val="85000"/>
              </a:lnSpc>
              <a:spcBef>
                <a:spcPts val="0"/>
              </a:spcBef>
              <a:spcAft>
                <a:spcPts val="0"/>
              </a:spcAft>
              <a:buClr>
                <a:schemeClr val="dk1"/>
              </a:buClr>
              <a:buSzPts val="1800"/>
              <a:buNone/>
              <a:defRPr sz="1800"/>
            </a:lvl2pPr>
            <a:lvl3pPr lvl="2" algn="l" rtl="0">
              <a:lnSpc>
                <a:spcPct val="85000"/>
              </a:lnSpc>
              <a:spcBef>
                <a:spcPts val="0"/>
              </a:spcBef>
              <a:spcAft>
                <a:spcPts val="0"/>
              </a:spcAft>
              <a:buClr>
                <a:schemeClr val="dk1"/>
              </a:buClr>
              <a:buSzPts val="1800"/>
              <a:buNone/>
              <a:defRPr sz="1800"/>
            </a:lvl3pPr>
            <a:lvl4pPr lvl="3" algn="l" rtl="0">
              <a:lnSpc>
                <a:spcPct val="85000"/>
              </a:lnSpc>
              <a:spcBef>
                <a:spcPts val="0"/>
              </a:spcBef>
              <a:spcAft>
                <a:spcPts val="0"/>
              </a:spcAft>
              <a:buClr>
                <a:schemeClr val="dk1"/>
              </a:buClr>
              <a:buSzPts val="1800"/>
              <a:buNone/>
              <a:defRPr sz="1800"/>
            </a:lvl4pPr>
            <a:lvl5pPr lvl="4" algn="l" rtl="0">
              <a:lnSpc>
                <a:spcPct val="85000"/>
              </a:lnSpc>
              <a:spcBef>
                <a:spcPts val="0"/>
              </a:spcBef>
              <a:spcAft>
                <a:spcPts val="0"/>
              </a:spcAft>
              <a:buClr>
                <a:schemeClr val="dk1"/>
              </a:buClr>
              <a:buSzPts val="1800"/>
              <a:buNone/>
              <a:defRPr sz="1800"/>
            </a:lvl5pPr>
            <a:lvl6pPr lvl="5" algn="l" rtl="0">
              <a:lnSpc>
                <a:spcPct val="85000"/>
              </a:lnSpc>
              <a:spcBef>
                <a:spcPts val="0"/>
              </a:spcBef>
              <a:spcAft>
                <a:spcPts val="0"/>
              </a:spcAft>
              <a:buClr>
                <a:schemeClr val="dk1"/>
              </a:buClr>
              <a:buSzPts val="1800"/>
              <a:buNone/>
              <a:defRPr sz="1800"/>
            </a:lvl6pPr>
            <a:lvl7pPr lvl="6" algn="l" rtl="0">
              <a:lnSpc>
                <a:spcPct val="85000"/>
              </a:lnSpc>
              <a:spcBef>
                <a:spcPts val="0"/>
              </a:spcBef>
              <a:spcAft>
                <a:spcPts val="0"/>
              </a:spcAft>
              <a:buClr>
                <a:schemeClr val="dk1"/>
              </a:buClr>
              <a:buSzPts val="1800"/>
              <a:buNone/>
              <a:defRPr sz="1800"/>
            </a:lvl7pPr>
            <a:lvl8pPr lvl="7" algn="l" rtl="0">
              <a:lnSpc>
                <a:spcPct val="85000"/>
              </a:lnSpc>
              <a:spcBef>
                <a:spcPts val="0"/>
              </a:spcBef>
              <a:spcAft>
                <a:spcPts val="0"/>
              </a:spcAft>
              <a:buClr>
                <a:schemeClr val="dk1"/>
              </a:buClr>
              <a:buSzPts val="1800"/>
              <a:buNone/>
              <a:defRPr sz="1800"/>
            </a:lvl8pPr>
            <a:lvl9pPr lvl="8" algn="l" rtl="0">
              <a:lnSpc>
                <a:spcPct val="85000"/>
              </a:lnSpc>
              <a:spcBef>
                <a:spcPts val="0"/>
              </a:spcBef>
              <a:spcAft>
                <a:spcPts val="0"/>
              </a:spcAft>
              <a:buClr>
                <a:schemeClr val="dk1"/>
              </a:buClr>
              <a:buSzPts val="1800"/>
              <a:buNone/>
              <a:defRPr sz="1800"/>
            </a:lvl9pPr>
          </a:lstStyle>
          <a:p>
            <a:endParaRPr/>
          </a:p>
        </p:txBody>
      </p:sp>
      <p:sp>
        <p:nvSpPr>
          <p:cNvPr id="150" name="Google Shape;150;p29"/>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1" name="Google Shape;151;p29"/>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and Image - Subtitle">
  <p:cSld name="Content and Image - Subtitle">
    <p:spTree>
      <p:nvGrpSpPr>
        <p:cNvPr id="1" name="Shape 152"/>
        <p:cNvGrpSpPr/>
        <p:nvPr/>
      </p:nvGrpSpPr>
      <p:grpSpPr>
        <a:xfrm>
          <a:off x="0" y="0"/>
          <a:ext cx="0" cy="0"/>
          <a:chOff x="0" y="0"/>
          <a:chExt cx="0" cy="0"/>
        </a:xfrm>
      </p:grpSpPr>
      <p:sp>
        <p:nvSpPr>
          <p:cNvPr id="153" name="Google Shape;153;p30"/>
          <p:cNvSpPr>
            <a:spLocks noGrp="1"/>
          </p:cNvSpPr>
          <p:nvPr>
            <p:ph type="pic" idx="2"/>
          </p:nvPr>
        </p:nvSpPr>
        <p:spPr>
          <a:xfrm>
            <a:off x="4572000" y="0"/>
            <a:ext cx="4572000" cy="5143500"/>
          </a:xfrm>
          <a:prstGeom prst="rect">
            <a:avLst/>
          </a:prstGeom>
          <a:solidFill>
            <a:srgbClr val="DEDEDE"/>
          </a:solid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9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R="0" lvl="5"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R="0" lvl="6"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R="0" lvl="7"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R="0" lvl="8"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54" name="Google Shape;154;p30"/>
          <p:cNvSpPr txBox="1">
            <a:spLocks noGrp="1"/>
          </p:cNvSpPr>
          <p:nvPr>
            <p:ph type="body" idx="1"/>
          </p:nvPr>
        </p:nvSpPr>
        <p:spPr>
          <a:xfrm>
            <a:off x="332185" y="1577579"/>
            <a:ext cx="39885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04800" algn="l" rtl="0">
              <a:lnSpc>
                <a:spcPct val="100000"/>
              </a:lnSpc>
              <a:spcBef>
                <a:spcPts val="500"/>
              </a:spcBef>
              <a:spcAft>
                <a:spcPts val="0"/>
              </a:spcAft>
              <a:buClr>
                <a:schemeClr val="dk1"/>
              </a:buClr>
              <a:buSzPts val="12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155" name="Google Shape;155;p30"/>
          <p:cNvSpPr txBox="1">
            <a:spLocks noGrp="1"/>
          </p:cNvSpPr>
          <p:nvPr>
            <p:ph type="title"/>
          </p:nvPr>
        </p:nvSpPr>
        <p:spPr>
          <a:xfrm>
            <a:off x="332186" y="322886"/>
            <a:ext cx="3988500" cy="3771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400"/>
              <a:buFont typeface="Georgia"/>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6" name="Google Shape;156;p30"/>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7" name="Google Shape;157;p30"/>
          <p:cNvSpPr txBox="1">
            <a:spLocks noGrp="1"/>
          </p:cNvSpPr>
          <p:nvPr>
            <p:ph type="subTitle" idx="3"/>
          </p:nvPr>
        </p:nvSpPr>
        <p:spPr>
          <a:xfrm>
            <a:off x="332184" y="700075"/>
            <a:ext cx="3988500" cy="6645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1800"/>
              <a:buNone/>
              <a:defRPr sz="1800" b="0">
                <a:solidFill>
                  <a:schemeClr val="dk1"/>
                </a:solidFill>
              </a:defRPr>
            </a:lvl1pPr>
            <a:lvl2pPr lvl="1" algn="l" rtl="0">
              <a:lnSpc>
                <a:spcPct val="85000"/>
              </a:lnSpc>
              <a:spcBef>
                <a:spcPts val="0"/>
              </a:spcBef>
              <a:spcAft>
                <a:spcPts val="0"/>
              </a:spcAft>
              <a:buClr>
                <a:schemeClr val="dk1"/>
              </a:buClr>
              <a:buSzPts val="1800"/>
              <a:buNone/>
              <a:defRPr sz="1800"/>
            </a:lvl2pPr>
            <a:lvl3pPr lvl="2" algn="l" rtl="0">
              <a:lnSpc>
                <a:spcPct val="85000"/>
              </a:lnSpc>
              <a:spcBef>
                <a:spcPts val="0"/>
              </a:spcBef>
              <a:spcAft>
                <a:spcPts val="0"/>
              </a:spcAft>
              <a:buClr>
                <a:schemeClr val="dk1"/>
              </a:buClr>
              <a:buSzPts val="1800"/>
              <a:buNone/>
              <a:defRPr sz="1800"/>
            </a:lvl3pPr>
            <a:lvl4pPr lvl="3" algn="l" rtl="0">
              <a:lnSpc>
                <a:spcPct val="85000"/>
              </a:lnSpc>
              <a:spcBef>
                <a:spcPts val="0"/>
              </a:spcBef>
              <a:spcAft>
                <a:spcPts val="0"/>
              </a:spcAft>
              <a:buClr>
                <a:schemeClr val="dk1"/>
              </a:buClr>
              <a:buSzPts val="1800"/>
              <a:buNone/>
              <a:defRPr sz="1800"/>
            </a:lvl4pPr>
            <a:lvl5pPr lvl="4" algn="l" rtl="0">
              <a:lnSpc>
                <a:spcPct val="85000"/>
              </a:lnSpc>
              <a:spcBef>
                <a:spcPts val="0"/>
              </a:spcBef>
              <a:spcAft>
                <a:spcPts val="0"/>
              </a:spcAft>
              <a:buClr>
                <a:schemeClr val="dk1"/>
              </a:buClr>
              <a:buSzPts val="1800"/>
              <a:buNone/>
              <a:defRPr sz="1800"/>
            </a:lvl5pPr>
            <a:lvl6pPr lvl="5" algn="l" rtl="0">
              <a:lnSpc>
                <a:spcPct val="85000"/>
              </a:lnSpc>
              <a:spcBef>
                <a:spcPts val="0"/>
              </a:spcBef>
              <a:spcAft>
                <a:spcPts val="0"/>
              </a:spcAft>
              <a:buClr>
                <a:schemeClr val="dk1"/>
              </a:buClr>
              <a:buSzPts val="1800"/>
              <a:buNone/>
              <a:defRPr sz="1800"/>
            </a:lvl6pPr>
            <a:lvl7pPr lvl="6" algn="l" rtl="0">
              <a:lnSpc>
                <a:spcPct val="85000"/>
              </a:lnSpc>
              <a:spcBef>
                <a:spcPts val="0"/>
              </a:spcBef>
              <a:spcAft>
                <a:spcPts val="0"/>
              </a:spcAft>
              <a:buClr>
                <a:schemeClr val="dk1"/>
              </a:buClr>
              <a:buSzPts val="1800"/>
              <a:buNone/>
              <a:defRPr sz="1800"/>
            </a:lvl7pPr>
            <a:lvl8pPr lvl="7" algn="l" rtl="0">
              <a:lnSpc>
                <a:spcPct val="85000"/>
              </a:lnSpc>
              <a:spcBef>
                <a:spcPts val="0"/>
              </a:spcBef>
              <a:spcAft>
                <a:spcPts val="0"/>
              </a:spcAft>
              <a:buClr>
                <a:schemeClr val="dk1"/>
              </a:buClr>
              <a:buSzPts val="1800"/>
              <a:buNone/>
              <a:defRPr sz="1800"/>
            </a:lvl8pPr>
            <a:lvl9pPr lvl="8" algn="l" rtl="0">
              <a:lnSpc>
                <a:spcPct val="85000"/>
              </a:lnSpc>
              <a:spcBef>
                <a:spcPts val="0"/>
              </a:spcBef>
              <a:spcAft>
                <a:spcPts val="0"/>
              </a:spcAft>
              <a:buClr>
                <a:schemeClr val="dk1"/>
              </a:buClr>
              <a:buSzPts val="1800"/>
              <a:buNone/>
              <a:defRPr sz="1800"/>
            </a:lvl9pPr>
          </a:lstStyle>
          <a:p>
            <a:endParaRPr/>
          </a:p>
        </p:txBody>
      </p:sp>
      <p:sp>
        <p:nvSpPr>
          <p:cNvPr id="158" name="Google Shape;158;p30"/>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9" name="Google Shape;159;p30"/>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160"/>
        <p:cNvGrpSpPr/>
        <p:nvPr/>
      </p:nvGrpSpPr>
      <p:grpSpPr>
        <a:xfrm>
          <a:off x="0" y="0"/>
          <a:ext cx="0" cy="0"/>
          <a:chOff x="0" y="0"/>
          <a:chExt cx="0" cy="0"/>
        </a:xfrm>
      </p:grpSpPr>
      <p:sp>
        <p:nvSpPr>
          <p:cNvPr id="161" name="Google Shape;161;p31"/>
          <p:cNvSpPr txBox="1">
            <a:spLocks noGrp="1"/>
          </p:cNvSpPr>
          <p:nvPr>
            <p:ph type="body" idx="1"/>
          </p:nvPr>
        </p:nvSpPr>
        <p:spPr>
          <a:xfrm>
            <a:off x="332185" y="1577579"/>
            <a:ext cx="26466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04800" algn="l" rtl="0">
              <a:lnSpc>
                <a:spcPct val="100000"/>
              </a:lnSpc>
              <a:spcBef>
                <a:spcPts val="500"/>
              </a:spcBef>
              <a:spcAft>
                <a:spcPts val="0"/>
              </a:spcAft>
              <a:buClr>
                <a:schemeClr val="dk1"/>
              </a:buClr>
              <a:buSzPts val="12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162" name="Google Shape;162;p31"/>
          <p:cNvSpPr txBox="1">
            <a:spLocks noGrp="1"/>
          </p:cNvSpPr>
          <p:nvPr>
            <p:ph type="body" idx="2"/>
          </p:nvPr>
        </p:nvSpPr>
        <p:spPr>
          <a:xfrm>
            <a:off x="3249216" y="1577579"/>
            <a:ext cx="26466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04800" algn="l" rtl="0">
              <a:lnSpc>
                <a:spcPct val="100000"/>
              </a:lnSpc>
              <a:spcBef>
                <a:spcPts val="500"/>
              </a:spcBef>
              <a:spcAft>
                <a:spcPts val="0"/>
              </a:spcAft>
              <a:buClr>
                <a:schemeClr val="dk1"/>
              </a:buClr>
              <a:buSzPts val="12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163" name="Google Shape;163;p31"/>
          <p:cNvSpPr txBox="1">
            <a:spLocks noGrp="1"/>
          </p:cNvSpPr>
          <p:nvPr>
            <p:ph type="body" idx="3"/>
          </p:nvPr>
        </p:nvSpPr>
        <p:spPr>
          <a:xfrm>
            <a:off x="6165057" y="1577579"/>
            <a:ext cx="26466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04800" algn="l" rtl="0">
              <a:lnSpc>
                <a:spcPct val="100000"/>
              </a:lnSpc>
              <a:spcBef>
                <a:spcPts val="500"/>
              </a:spcBef>
              <a:spcAft>
                <a:spcPts val="0"/>
              </a:spcAft>
              <a:buClr>
                <a:schemeClr val="dk1"/>
              </a:buClr>
              <a:buSzPts val="12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164" name="Google Shape;164;p31"/>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400"/>
              <a:buFont typeface="Georgia"/>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5" name="Google Shape;165;p31"/>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6" name="Google Shape;166;p31"/>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7" name="Google Shape;167;p31"/>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ree Content - Subtitle">
  <p:cSld name="Three Content - Subtitle">
    <p:spTree>
      <p:nvGrpSpPr>
        <p:cNvPr id="1" name="Shape 168"/>
        <p:cNvGrpSpPr/>
        <p:nvPr/>
      </p:nvGrpSpPr>
      <p:grpSpPr>
        <a:xfrm>
          <a:off x="0" y="0"/>
          <a:ext cx="0" cy="0"/>
          <a:chOff x="0" y="0"/>
          <a:chExt cx="0" cy="0"/>
        </a:xfrm>
      </p:grpSpPr>
      <p:sp>
        <p:nvSpPr>
          <p:cNvPr id="169" name="Google Shape;169;p32"/>
          <p:cNvSpPr txBox="1">
            <a:spLocks noGrp="1"/>
          </p:cNvSpPr>
          <p:nvPr>
            <p:ph type="body" idx="1"/>
          </p:nvPr>
        </p:nvSpPr>
        <p:spPr>
          <a:xfrm>
            <a:off x="332185" y="1577579"/>
            <a:ext cx="26466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04800" algn="l" rtl="0">
              <a:lnSpc>
                <a:spcPct val="100000"/>
              </a:lnSpc>
              <a:spcBef>
                <a:spcPts val="500"/>
              </a:spcBef>
              <a:spcAft>
                <a:spcPts val="0"/>
              </a:spcAft>
              <a:buClr>
                <a:schemeClr val="dk1"/>
              </a:buClr>
              <a:buSzPts val="12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170" name="Google Shape;170;p32"/>
          <p:cNvSpPr txBox="1">
            <a:spLocks noGrp="1"/>
          </p:cNvSpPr>
          <p:nvPr>
            <p:ph type="body" idx="2"/>
          </p:nvPr>
        </p:nvSpPr>
        <p:spPr>
          <a:xfrm>
            <a:off x="3249216" y="1577579"/>
            <a:ext cx="26466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04800" algn="l" rtl="0">
              <a:lnSpc>
                <a:spcPct val="100000"/>
              </a:lnSpc>
              <a:spcBef>
                <a:spcPts val="500"/>
              </a:spcBef>
              <a:spcAft>
                <a:spcPts val="0"/>
              </a:spcAft>
              <a:buClr>
                <a:schemeClr val="dk1"/>
              </a:buClr>
              <a:buSzPts val="12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171" name="Google Shape;171;p32"/>
          <p:cNvSpPr txBox="1">
            <a:spLocks noGrp="1"/>
          </p:cNvSpPr>
          <p:nvPr>
            <p:ph type="body" idx="3"/>
          </p:nvPr>
        </p:nvSpPr>
        <p:spPr>
          <a:xfrm>
            <a:off x="6165057" y="1577579"/>
            <a:ext cx="26466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04800" algn="l" rtl="0">
              <a:lnSpc>
                <a:spcPct val="100000"/>
              </a:lnSpc>
              <a:spcBef>
                <a:spcPts val="500"/>
              </a:spcBef>
              <a:spcAft>
                <a:spcPts val="0"/>
              </a:spcAft>
              <a:buClr>
                <a:schemeClr val="dk1"/>
              </a:buClr>
              <a:buSzPts val="12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172" name="Google Shape;172;p32"/>
          <p:cNvSpPr txBox="1">
            <a:spLocks noGrp="1"/>
          </p:cNvSpPr>
          <p:nvPr>
            <p:ph type="title"/>
          </p:nvPr>
        </p:nvSpPr>
        <p:spPr>
          <a:xfrm>
            <a:off x="332185" y="322886"/>
            <a:ext cx="8479500" cy="3771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400"/>
              <a:buFont typeface="Georgia"/>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3" name="Google Shape;173;p32"/>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4" name="Google Shape;174;p32"/>
          <p:cNvSpPr txBox="1">
            <a:spLocks noGrp="1"/>
          </p:cNvSpPr>
          <p:nvPr>
            <p:ph type="subTitle" idx="4"/>
          </p:nvPr>
        </p:nvSpPr>
        <p:spPr>
          <a:xfrm>
            <a:off x="332184" y="700075"/>
            <a:ext cx="8479500" cy="6645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1800"/>
              <a:buNone/>
              <a:defRPr sz="1800" b="0">
                <a:solidFill>
                  <a:schemeClr val="dk1"/>
                </a:solidFill>
              </a:defRPr>
            </a:lvl1pPr>
            <a:lvl2pPr lvl="1" algn="l" rtl="0">
              <a:lnSpc>
                <a:spcPct val="85000"/>
              </a:lnSpc>
              <a:spcBef>
                <a:spcPts val="0"/>
              </a:spcBef>
              <a:spcAft>
                <a:spcPts val="0"/>
              </a:spcAft>
              <a:buClr>
                <a:schemeClr val="dk1"/>
              </a:buClr>
              <a:buSzPts val="1800"/>
              <a:buNone/>
              <a:defRPr sz="1800"/>
            </a:lvl2pPr>
            <a:lvl3pPr lvl="2" algn="l" rtl="0">
              <a:lnSpc>
                <a:spcPct val="85000"/>
              </a:lnSpc>
              <a:spcBef>
                <a:spcPts val="0"/>
              </a:spcBef>
              <a:spcAft>
                <a:spcPts val="0"/>
              </a:spcAft>
              <a:buClr>
                <a:schemeClr val="dk1"/>
              </a:buClr>
              <a:buSzPts val="1800"/>
              <a:buNone/>
              <a:defRPr sz="1800"/>
            </a:lvl3pPr>
            <a:lvl4pPr lvl="3" algn="l" rtl="0">
              <a:lnSpc>
                <a:spcPct val="85000"/>
              </a:lnSpc>
              <a:spcBef>
                <a:spcPts val="0"/>
              </a:spcBef>
              <a:spcAft>
                <a:spcPts val="0"/>
              </a:spcAft>
              <a:buClr>
                <a:schemeClr val="dk1"/>
              </a:buClr>
              <a:buSzPts val="1800"/>
              <a:buNone/>
              <a:defRPr sz="1800"/>
            </a:lvl4pPr>
            <a:lvl5pPr lvl="4" algn="l" rtl="0">
              <a:lnSpc>
                <a:spcPct val="85000"/>
              </a:lnSpc>
              <a:spcBef>
                <a:spcPts val="0"/>
              </a:spcBef>
              <a:spcAft>
                <a:spcPts val="0"/>
              </a:spcAft>
              <a:buClr>
                <a:schemeClr val="dk1"/>
              </a:buClr>
              <a:buSzPts val="1800"/>
              <a:buNone/>
              <a:defRPr sz="1800"/>
            </a:lvl5pPr>
            <a:lvl6pPr lvl="5" algn="l" rtl="0">
              <a:lnSpc>
                <a:spcPct val="85000"/>
              </a:lnSpc>
              <a:spcBef>
                <a:spcPts val="0"/>
              </a:spcBef>
              <a:spcAft>
                <a:spcPts val="0"/>
              </a:spcAft>
              <a:buClr>
                <a:schemeClr val="dk1"/>
              </a:buClr>
              <a:buSzPts val="1800"/>
              <a:buNone/>
              <a:defRPr sz="1800"/>
            </a:lvl6pPr>
            <a:lvl7pPr lvl="6" algn="l" rtl="0">
              <a:lnSpc>
                <a:spcPct val="85000"/>
              </a:lnSpc>
              <a:spcBef>
                <a:spcPts val="0"/>
              </a:spcBef>
              <a:spcAft>
                <a:spcPts val="0"/>
              </a:spcAft>
              <a:buClr>
                <a:schemeClr val="dk1"/>
              </a:buClr>
              <a:buSzPts val="1800"/>
              <a:buNone/>
              <a:defRPr sz="1800"/>
            </a:lvl7pPr>
            <a:lvl8pPr lvl="7" algn="l" rtl="0">
              <a:lnSpc>
                <a:spcPct val="85000"/>
              </a:lnSpc>
              <a:spcBef>
                <a:spcPts val="0"/>
              </a:spcBef>
              <a:spcAft>
                <a:spcPts val="0"/>
              </a:spcAft>
              <a:buClr>
                <a:schemeClr val="dk1"/>
              </a:buClr>
              <a:buSzPts val="1800"/>
              <a:buNone/>
              <a:defRPr sz="1800"/>
            </a:lvl8pPr>
            <a:lvl9pPr lvl="8" algn="l" rtl="0">
              <a:lnSpc>
                <a:spcPct val="85000"/>
              </a:lnSpc>
              <a:spcBef>
                <a:spcPts val="0"/>
              </a:spcBef>
              <a:spcAft>
                <a:spcPts val="0"/>
              </a:spcAft>
              <a:buClr>
                <a:schemeClr val="dk1"/>
              </a:buClr>
              <a:buSzPts val="1800"/>
              <a:buNone/>
              <a:defRPr sz="1800"/>
            </a:lvl9pPr>
          </a:lstStyle>
          <a:p>
            <a:endParaRPr/>
          </a:p>
        </p:txBody>
      </p:sp>
      <p:sp>
        <p:nvSpPr>
          <p:cNvPr id="175" name="Google Shape;175;p32"/>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6" name="Google Shape;176;p32"/>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Four Content">
  <p:cSld name="Four Content">
    <p:spTree>
      <p:nvGrpSpPr>
        <p:cNvPr id="1" name="Shape 177"/>
        <p:cNvGrpSpPr/>
        <p:nvPr/>
      </p:nvGrpSpPr>
      <p:grpSpPr>
        <a:xfrm>
          <a:off x="0" y="0"/>
          <a:ext cx="0" cy="0"/>
          <a:chOff x="0" y="0"/>
          <a:chExt cx="0" cy="0"/>
        </a:xfrm>
      </p:grpSpPr>
      <p:sp>
        <p:nvSpPr>
          <p:cNvPr id="178" name="Google Shape;178;p33"/>
          <p:cNvSpPr txBox="1">
            <a:spLocks noGrp="1"/>
          </p:cNvSpPr>
          <p:nvPr>
            <p:ph type="body" idx="1"/>
          </p:nvPr>
        </p:nvSpPr>
        <p:spPr>
          <a:xfrm>
            <a:off x="332185" y="1577579"/>
            <a:ext cx="19170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04800" algn="l" rtl="0">
              <a:lnSpc>
                <a:spcPct val="100000"/>
              </a:lnSpc>
              <a:spcBef>
                <a:spcPts val="500"/>
              </a:spcBef>
              <a:spcAft>
                <a:spcPts val="0"/>
              </a:spcAft>
              <a:buClr>
                <a:schemeClr val="dk1"/>
              </a:buClr>
              <a:buSzPts val="12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179" name="Google Shape;179;p33"/>
          <p:cNvSpPr txBox="1">
            <a:spLocks noGrp="1"/>
          </p:cNvSpPr>
          <p:nvPr>
            <p:ph type="body" idx="2"/>
          </p:nvPr>
        </p:nvSpPr>
        <p:spPr>
          <a:xfrm>
            <a:off x="2520460" y="1577579"/>
            <a:ext cx="19170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04800" algn="l" rtl="0">
              <a:lnSpc>
                <a:spcPct val="100000"/>
              </a:lnSpc>
              <a:spcBef>
                <a:spcPts val="500"/>
              </a:spcBef>
              <a:spcAft>
                <a:spcPts val="0"/>
              </a:spcAft>
              <a:buClr>
                <a:schemeClr val="dk1"/>
              </a:buClr>
              <a:buSzPts val="12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180" name="Google Shape;180;p33"/>
          <p:cNvSpPr txBox="1">
            <a:spLocks noGrp="1"/>
          </p:cNvSpPr>
          <p:nvPr>
            <p:ph type="body" idx="3"/>
          </p:nvPr>
        </p:nvSpPr>
        <p:spPr>
          <a:xfrm>
            <a:off x="4706541" y="1577579"/>
            <a:ext cx="19170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04800" algn="l" rtl="0">
              <a:lnSpc>
                <a:spcPct val="100000"/>
              </a:lnSpc>
              <a:spcBef>
                <a:spcPts val="500"/>
              </a:spcBef>
              <a:spcAft>
                <a:spcPts val="0"/>
              </a:spcAft>
              <a:buClr>
                <a:schemeClr val="dk1"/>
              </a:buClr>
              <a:buSzPts val="12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181" name="Google Shape;181;p33"/>
          <p:cNvSpPr txBox="1">
            <a:spLocks noGrp="1"/>
          </p:cNvSpPr>
          <p:nvPr>
            <p:ph type="body" idx="4"/>
          </p:nvPr>
        </p:nvSpPr>
        <p:spPr>
          <a:xfrm>
            <a:off x="6892622" y="1577579"/>
            <a:ext cx="19170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04800" algn="l" rtl="0">
              <a:lnSpc>
                <a:spcPct val="100000"/>
              </a:lnSpc>
              <a:spcBef>
                <a:spcPts val="500"/>
              </a:spcBef>
              <a:spcAft>
                <a:spcPts val="0"/>
              </a:spcAft>
              <a:buClr>
                <a:schemeClr val="dk1"/>
              </a:buClr>
              <a:buSzPts val="12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182" name="Google Shape;182;p33"/>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400"/>
              <a:buFont typeface="Georgia"/>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3" name="Google Shape;183;p33"/>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4" name="Google Shape;184;p33"/>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5" name="Google Shape;185;p33"/>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Four Content - Subtitle">
  <p:cSld name="Four Content - Subtitle">
    <p:spTree>
      <p:nvGrpSpPr>
        <p:cNvPr id="1" name="Shape 186"/>
        <p:cNvGrpSpPr/>
        <p:nvPr/>
      </p:nvGrpSpPr>
      <p:grpSpPr>
        <a:xfrm>
          <a:off x="0" y="0"/>
          <a:ext cx="0" cy="0"/>
          <a:chOff x="0" y="0"/>
          <a:chExt cx="0" cy="0"/>
        </a:xfrm>
      </p:grpSpPr>
      <p:sp>
        <p:nvSpPr>
          <p:cNvPr id="187" name="Google Shape;187;p34"/>
          <p:cNvSpPr txBox="1">
            <a:spLocks noGrp="1"/>
          </p:cNvSpPr>
          <p:nvPr>
            <p:ph type="body" idx="1"/>
          </p:nvPr>
        </p:nvSpPr>
        <p:spPr>
          <a:xfrm>
            <a:off x="332185" y="1577579"/>
            <a:ext cx="19170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04800" algn="l" rtl="0">
              <a:lnSpc>
                <a:spcPct val="100000"/>
              </a:lnSpc>
              <a:spcBef>
                <a:spcPts val="500"/>
              </a:spcBef>
              <a:spcAft>
                <a:spcPts val="0"/>
              </a:spcAft>
              <a:buClr>
                <a:schemeClr val="dk1"/>
              </a:buClr>
              <a:buSzPts val="12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188" name="Google Shape;188;p34"/>
          <p:cNvSpPr txBox="1">
            <a:spLocks noGrp="1"/>
          </p:cNvSpPr>
          <p:nvPr>
            <p:ph type="body" idx="2"/>
          </p:nvPr>
        </p:nvSpPr>
        <p:spPr>
          <a:xfrm>
            <a:off x="2520460" y="1577579"/>
            <a:ext cx="19170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04800" algn="l" rtl="0">
              <a:lnSpc>
                <a:spcPct val="100000"/>
              </a:lnSpc>
              <a:spcBef>
                <a:spcPts val="500"/>
              </a:spcBef>
              <a:spcAft>
                <a:spcPts val="0"/>
              </a:spcAft>
              <a:buClr>
                <a:schemeClr val="dk1"/>
              </a:buClr>
              <a:buSzPts val="12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189" name="Google Shape;189;p34"/>
          <p:cNvSpPr txBox="1">
            <a:spLocks noGrp="1"/>
          </p:cNvSpPr>
          <p:nvPr>
            <p:ph type="body" idx="3"/>
          </p:nvPr>
        </p:nvSpPr>
        <p:spPr>
          <a:xfrm>
            <a:off x="4706541" y="1577579"/>
            <a:ext cx="19170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04800" algn="l" rtl="0">
              <a:lnSpc>
                <a:spcPct val="100000"/>
              </a:lnSpc>
              <a:spcBef>
                <a:spcPts val="500"/>
              </a:spcBef>
              <a:spcAft>
                <a:spcPts val="0"/>
              </a:spcAft>
              <a:buClr>
                <a:schemeClr val="dk1"/>
              </a:buClr>
              <a:buSzPts val="12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190" name="Google Shape;190;p34"/>
          <p:cNvSpPr txBox="1">
            <a:spLocks noGrp="1"/>
          </p:cNvSpPr>
          <p:nvPr>
            <p:ph type="body" idx="4"/>
          </p:nvPr>
        </p:nvSpPr>
        <p:spPr>
          <a:xfrm>
            <a:off x="6892622" y="1577579"/>
            <a:ext cx="19170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04800" algn="l" rtl="0">
              <a:lnSpc>
                <a:spcPct val="100000"/>
              </a:lnSpc>
              <a:spcBef>
                <a:spcPts val="500"/>
              </a:spcBef>
              <a:spcAft>
                <a:spcPts val="0"/>
              </a:spcAft>
              <a:buClr>
                <a:schemeClr val="dk1"/>
              </a:buClr>
              <a:buSzPts val="12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191" name="Google Shape;191;p34"/>
          <p:cNvSpPr txBox="1">
            <a:spLocks noGrp="1"/>
          </p:cNvSpPr>
          <p:nvPr>
            <p:ph type="title"/>
          </p:nvPr>
        </p:nvSpPr>
        <p:spPr>
          <a:xfrm>
            <a:off x="332185" y="322886"/>
            <a:ext cx="8479500" cy="3771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400"/>
              <a:buFont typeface="Georgia"/>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2" name="Google Shape;192;p34"/>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93" name="Google Shape;193;p34"/>
          <p:cNvSpPr txBox="1">
            <a:spLocks noGrp="1"/>
          </p:cNvSpPr>
          <p:nvPr>
            <p:ph type="subTitle" idx="5"/>
          </p:nvPr>
        </p:nvSpPr>
        <p:spPr>
          <a:xfrm>
            <a:off x="332184" y="700075"/>
            <a:ext cx="8479500" cy="6645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1800"/>
              <a:buNone/>
              <a:defRPr sz="1800" b="0">
                <a:solidFill>
                  <a:schemeClr val="dk1"/>
                </a:solidFill>
              </a:defRPr>
            </a:lvl1pPr>
            <a:lvl2pPr lvl="1" algn="l" rtl="0">
              <a:lnSpc>
                <a:spcPct val="85000"/>
              </a:lnSpc>
              <a:spcBef>
                <a:spcPts val="0"/>
              </a:spcBef>
              <a:spcAft>
                <a:spcPts val="0"/>
              </a:spcAft>
              <a:buClr>
                <a:schemeClr val="dk1"/>
              </a:buClr>
              <a:buSzPts val="1800"/>
              <a:buNone/>
              <a:defRPr sz="1800"/>
            </a:lvl2pPr>
            <a:lvl3pPr lvl="2" algn="l" rtl="0">
              <a:lnSpc>
                <a:spcPct val="85000"/>
              </a:lnSpc>
              <a:spcBef>
                <a:spcPts val="0"/>
              </a:spcBef>
              <a:spcAft>
                <a:spcPts val="0"/>
              </a:spcAft>
              <a:buClr>
                <a:schemeClr val="dk1"/>
              </a:buClr>
              <a:buSzPts val="1800"/>
              <a:buNone/>
              <a:defRPr sz="1800"/>
            </a:lvl3pPr>
            <a:lvl4pPr lvl="3" algn="l" rtl="0">
              <a:lnSpc>
                <a:spcPct val="85000"/>
              </a:lnSpc>
              <a:spcBef>
                <a:spcPts val="0"/>
              </a:spcBef>
              <a:spcAft>
                <a:spcPts val="0"/>
              </a:spcAft>
              <a:buClr>
                <a:schemeClr val="dk1"/>
              </a:buClr>
              <a:buSzPts val="1800"/>
              <a:buNone/>
              <a:defRPr sz="1800"/>
            </a:lvl4pPr>
            <a:lvl5pPr lvl="4" algn="l" rtl="0">
              <a:lnSpc>
                <a:spcPct val="85000"/>
              </a:lnSpc>
              <a:spcBef>
                <a:spcPts val="0"/>
              </a:spcBef>
              <a:spcAft>
                <a:spcPts val="0"/>
              </a:spcAft>
              <a:buClr>
                <a:schemeClr val="dk1"/>
              </a:buClr>
              <a:buSzPts val="1800"/>
              <a:buNone/>
              <a:defRPr sz="1800"/>
            </a:lvl5pPr>
            <a:lvl6pPr lvl="5" algn="l" rtl="0">
              <a:lnSpc>
                <a:spcPct val="85000"/>
              </a:lnSpc>
              <a:spcBef>
                <a:spcPts val="0"/>
              </a:spcBef>
              <a:spcAft>
                <a:spcPts val="0"/>
              </a:spcAft>
              <a:buClr>
                <a:schemeClr val="dk1"/>
              </a:buClr>
              <a:buSzPts val="1800"/>
              <a:buNone/>
              <a:defRPr sz="1800"/>
            </a:lvl6pPr>
            <a:lvl7pPr lvl="6" algn="l" rtl="0">
              <a:lnSpc>
                <a:spcPct val="85000"/>
              </a:lnSpc>
              <a:spcBef>
                <a:spcPts val="0"/>
              </a:spcBef>
              <a:spcAft>
                <a:spcPts val="0"/>
              </a:spcAft>
              <a:buClr>
                <a:schemeClr val="dk1"/>
              </a:buClr>
              <a:buSzPts val="1800"/>
              <a:buNone/>
              <a:defRPr sz="1800"/>
            </a:lvl7pPr>
            <a:lvl8pPr lvl="7" algn="l" rtl="0">
              <a:lnSpc>
                <a:spcPct val="85000"/>
              </a:lnSpc>
              <a:spcBef>
                <a:spcPts val="0"/>
              </a:spcBef>
              <a:spcAft>
                <a:spcPts val="0"/>
              </a:spcAft>
              <a:buClr>
                <a:schemeClr val="dk1"/>
              </a:buClr>
              <a:buSzPts val="1800"/>
              <a:buNone/>
              <a:defRPr sz="1800"/>
            </a:lvl8pPr>
            <a:lvl9pPr lvl="8" algn="l" rtl="0">
              <a:lnSpc>
                <a:spcPct val="85000"/>
              </a:lnSpc>
              <a:spcBef>
                <a:spcPts val="0"/>
              </a:spcBef>
              <a:spcAft>
                <a:spcPts val="0"/>
              </a:spcAft>
              <a:buClr>
                <a:schemeClr val="dk1"/>
              </a:buClr>
              <a:buSzPts val="1800"/>
              <a:buNone/>
              <a:defRPr sz="1800"/>
            </a:lvl9pPr>
          </a:lstStyle>
          <a:p>
            <a:endParaRPr/>
          </a:p>
        </p:txBody>
      </p:sp>
      <p:sp>
        <p:nvSpPr>
          <p:cNvPr id="194" name="Google Shape;194;p34"/>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5" name="Google Shape;195;p34"/>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Five Content">
  <p:cSld name="Five Content">
    <p:spTree>
      <p:nvGrpSpPr>
        <p:cNvPr id="1" name="Shape 196"/>
        <p:cNvGrpSpPr/>
        <p:nvPr/>
      </p:nvGrpSpPr>
      <p:grpSpPr>
        <a:xfrm>
          <a:off x="0" y="0"/>
          <a:ext cx="0" cy="0"/>
          <a:chOff x="0" y="0"/>
          <a:chExt cx="0" cy="0"/>
        </a:xfrm>
      </p:grpSpPr>
      <p:sp>
        <p:nvSpPr>
          <p:cNvPr id="197" name="Google Shape;197;p35"/>
          <p:cNvSpPr txBox="1">
            <a:spLocks noGrp="1"/>
          </p:cNvSpPr>
          <p:nvPr>
            <p:ph type="body" idx="1"/>
          </p:nvPr>
        </p:nvSpPr>
        <p:spPr>
          <a:xfrm>
            <a:off x="332185" y="1577579"/>
            <a:ext cx="14796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17500" algn="l" rtl="0">
              <a:lnSpc>
                <a:spcPct val="100000"/>
              </a:lnSpc>
              <a:spcBef>
                <a:spcPts val="500"/>
              </a:spcBef>
              <a:spcAft>
                <a:spcPts val="0"/>
              </a:spcAft>
              <a:buClr>
                <a:schemeClr val="dk1"/>
              </a:buClr>
              <a:buSzPts val="14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198" name="Google Shape;198;p35"/>
          <p:cNvSpPr txBox="1">
            <a:spLocks noGrp="1"/>
          </p:cNvSpPr>
          <p:nvPr>
            <p:ph type="body" idx="2"/>
          </p:nvPr>
        </p:nvSpPr>
        <p:spPr>
          <a:xfrm>
            <a:off x="2082784" y="1577579"/>
            <a:ext cx="14796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17500" algn="l" rtl="0">
              <a:lnSpc>
                <a:spcPct val="100000"/>
              </a:lnSpc>
              <a:spcBef>
                <a:spcPts val="500"/>
              </a:spcBef>
              <a:spcAft>
                <a:spcPts val="0"/>
              </a:spcAft>
              <a:buClr>
                <a:schemeClr val="dk1"/>
              </a:buClr>
              <a:buSzPts val="14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199" name="Google Shape;199;p35"/>
          <p:cNvSpPr txBox="1">
            <a:spLocks noGrp="1"/>
          </p:cNvSpPr>
          <p:nvPr>
            <p:ph type="body" idx="3"/>
          </p:nvPr>
        </p:nvSpPr>
        <p:spPr>
          <a:xfrm>
            <a:off x="3833383" y="1577579"/>
            <a:ext cx="14796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17500" algn="l" rtl="0">
              <a:lnSpc>
                <a:spcPct val="100000"/>
              </a:lnSpc>
              <a:spcBef>
                <a:spcPts val="500"/>
              </a:spcBef>
              <a:spcAft>
                <a:spcPts val="0"/>
              </a:spcAft>
              <a:buClr>
                <a:schemeClr val="dk1"/>
              </a:buClr>
              <a:buSzPts val="14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200" name="Google Shape;200;p35"/>
          <p:cNvSpPr txBox="1">
            <a:spLocks noGrp="1"/>
          </p:cNvSpPr>
          <p:nvPr>
            <p:ph type="body" idx="4"/>
          </p:nvPr>
        </p:nvSpPr>
        <p:spPr>
          <a:xfrm>
            <a:off x="5583982" y="1577579"/>
            <a:ext cx="14796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17500" algn="l" rtl="0">
              <a:lnSpc>
                <a:spcPct val="100000"/>
              </a:lnSpc>
              <a:spcBef>
                <a:spcPts val="500"/>
              </a:spcBef>
              <a:spcAft>
                <a:spcPts val="0"/>
              </a:spcAft>
              <a:buClr>
                <a:schemeClr val="dk1"/>
              </a:buClr>
              <a:buSzPts val="14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201" name="Google Shape;201;p35"/>
          <p:cNvSpPr txBox="1">
            <a:spLocks noGrp="1"/>
          </p:cNvSpPr>
          <p:nvPr>
            <p:ph type="body" idx="5"/>
          </p:nvPr>
        </p:nvSpPr>
        <p:spPr>
          <a:xfrm>
            <a:off x="7334582" y="1577579"/>
            <a:ext cx="14796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17500" algn="l" rtl="0">
              <a:lnSpc>
                <a:spcPct val="100000"/>
              </a:lnSpc>
              <a:spcBef>
                <a:spcPts val="500"/>
              </a:spcBef>
              <a:spcAft>
                <a:spcPts val="0"/>
              </a:spcAft>
              <a:buClr>
                <a:schemeClr val="dk1"/>
              </a:buClr>
              <a:buSzPts val="14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202" name="Google Shape;202;p35"/>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400"/>
              <a:buFont typeface="Georgia"/>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3" name="Google Shape;203;p35"/>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4" name="Google Shape;204;p35"/>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5" name="Google Shape;205;p35"/>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Five Content - Subtitle">
  <p:cSld name="Five Content - Subtitle">
    <p:spTree>
      <p:nvGrpSpPr>
        <p:cNvPr id="1" name="Shape 206"/>
        <p:cNvGrpSpPr/>
        <p:nvPr/>
      </p:nvGrpSpPr>
      <p:grpSpPr>
        <a:xfrm>
          <a:off x="0" y="0"/>
          <a:ext cx="0" cy="0"/>
          <a:chOff x="0" y="0"/>
          <a:chExt cx="0" cy="0"/>
        </a:xfrm>
      </p:grpSpPr>
      <p:sp>
        <p:nvSpPr>
          <p:cNvPr id="207" name="Google Shape;207;p36"/>
          <p:cNvSpPr txBox="1">
            <a:spLocks noGrp="1"/>
          </p:cNvSpPr>
          <p:nvPr>
            <p:ph type="body" idx="1"/>
          </p:nvPr>
        </p:nvSpPr>
        <p:spPr>
          <a:xfrm>
            <a:off x="332185" y="1577579"/>
            <a:ext cx="14796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17500" algn="l" rtl="0">
              <a:lnSpc>
                <a:spcPct val="100000"/>
              </a:lnSpc>
              <a:spcBef>
                <a:spcPts val="500"/>
              </a:spcBef>
              <a:spcAft>
                <a:spcPts val="0"/>
              </a:spcAft>
              <a:buClr>
                <a:schemeClr val="dk1"/>
              </a:buClr>
              <a:buSzPts val="14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208" name="Google Shape;208;p36"/>
          <p:cNvSpPr txBox="1">
            <a:spLocks noGrp="1"/>
          </p:cNvSpPr>
          <p:nvPr>
            <p:ph type="body" idx="2"/>
          </p:nvPr>
        </p:nvSpPr>
        <p:spPr>
          <a:xfrm>
            <a:off x="2082784" y="1577579"/>
            <a:ext cx="14796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17500" algn="l" rtl="0">
              <a:lnSpc>
                <a:spcPct val="100000"/>
              </a:lnSpc>
              <a:spcBef>
                <a:spcPts val="500"/>
              </a:spcBef>
              <a:spcAft>
                <a:spcPts val="0"/>
              </a:spcAft>
              <a:buClr>
                <a:schemeClr val="dk1"/>
              </a:buClr>
              <a:buSzPts val="14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209" name="Google Shape;209;p36"/>
          <p:cNvSpPr txBox="1">
            <a:spLocks noGrp="1"/>
          </p:cNvSpPr>
          <p:nvPr>
            <p:ph type="body" idx="3"/>
          </p:nvPr>
        </p:nvSpPr>
        <p:spPr>
          <a:xfrm>
            <a:off x="3833383" y="1577579"/>
            <a:ext cx="14796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17500" algn="l" rtl="0">
              <a:lnSpc>
                <a:spcPct val="100000"/>
              </a:lnSpc>
              <a:spcBef>
                <a:spcPts val="500"/>
              </a:spcBef>
              <a:spcAft>
                <a:spcPts val="0"/>
              </a:spcAft>
              <a:buClr>
                <a:schemeClr val="dk1"/>
              </a:buClr>
              <a:buSzPts val="14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210" name="Google Shape;210;p36"/>
          <p:cNvSpPr txBox="1">
            <a:spLocks noGrp="1"/>
          </p:cNvSpPr>
          <p:nvPr>
            <p:ph type="body" idx="4"/>
          </p:nvPr>
        </p:nvSpPr>
        <p:spPr>
          <a:xfrm>
            <a:off x="5583982" y="1577579"/>
            <a:ext cx="14796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17500" algn="l" rtl="0">
              <a:lnSpc>
                <a:spcPct val="100000"/>
              </a:lnSpc>
              <a:spcBef>
                <a:spcPts val="500"/>
              </a:spcBef>
              <a:spcAft>
                <a:spcPts val="0"/>
              </a:spcAft>
              <a:buClr>
                <a:schemeClr val="dk1"/>
              </a:buClr>
              <a:buSzPts val="14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211" name="Google Shape;211;p36"/>
          <p:cNvSpPr txBox="1">
            <a:spLocks noGrp="1"/>
          </p:cNvSpPr>
          <p:nvPr>
            <p:ph type="body" idx="5"/>
          </p:nvPr>
        </p:nvSpPr>
        <p:spPr>
          <a:xfrm>
            <a:off x="7334582" y="1577579"/>
            <a:ext cx="14796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17500" algn="l" rtl="0">
              <a:lnSpc>
                <a:spcPct val="100000"/>
              </a:lnSpc>
              <a:spcBef>
                <a:spcPts val="500"/>
              </a:spcBef>
              <a:spcAft>
                <a:spcPts val="0"/>
              </a:spcAft>
              <a:buClr>
                <a:schemeClr val="dk1"/>
              </a:buClr>
              <a:buSzPts val="14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212" name="Google Shape;212;p36"/>
          <p:cNvSpPr txBox="1">
            <a:spLocks noGrp="1"/>
          </p:cNvSpPr>
          <p:nvPr>
            <p:ph type="title"/>
          </p:nvPr>
        </p:nvSpPr>
        <p:spPr>
          <a:xfrm>
            <a:off x="332185" y="322886"/>
            <a:ext cx="8479500" cy="3771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400"/>
              <a:buFont typeface="Georgia"/>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3" name="Google Shape;213;p36"/>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14" name="Google Shape;214;p36"/>
          <p:cNvSpPr txBox="1">
            <a:spLocks noGrp="1"/>
          </p:cNvSpPr>
          <p:nvPr>
            <p:ph type="subTitle" idx="6"/>
          </p:nvPr>
        </p:nvSpPr>
        <p:spPr>
          <a:xfrm>
            <a:off x="332184" y="700075"/>
            <a:ext cx="8479500" cy="6645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1800"/>
              <a:buNone/>
              <a:defRPr sz="1800" b="0">
                <a:solidFill>
                  <a:schemeClr val="dk1"/>
                </a:solidFill>
              </a:defRPr>
            </a:lvl1pPr>
            <a:lvl2pPr lvl="1" algn="l" rtl="0">
              <a:lnSpc>
                <a:spcPct val="85000"/>
              </a:lnSpc>
              <a:spcBef>
                <a:spcPts val="0"/>
              </a:spcBef>
              <a:spcAft>
                <a:spcPts val="0"/>
              </a:spcAft>
              <a:buClr>
                <a:schemeClr val="dk1"/>
              </a:buClr>
              <a:buSzPts val="1800"/>
              <a:buNone/>
              <a:defRPr sz="1800"/>
            </a:lvl2pPr>
            <a:lvl3pPr lvl="2" algn="l" rtl="0">
              <a:lnSpc>
                <a:spcPct val="85000"/>
              </a:lnSpc>
              <a:spcBef>
                <a:spcPts val="0"/>
              </a:spcBef>
              <a:spcAft>
                <a:spcPts val="0"/>
              </a:spcAft>
              <a:buClr>
                <a:schemeClr val="dk1"/>
              </a:buClr>
              <a:buSzPts val="1800"/>
              <a:buNone/>
              <a:defRPr sz="1800"/>
            </a:lvl3pPr>
            <a:lvl4pPr lvl="3" algn="l" rtl="0">
              <a:lnSpc>
                <a:spcPct val="85000"/>
              </a:lnSpc>
              <a:spcBef>
                <a:spcPts val="0"/>
              </a:spcBef>
              <a:spcAft>
                <a:spcPts val="0"/>
              </a:spcAft>
              <a:buClr>
                <a:schemeClr val="dk1"/>
              </a:buClr>
              <a:buSzPts val="1800"/>
              <a:buNone/>
              <a:defRPr sz="1800"/>
            </a:lvl4pPr>
            <a:lvl5pPr lvl="4" algn="l" rtl="0">
              <a:lnSpc>
                <a:spcPct val="85000"/>
              </a:lnSpc>
              <a:spcBef>
                <a:spcPts val="0"/>
              </a:spcBef>
              <a:spcAft>
                <a:spcPts val="0"/>
              </a:spcAft>
              <a:buClr>
                <a:schemeClr val="dk1"/>
              </a:buClr>
              <a:buSzPts val="1800"/>
              <a:buNone/>
              <a:defRPr sz="1800"/>
            </a:lvl5pPr>
            <a:lvl6pPr lvl="5" algn="l" rtl="0">
              <a:lnSpc>
                <a:spcPct val="85000"/>
              </a:lnSpc>
              <a:spcBef>
                <a:spcPts val="0"/>
              </a:spcBef>
              <a:spcAft>
                <a:spcPts val="0"/>
              </a:spcAft>
              <a:buClr>
                <a:schemeClr val="dk1"/>
              </a:buClr>
              <a:buSzPts val="1800"/>
              <a:buNone/>
              <a:defRPr sz="1800"/>
            </a:lvl6pPr>
            <a:lvl7pPr lvl="6" algn="l" rtl="0">
              <a:lnSpc>
                <a:spcPct val="85000"/>
              </a:lnSpc>
              <a:spcBef>
                <a:spcPts val="0"/>
              </a:spcBef>
              <a:spcAft>
                <a:spcPts val="0"/>
              </a:spcAft>
              <a:buClr>
                <a:schemeClr val="dk1"/>
              </a:buClr>
              <a:buSzPts val="1800"/>
              <a:buNone/>
              <a:defRPr sz="1800"/>
            </a:lvl7pPr>
            <a:lvl8pPr lvl="7" algn="l" rtl="0">
              <a:lnSpc>
                <a:spcPct val="85000"/>
              </a:lnSpc>
              <a:spcBef>
                <a:spcPts val="0"/>
              </a:spcBef>
              <a:spcAft>
                <a:spcPts val="0"/>
              </a:spcAft>
              <a:buClr>
                <a:schemeClr val="dk1"/>
              </a:buClr>
              <a:buSzPts val="1800"/>
              <a:buNone/>
              <a:defRPr sz="1800"/>
            </a:lvl8pPr>
            <a:lvl9pPr lvl="8" algn="l" rtl="0">
              <a:lnSpc>
                <a:spcPct val="85000"/>
              </a:lnSpc>
              <a:spcBef>
                <a:spcPts val="0"/>
              </a:spcBef>
              <a:spcAft>
                <a:spcPts val="0"/>
              </a:spcAft>
              <a:buClr>
                <a:schemeClr val="dk1"/>
              </a:buClr>
              <a:buSzPts val="1800"/>
              <a:buNone/>
              <a:defRPr sz="1800"/>
            </a:lvl9pPr>
          </a:lstStyle>
          <a:p>
            <a:endParaRPr/>
          </a:p>
        </p:txBody>
      </p:sp>
      <p:sp>
        <p:nvSpPr>
          <p:cNvPr id="215" name="Google Shape;215;p36"/>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6" name="Google Shape;216;p36"/>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ree Images">
  <p:cSld name="Three Images">
    <p:spTree>
      <p:nvGrpSpPr>
        <p:cNvPr id="1" name="Shape 217"/>
        <p:cNvGrpSpPr/>
        <p:nvPr/>
      </p:nvGrpSpPr>
      <p:grpSpPr>
        <a:xfrm>
          <a:off x="0" y="0"/>
          <a:ext cx="0" cy="0"/>
          <a:chOff x="0" y="0"/>
          <a:chExt cx="0" cy="0"/>
        </a:xfrm>
      </p:grpSpPr>
      <p:sp>
        <p:nvSpPr>
          <p:cNvPr id="218" name="Google Shape;218;p37"/>
          <p:cNvSpPr>
            <a:spLocks noGrp="1"/>
          </p:cNvSpPr>
          <p:nvPr>
            <p:ph type="pic" idx="2"/>
          </p:nvPr>
        </p:nvSpPr>
        <p:spPr>
          <a:xfrm>
            <a:off x="332184" y="1575197"/>
            <a:ext cx="2646600" cy="2263200"/>
          </a:xfrm>
          <a:prstGeom prst="rect">
            <a:avLst/>
          </a:prstGeom>
          <a:solidFill>
            <a:srgbClr val="DEDEDE"/>
          </a:solid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9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R="0" lvl="5"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R="0" lvl="6"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R="0" lvl="7"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R="0" lvl="8"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219" name="Google Shape;219;p37"/>
          <p:cNvSpPr txBox="1">
            <a:spLocks noGrp="1"/>
          </p:cNvSpPr>
          <p:nvPr>
            <p:ph type="body" idx="1"/>
          </p:nvPr>
        </p:nvSpPr>
        <p:spPr>
          <a:xfrm>
            <a:off x="332185" y="3960019"/>
            <a:ext cx="2646600" cy="669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900"/>
              <a:buNone/>
              <a:defRPr sz="900" b="1"/>
            </a:lvl1pPr>
            <a:lvl2pPr marL="914400" lvl="1" indent="-228600" algn="l" rtl="0">
              <a:lnSpc>
                <a:spcPct val="100000"/>
              </a:lnSpc>
              <a:spcBef>
                <a:spcPts val="200"/>
              </a:spcBef>
              <a:spcAft>
                <a:spcPts val="0"/>
              </a:spcAft>
              <a:buClr>
                <a:schemeClr val="dk1"/>
              </a:buClr>
              <a:buSzPts val="1200"/>
              <a:buNone/>
              <a:defRPr/>
            </a:lvl2pPr>
            <a:lvl3pPr marL="1371600" lvl="2" indent="-304800" algn="l" rtl="0">
              <a:lnSpc>
                <a:spcPct val="100000"/>
              </a:lnSpc>
              <a:spcBef>
                <a:spcPts val="200"/>
              </a:spcBef>
              <a:spcAft>
                <a:spcPts val="0"/>
              </a:spcAft>
              <a:buClr>
                <a:schemeClr val="dk1"/>
              </a:buClr>
              <a:buSzPts val="1200"/>
              <a:buChar char="•"/>
              <a:defRPr/>
            </a:lvl3pPr>
            <a:lvl4pPr marL="1828800" lvl="3" indent="-304800" algn="l" rtl="0">
              <a:lnSpc>
                <a:spcPct val="100000"/>
              </a:lnSpc>
              <a:spcBef>
                <a:spcPts val="200"/>
              </a:spcBef>
              <a:spcAft>
                <a:spcPts val="0"/>
              </a:spcAft>
              <a:buClr>
                <a:schemeClr val="dk1"/>
              </a:buClr>
              <a:buSzPts val="1200"/>
              <a:buChar char="–"/>
              <a:defRPr/>
            </a:lvl4pPr>
            <a:lvl5pPr marL="2286000" lvl="4" indent="-304800" algn="l" rtl="0">
              <a:lnSpc>
                <a:spcPct val="100000"/>
              </a:lnSpc>
              <a:spcBef>
                <a:spcPts val="200"/>
              </a:spcBef>
              <a:spcAft>
                <a:spcPts val="0"/>
              </a:spcAft>
              <a:buClr>
                <a:schemeClr val="dk1"/>
              </a:buClr>
              <a:buSzPts val="1200"/>
              <a:buChar char="•"/>
              <a:defRPr/>
            </a:lvl5pPr>
            <a:lvl6pPr marL="2743200" lvl="5" indent="-304800" algn="l" rtl="0">
              <a:lnSpc>
                <a:spcPct val="100000"/>
              </a:lnSpc>
              <a:spcBef>
                <a:spcPts val="200"/>
              </a:spcBef>
              <a:spcAft>
                <a:spcPts val="0"/>
              </a:spcAft>
              <a:buClr>
                <a:schemeClr val="dk1"/>
              </a:buClr>
              <a:buSzPts val="1200"/>
              <a:buChar char="–"/>
              <a:defRPr/>
            </a:lvl6pPr>
            <a:lvl7pPr marL="3200400" lvl="6" indent="-304800" algn="l" rtl="0">
              <a:lnSpc>
                <a:spcPct val="100000"/>
              </a:lnSpc>
              <a:spcBef>
                <a:spcPts val="200"/>
              </a:spcBef>
              <a:spcAft>
                <a:spcPts val="0"/>
              </a:spcAft>
              <a:buClr>
                <a:schemeClr val="dk1"/>
              </a:buClr>
              <a:buSzPts val="1200"/>
              <a:buChar char="•"/>
              <a:defRPr/>
            </a:lvl7pPr>
            <a:lvl8pPr marL="3657600" lvl="7" indent="-304800" algn="l" rtl="0">
              <a:lnSpc>
                <a:spcPct val="100000"/>
              </a:lnSpc>
              <a:spcBef>
                <a:spcPts val="200"/>
              </a:spcBef>
              <a:spcAft>
                <a:spcPts val="0"/>
              </a:spcAft>
              <a:buClr>
                <a:schemeClr val="dk1"/>
              </a:buClr>
              <a:buSzPts val="1200"/>
              <a:buChar char="–"/>
              <a:defRPr/>
            </a:lvl8pPr>
            <a:lvl9pPr marL="4114800" lvl="8" indent="-304800" algn="l" rtl="0">
              <a:lnSpc>
                <a:spcPct val="100000"/>
              </a:lnSpc>
              <a:spcBef>
                <a:spcPts val="200"/>
              </a:spcBef>
              <a:spcAft>
                <a:spcPts val="200"/>
              </a:spcAft>
              <a:buClr>
                <a:schemeClr val="dk1"/>
              </a:buClr>
              <a:buSzPts val="1200"/>
              <a:buChar char="•"/>
              <a:defRPr/>
            </a:lvl9pPr>
          </a:lstStyle>
          <a:p>
            <a:endParaRPr/>
          </a:p>
        </p:txBody>
      </p:sp>
      <p:sp>
        <p:nvSpPr>
          <p:cNvPr id="220" name="Google Shape;220;p37"/>
          <p:cNvSpPr>
            <a:spLocks noGrp="1"/>
          </p:cNvSpPr>
          <p:nvPr>
            <p:ph type="pic" idx="3"/>
          </p:nvPr>
        </p:nvSpPr>
        <p:spPr>
          <a:xfrm>
            <a:off x="3248621" y="1575197"/>
            <a:ext cx="2646600" cy="2263200"/>
          </a:xfrm>
          <a:prstGeom prst="rect">
            <a:avLst/>
          </a:prstGeom>
          <a:solidFill>
            <a:srgbClr val="DEDEDE"/>
          </a:solid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9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R="0" lvl="5"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R="0" lvl="6"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R="0" lvl="7"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R="0" lvl="8"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221" name="Google Shape;221;p37"/>
          <p:cNvSpPr txBox="1">
            <a:spLocks noGrp="1"/>
          </p:cNvSpPr>
          <p:nvPr>
            <p:ph type="body" idx="4"/>
          </p:nvPr>
        </p:nvSpPr>
        <p:spPr>
          <a:xfrm>
            <a:off x="3248621" y="3960019"/>
            <a:ext cx="2646600" cy="669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900"/>
              <a:buNone/>
              <a:defRPr sz="900" b="1"/>
            </a:lvl1pPr>
            <a:lvl2pPr marL="914400" lvl="1" indent="-228600" algn="l" rtl="0">
              <a:lnSpc>
                <a:spcPct val="100000"/>
              </a:lnSpc>
              <a:spcBef>
                <a:spcPts val="200"/>
              </a:spcBef>
              <a:spcAft>
                <a:spcPts val="0"/>
              </a:spcAft>
              <a:buClr>
                <a:schemeClr val="dk1"/>
              </a:buClr>
              <a:buSzPts val="1200"/>
              <a:buNone/>
              <a:defRPr/>
            </a:lvl2pPr>
            <a:lvl3pPr marL="1371600" lvl="2" indent="-304800" algn="l" rtl="0">
              <a:lnSpc>
                <a:spcPct val="100000"/>
              </a:lnSpc>
              <a:spcBef>
                <a:spcPts val="200"/>
              </a:spcBef>
              <a:spcAft>
                <a:spcPts val="0"/>
              </a:spcAft>
              <a:buClr>
                <a:schemeClr val="dk1"/>
              </a:buClr>
              <a:buSzPts val="1200"/>
              <a:buChar char="•"/>
              <a:defRPr/>
            </a:lvl3pPr>
            <a:lvl4pPr marL="1828800" lvl="3" indent="-304800" algn="l" rtl="0">
              <a:lnSpc>
                <a:spcPct val="100000"/>
              </a:lnSpc>
              <a:spcBef>
                <a:spcPts val="200"/>
              </a:spcBef>
              <a:spcAft>
                <a:spcPts val="0"/>
              </a:spcAft>
              <a:buClr>
                <a:schemeClr val="dk1"/>
              </a:buClr>
              <a:buSzPts val="1200"/>
              <a:buChar char="–"/>
              <a:defRPr/>
            </a:lvl4pPr>
            <a:lvl5pPr marL="2286000" lvl="4" indent="-304800" algn="l" rtl="0">
              <a:lnSpc>
                <a:spcPct val="100000"/>
              </a:lnSpc>
              <a:spcBef>
                <a:spcPts val="200"/>
              </a:spcBef>
              <a:spcAft>
                <a:spcPts val="0"/>
              </a:spcAft>
              <a:buClr>
                <a:schemeClr val="dk1"/>
              </a:buClr>
              <a:buSzPts val="1200"/>
              <a:buChar char="•"/>
              <a:defRPr/>
            </a:lvl5pPr>
            <a:lvl6pPr marL="2743200" lvl="5" indent="-304800" algn="l" rtl="0">
              <a:lnSpc>
                <a:spcPct val="100000"/>
              </a:lnSpc>
              <a:spcBef>
                <a:spcPts val="200"/>
              </a:spcBef>
              <a:spcAft>
                <a:spcPts val="0"/>
              </a:spcAft>
              <a:buClr>
                <a:schemeClr val="dk1"/>
              </a:buClr>
              <a:buSzPts val="1200"/>
              <a:buChar char="–"/>
              <a:defRPr/>
            </a:lvl6pPr>
            <a:lvl7pPr marL="3200400" lvl="6" indent="-304800" algn="l" rtl="0">
              <a:lnSpc>
                <a:spcPct val="100000"/>
              </a:lnSpc>
              <a:spcBef>
                <a:spcPts val="200"/>
              </a:spcBef>
              <a:spcAft>
                <a:spcPts val="0"/>
              </a:spcAft>
              <a:buClr>
                <a:schemeClr val="dk1"/>
              </a:buClr>
              <a:buSzPts val="1200"/>
              <a:buChar char="•"/>
              <a:defRPr/>
            </a:lvl7pPr>
            <a:lvl8pPr marL="3657600" lvl="7" indent="-304800" algn="l" rtl="0">
              <a:lnSpc>
                <a:spcPct val="100000"/>
              </a:lnSpc>
              <a:spcBef>
                <a:spcPts val="200"/>
              </a:spcBef>
              <a:spcAft>
                <a:spcPts val="0"/>
              </a:spcAft>
              <a:buClr>
                <a:schemeClr val="dk1"/>
              </a:buClr>
              <a:buSzPts val="1200"/>
              <a:buChar char="–"/>
              <a:defRPr/>
            </a:lvl8pPr>
            <a:lvl9pPr marL="4114800" lvl="8" indent="-304800" algn="l" rtl="0">
              <a:lnSpc>
                <a:spcPct val="100000"/>
              </a:lnSpc>
              <a:spcBef>
                <a:spcPts val="200"/>
              </a:spcBef>
              <a:spcAft>
                <a:spcPts val="200"/>
              </a:spcAft>
              <a:buClr>
                <a:schemeClr val="dk1"/>
              </a:buClr>
              <a:buSzPts val="1200"/>
              <a:buChar char="•"/>
              <a:defRPr/>
            </a:lvl9pPr>
          </a:lstStyle>
          <a:p>
            <a:endParaRPr/>
          </a:p>
        </p:txBody>
      </p:sp>
      <p:sp>
        <p:nvSpPr>
          <p:cNvPr id="222" name="Google Shape;222;p37"/>
          <p:cNvSpPr>
            <a:spLocks noGrp="1"/>
          </p:cNvSpPr>
          <p:nvPr>
            <p:ph type="pic" idx="5"/>
          </p:nvPr>
        </p:nvSpPr>
        <p:spPr>
          <a:xfrm>
            <a:off x="6165056" y="1575197"/>
            <a:ext cx="2646600" cy="2263200"/>
          </a:xfrm>
          <a:prstGeom prst="rect">
            <a:avLst/>
          </a:prstGeom>
          <a:solidFill>
            <a:srgbClr val="DEDEDE"/>
          </a:solid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9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R="0" lvl="5"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R="0" lvl="6"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R="0" lvl="7"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R="0" lvl="8"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223" name="Google Shape;223;p37"/>
          <p:cNvSpPr txBox="1">
            <a:spLocks noGrp="1"/>
          </p:cNvSpPr>
          <p:nvPr>
            <p:ph type="body" idx="6"/>
          </p:nvPr>
        </p:nvSpPr>
        <p:spPr>
          <a:xfrm>
            <a:off x="6165057" y="3960019"/>
            <a:ext cx="2646600" cy="669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900"/>
              <a:buNone/>
              <a:defRPr sz="900" b="1"/>
            </a:lvl1pPr>
            <a:lvl2pPr marL="914400" lvl="1" indent="-228600" algn="l" rtl="0">
              <a:lnSpc>
                <a:spcPct val="100000"/>
              </a:lnSpc>
              <a:spcBef>
                <a:spcPts val="200"/>
              </a:spcBef>
              <a:spcAft>
                <a:spcPts val="0"/>
              </a:spcAft>
              <a:buClr>
                <a:schemeClr val="dk1"/>
              </a:buClr>
              <a:buSzPts val="1200"/>
              <a:buNone/>
              <a:defRPr/>
            </a:lvl2pPr>
            <a:lvl3pPr marL="1371600" lvl="2" indent="-304800" algn="l" rtl="0">
              <a:lnSpc>
                <a:spcPct val="100000"/>
              </a:lnSpc>
              <a:spcBef>
                <a:spcPts val="200"/>
              </a:spcBef>
              <a:spcAft>
                <a:spcPts val="0"/>
              </a:spcAft>
              <a:buClr>
                <a:schemeClr val="dk1"/>
              </a:buClr>
              <a:buSzPts val="1200"/>
              <a:buChar char="•"/>
              <a:defRPr/>
            </a:lvl3pPr>
            <a:lvl4pPr marL="1828800" lvl="3" indent="-304800" algn="l" rtl="0">
              <a:lnSpc>
                <a:spcPct val="100000"/>
              </a:lnSpc>
              <a:spcBef>
                <a:spcPts val="200"/>
              </a:spcBef>
              <a:spcAft>
                <a:spcPts val="0"/>
              </a:spcAft>
              <a:buClr>
                <a:schemeClr val="dk1"/>
              </a:buClr>
              <a:buSzPts val="1200"/>
              <a:buChar char="–"/>
              <a:defRPr/>
            </a:lvl4pPr>
            <a:lvl5pPr marL="2286000" lvl="4" indent="-304800" algn="l" rtl="0">
              <a:lnSpc>
                <a:spcPct val="100000"/>
              </a:lnSpc>
              <a:spcBef>
                <a:spcPts val="200"/>
              </a:spcBef>
              <a:spcAft>
                <a:spcPts val="0"/>
              </a:spcAft>
              <a:buClr>
                <a:schemeClr val="dk1"/>
              </a:buClr>
              <a:buSzPts val="1200"/>
              <a:buChar char="•"/>
              <a:defRPr/>
            </a:lvl5pPr>
            <a:lvl6pPr marL="2743200" lvl="5" indent="-304800" algn="l" rtl="0">
              <a:lnSpc>
                <a:spcPct val="100000"/>
              </a:lnSpc>
              <a:spcBef>
                <a:spcPts val="200"/>
              </a:spcBef>
              <a:spcAft>
                <a:spcPts val="0"/>
              </a:spcAft>
              <a:buClr>
                <a:schemeClr val="dk1"/>
              </a:buClr>
              <a:buSzPts val="1200"/>
              <a:buChar char="–"/>
              <a:defRPr/>
            </a:lvl6pPr>
            <a:lvl7pPr marL="3200400" lvl="6" indent="-304800" algn="l" rtl="0">
              <a:lnSpc>
                <a:spcPct val="100000"/>
              </a:lnSpc>
              <a:spcBef>
                <a:spcPts val="200"/>
              </a:spcBef>
              <a:spcAft>
                <a:spcPts val="0"/>
              </a:spcAft>
              <a:buClr>
                <a:schemeClr val="dk1"/>
              </a:buClr>
              <a:buSzPts val="1200"/>
              <a:buChar char="•"/>
              <a:defRPr/>
            </a:lvl7pPr>
            <a:lvl8pPr marL="3657600" lvl="7" indent="-304800" algn="l" rtl="0">
              <a:lnSpc>
                <a:spcPct val="100000"/>
              </a:lnSpc>
              <a:spcBef>
                <a:spcPts val="200"/>
              </a:spcBef>
              <a:spcAft>
                <a:spcPts val="0"/>
              </a:spcAft>
              <a:buClr>
                <a:schemeClr val="dk1"/>
              </a:buClr>
              <a:buSzPts val="1200"/>
              <a:buChar char="–"/>
              <a:defRPr/>
            </a:lvl8pPr>
            <a:lvl9pPr marL="4114800" lvl="8" indent="-304800" algn="l" rtl="0">
              <a:lnSpc>
                <a:spcPct val="100000"/>
              </a:lnSpc>
              <a:spcBef>
                <a:spcPts val="200"/>
              </a:spcBef>
              <a:spcAft>
                <a:spcPts val="200"/>
              </a:spcAft>
              <a:buClr>
                <a:schemeClr val="dk1"/>
              </a:buClr>
              <a:buSzPts val="1200"/>
              <a:buChar char="•"/>
              <a:defRPr/>
            </a:lvl9pPr>
          </a:lstStyle>
          <a:p>
            <a:endParaRPr/>
          </a:p>
        </p:txBody>
      </p:sp>
      <p:sp>
        <p:nvSpPr>
          <p:cNvPr id="224" name="Google Shape;224;p37"/>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400"/>
              <a:buFont typeface="Georgia"/>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5" name="Google Shape;225;p37"/>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6" name="Google Shape;226;p37"/>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7" name="Google Shape;227;p37"/>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ree Images - Subtitle">
  <p:cSld name="Three Images - Subtitle">
    <p:spTree>
      <p:nvGrpSpPr>
        <p:cNvPr id="1" name="Shape 228"/>
        <p:cNvGrpSpPr/>
        <p:nvPr/>
      </p:nvGrpSpPr>
      <p:grpSpPr>
        <a:xfrm>
          <a:off x="0" y="0"/>
          <a:ext cx="0" cy="0"/>
          <a:chOff x="0" y="0"/>
          <a:chExt cx="0" cy="0"/>
        </a:xfrm>
      </p:grpSpPr>
      <p:sp>
        <p:nvSpPr>
          <p:cNvPr id="229" name="Google Shape;229;p38"/>
          <p:cNvSpPr>
            <a:spLocks noGrp="1"/>
          </p:cNvSpPr>
          <p:nvPr>
            <p:ph type="pic" idx="2"/>
          </p:nvPr>
        </p:nvSpPr>
        <p:spPr>
          <a:xfrm>
            <a:off x="332184" y="1575197"/>
            <a:ext cx="2646600" cy="2263200"/>
          </a:xfrm>
          <a:prstGeom prst="rect">
            <a:avLst/>
          </a:prstGeom>
          <a:solidFill>
            <a:srgbClr val="DEDEDE"/>
          </a:solid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9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R="0" lvl="5"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R="0" lvl="6"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R="0" lvl="7"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R="0" lvl="8"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230" name="Google Shape;230;p38"/>
          <p:cNvSpPr txBox="1">
            <a:spLocks noGrp="1"/>
          </p:cNvSpPr>
          <p:nvPr>
            <p:ph type="body" idx="1"/>
          </p:nvPr>
        </p:nvSpPr>
        <p:spPr>
          <a:xfrm>
            <a:off x="332185" y="3960019"/>
            <a:ext cx="2646600" cy="669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900"/>
              <a:buNone/>
              <a:defRPr sz="900" b="1"/>
            </a:lvl1pPr>
            <a:lvl2pPr marL="914400" lvl="1" indent="-228600" algn="l" rtl="0">
              <a:lnSpc>
                <a:spcPct val="100000"/>
              </a:lnSpc>
              <a:spcBef>
                <a:spcPts val="200"/>
              </a:spcBef>
              <a:spcAft>
                <a:spcPts val="0"/>
              </a:spcAft>
              <a:buClr>
                <a:schemeClr val="dk1"/>
              </a:buClr>
              <a:buSzPts val="1200"/>
              <a:buNone/>
              <a:defRPr/>
            </a:lvl2pPr>
            <a:lvl3pPr marL="1371600" lvl="2" indent="-304800" algn="l" rtl="0">
              <a:lnSpc>
                <a:spcPct val="100000"/>
              </a:lnSpc>
              <a:spcBef>
                <a:spcPts val="200"/>
              </a:spcBef>
              <a:spcAft>
                <a:spcPts val="0"/>
              </a:spcAft>
              <a:buClr>
                <a:schemeClr val="dk1"/>
              </a:buClr>
              <a:buSzPts val="1200"/>
              <a:buChar char="•"/>
              <a:defRPr/>
            </a:lvl3pPr>
            <a:lvl4pPr marL="1828800" lvl="3" indent="-304800" algn="l" rtl="0">
              <a:lnSpc>
                <a:spcPct val="100000"/>
              </a:lnSpc>
              <a:spcBef>
                <a:spcPts val="200"/>
              </a:spcBef>
              <a:spcAft>
                <a:spcPts val="0"/>
              </a:spcAft>
              <a:buClr>
                <a:schemeClr val="dk1"/>
              </a:buClr>
              <a:buSzPts val="1200"/>
              <a:buChar char="–"/>
              <a:defRPr/>
            </a:lvl4pPr>
            <a:lvl5pPr marL="2286000" lvl="4" indent="-304800" algn="l" rtl="0">
              <a:lnSpc>
                <a:spcPct val="100000"/>
              </a:lnSpc>
              <a:spcBef>
                <a:spcPts val="200"/>
              </a:spcBef>
              <a:spcAft>
                <a:spcPts val="0"/>
              </a:spcAft>
              <a:buClr>
                <a:schemeClr val="dk1"/>
              </a:buClr>
              <a:buSzPts val="1200"/>
              <a:buChar char="•"/>
              <a:defRPr/>
            </a:lvl5pPr>
            <a:lvl6pPr marL="2743200" lvl="5" indent="-304800" algn="l" rtl="0">
              <a:lnSpc>
                <a:spcPct val="100000"/>
              </a:lnSpc>
              <a:spcBef>
                <a:spcPts val="200"/>
              </a:spcBef>
              <a:spcAft>
                <a:spcPts val="0"/>
              </a:spcAft>
              <a:buClr>
                <a:schemeClr val="dk1"/>
              </a:buClr>
              <a:buSzPts val="1200"/>
              <a:buChar char="–"/>
              <a:defRPr/>
            </a:lvl6pPr>
            <a:lvl7pPr marL="3200400" lvl="6" indent="-304800" algn="l" rtl="0">
              <a:lnSpc>
                <a:spcPct val="100000"/>
              </a:lnSpc>
              <a:spcBef>
                <a:spcPts val="200"/>
              </a:spcBef>
              <a:spcAft>
                <a:spcPts val="0"/>
              </a:spcAft>
              <a:buClr>
                <a:schemeClr val="dk1"/>
              </a:buClr>
              <a:buSzPts val="1200"/>
              <a:buChar char="•"/>
              <a:defRPr/>
            </a:lvl7pPr>
            <a:lvl8pPr marL="3657600" lvl="7" indent="-304800" algn="l" rtl="0">
              <a:lnSpc>
                <a:spcPct val="100000"/>
              </a:lnSpc>
              <a:spcBef>
                <a:spcPts val="200"/>
              </a:spcBef>
              <a:spcAft>
                <a:spcPts val="0"/>
              </a:spcAft>
              <a:buClr>
                <a:schemeClr val="dk1"/>
              </a:buClr>
              <a:buSzPts val="1200"/>
              <a:buChar char="–"/>
              <a:defRPr/>
            </a:lvl8pPr>
            <a:lvl9pPr marL="4114800" lvl="8" indent="-304800" algn="l" rtl="0">
              <a:lnSpc>
                <a:spcPct val="100000"/>
              </a:lnSpc>
              <a:spcBef>
                <a:spcPts val="200"/>
              </a:spcBef>
              <a:spcAft>
                <a:spcPts val="200"/>
              </a:spcAft>
              <a:buClr>
                <a:schemeClr val="dk1"/>
              </a:buClr>
              <a:buSzPts val="1200"/>
              <a:buChar char="•"/>
              <a:defRPr/>
            </a:lvl9pPr>
          </a:lstStyle>
          <a:p>
            <a:endParaRPr/>
          </a:p>
        </p:txBody>
      </p:sp>
      <p:sp>
        <p:nvSpPr>
          <p:cNvPr id="231" name="Google Shape;231;p38"/>
          <p:cNvSpPr>
            <a:spLocks noGrp="1"/>
          </p:cNvSpPr>
          <p:nvPr>
            <p:ph type="pic" idx="3"/>
          </p:nvPr>
        </p:nvSpPr>
        <p:spPr>
          <a:xfrm>
            <a:off x="3248621" y="1575197"/>
            <a:ext cx="2646600" cy="2263200"/>
          </a:xfrm>
          <a:prstGeom prst="rect">
            <a:avLst/>
          </a:prstGeom>
          <a:solidFill>
            <a:srgbClr val="DEDEDE"/>
          </a:solid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9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R="0" lvl="5"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R="0" lvl="6"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R="0" lvl="7"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R="0" lvl="8"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232" name="Google Shape;232;p38"/>
          <p:cNvSpPr txBox="1">
            <a:spLocks noGrp="1"/>
          </p:cNvSpPr>
          <p:nvPr>
            <p:ph type="body" idx="4"/>
          </p:nvPr>
        </p:nvSpPr>
        <p:spPr>
          <a:xfrm>
            <a:off x="3248621" y="3960019"/>
            <a:ext cx="2646600" cy="669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900"/>
              <a:buNone/>
              <a:defRPr sz="900" b="1"/>
            </a:lvl1pPr>
            <a:lvl2pPr marL="914400" lvl="1" indent="-228600" algn="l" rtl="0">
              <a:lnSpc>
                <a:spcPct val="100000"/>
              </a:lnSpc>
              <a:spcBef>
                <a:spcPts val="200"/>
              </a:spcBef>
              <a:spcAft>
                <a:spcPts val="0"/>
              </a:spcAft>
              <a:buClr>
                <a:schemeClr val="dk1"/>
              </a:buClr>
              <a:buSzPts val="1200"/>
              <a:buNone/>
              <a:defRPr/>
            </a:lvl2pPr>
            <a:lvl3pPr marL="1371600" lvl="2" indent="-304800" algn="l" rtl="0">
              <a:lnSpc>
                <a:spcPct val="100000"/>
              </a:lnSpc>
              <a:spcBef>
                <a:spcPts val="200"/>
              </a:spcBef>
              <a:spcAft>
                <a:spcPts val="0"/>
              </a:spcAft>
              <a:buClr>
                <a:schemeClr val="dk1"/>
              </a:buClr>
              <a:buSzPts val="1200"/>
              <a:buChar char="•"/>
              <a:defRPr/>
            </a:lvl3pPr>
            <a:lvl4pPr marL="1828800" lvl="3" indent="-304800" algn="l" rtl="0">
              <a:lnSpc>
                <a:spcPct val="100000"/>
              </a:lnSpc>
              <a:spcBef>
                <a:spcPts val="200"/>
              </a:spcBef>
              <a:spcAft>
                <a:spcPts val="0"/>
              </a:spcAft>
              <a:buClr>
                <a:schemeClr val="dk1"/>
              </a:buClr>
              <a:buSzPts val="1200"/>
              <a:buChar char="–"/>
              <a:defRPr/>
            </a:lvl4pPr>
            <a:lvl5pPr marL="2286000" lvl="4" indent="-304800" algn="l" rtl="0">
              <a:lnSpc>
                <a:spcPct val="100000"/>
              </a:lnSpc>
              <a:spcBef>
                <a:spcPts val="200"/>
              </a:spcBef>
              <a:spcAft>
                <a:spcPts val="0"/>
              </a:spcAft>
              <a:buClr>
                <a:schemeClr val="dk1"/>
              </a:buClr>
              <a:buSzPts val="1200"/>
              <a:buChar char="•"/>
              <a:defRPr/>
            </a:lvl5pPr>
            <a:lvl6pPr marL="2743200" lvl="5" indent="-304800" algn="l" rtl="0">
              <a:lnSpc>
                <a:spcPct val="100000"/>
              </a:lnSpc>
              <a:spcBef>
                <a:spcPts val="200"/>
              </a:spcBef>
              <a:spcAft>
                <a:spcPts val="0"/>
              </a:spcAft>
              <a:buClr>
                <a:schemeClr val="dk1"/>
              </a:buClr>
              <a:buSzPts val="1200"/>
              <a:buChar char="–"/>
              <a:defRPr/>
            </a:lvl6pPr>
            <a:lvl7pPr marL="3200400" lvl="6" indent="-304800" algn="l" rtl="0">
              <a:lnSpc>
                <a:spcPct val="100000"/>
              </a:lnSpc>
              <a:spcBef>
                <a:spcPts val="200"/>
              </a:spcBef>
              <a:spcAft>
                <a:spcPts val="0"/>
              </a:spcAft>
              <a:buClr>
                <a:schemeClr val="dk1"/>
              </a:buClr>
              <a:buSzPts val="1200"/>
              <a:buChar char="•"/>
              <a:defRPr/>
            </a:lvl7pPr>
            <a:lvl8pPr marL="3657600" lvl="7" indent="-304800" algn="l" rtl="0">
              <a:lnSpc>
                <a:spcPct val="100000"/>
              </a:lnSpc>
              <a:spcBef>
                <a:spcPts val="200"/>
              </a:spcBef>
              <a:spcAft>
                <a:spcPts val="0"/>
              </a:spcAft>
              <a:buClr>
                <a:schemeClr val="dk1"/>
              </a:buClr>
              <a:buSzPts val="1200"/>
              <a:buChar char="–"/>
              <a:defRPr/>
            </a:lvl8pPr>
            <a:lvl9pPr marL="4114800" lvl="8" indent="-304800" algn="l" rtl="0">
              <a:lnSpc>
                <a:spcPct val="100000"/>
              </a:lnSpc>
              <a:spcBef>
                <a:spcPts val="200"/>
              </a:spcBef>
              <a:spcAft>
                <a:spcPts val="200"/>
              </a:spcAft>
              <a:buClr>
                <a:schemeClr val="dk1"/>
              </a:buClr>
              <a:buSzPts val="1200"/>
              <a:buChar char="•"/>
              <a:defRPr/>
            </a:lvl9pPr>
          </a:lstStyle>
          <a:p>
            <a:endParaRPr/>
          </a:p>
        </p:txBody>
      </p:sp>
      <p:sp>
        <p:nvSpPr>
          <p:cNvPr id="233" name="Google Shape;233;p38"/>
          <p:cNvSpPr>
            <a:spLocks noGrp="1"/>
          </p:cNvSpPr>
          <p:nvPr>
            <p:ph type="pic" idx="5"/>
          </p:nvPr>
        </p:nvSpPr>
        <p:spPr>
          <a:xfrm>
            <a:off x="6165056" y="1575197"/>
            <a:ext cx="2646600" cy="2263200"/>
          </a:xfrm>
          <a:prstGeom prst="rect">
            <a:avLst/>
          </a:prstGeom>
          <a:solidFill>
            <a:srgbClr val="DEDEDE"/>
          </a:solid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9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R="0" lvl="5"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R="0" lvl="6"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R="0" lvl="7"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R="0" lvl="8"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234" name="Google Shape;234;p38"/>
          <p:cNvSpPr txBox="1">
            <a:spLocks noGrp="1"/>
          </p:cNvSpPr>
          <p:nvPr>
            <p:ph type="body" idx="6"/>
          </p:nvPr>
        </p:nvSpPr>
        <p:spPr>
          <a:xfrm>
            <a:off x="6165057" y="3960019"/>
            <a:ext cx="2646600" cy="669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900"/>
              <a:buNone/>
              <a:defRPr sz="900" b="1"/>
            </a:lvl1pPr>
            <a:lvl2pPr marL="914400" lvl="1" indent="-228600" algn="l" rtl="0">
              <a:lnSpc>
                <a:spcPct val="100000"/>
              </a:lnSpc>
              <a:spcBef>
                <a:spcPts val="200"/>
              </a:spcBef>
              <a:spcAft>
                <a:spcPts val="0"/>
              </a:spcAft>
              <a:buClr>
                <a:schemeClr val="dk1"/>
              </a:buClr>
              <a:buSzPts val="1200"/>
              <a:buNone/>
              <a:defRPr/>
            </a:lvl2pPr>
            <a:lvl3pPr marL="1371600" lvl="2" indent="-304800" algn="l" rtl="0">
              <a:lnSpc>
                <a:spcPct val="100000"/>
              </a:lnSpc>
              <a:spcBef>
                <a:spcPts val="200"/>
              </a:spcBef>
              <a:spcAft>
                <a:spcPts val="0"/>
              </a:spcAft>
              <a:buClr>
                <a:schemeClr val="dk1"/>
              </a:buClr>
              <a:buSzPts val="1200"/>
              <a:buChar char="•"/>
              <a:defRPr/>
            </a:lvl3pPr>
            <a:lvl4pPr marL="1828800" lvl="3" indent="-304800" algn="l" rtl="0">
              <a:lnSpc>
                <a:spcPct val="100000"/>
              </a:lnSpc>
              <a:spcBef>
                <a:spcPts val="200"/>
              </a:spcBef>
              <a:spcAft>
                <a:spcPts val="0"/>
              </a:spcAft>
              <a:buClr>
                <a:schemeClr val="dk1"/>
              </a:buClr>
              <a:buSzPts val="1200"/>
              <a:buChar char="–"/>
              <a:defRPr/>
            </a:lvl4pPr>
            <a:lvl5pPr marL="2286000" lvl="4" indent="-304800" algn="l" rtl="0">
              <a:lnSpc>
                <a:spcPct val="100000"/>
              </a:lnSpc>
              <a:spcBef>
                <a:spcPts val="200"/>
              </a:spcBef>
              <a:spcAft>
                <a:spcPts val="0"/>
              </a:spcAft>
              <a:buClr>
                <a:schemeClr val="dk1"/>
              </a:buClr>
              <a:buSzPts val="1200"/>
              <a:buChar char="•"/>
              <a:defRPr/>
            </a:lvl5pPr>
            <a:lvl6pPr marL="2743200" lvl="5" indent="-304800" algn="l" rtl="0">
              <a:lnSpc>
                <a:spcPct val="100000"/>
              </a:lnSpc>
              <a:spcBef>
                <a:spcPts val="200"/>
              </a:spcBef>
              <a:spcAft>
                <a:spcPts val="0"/>
              </a:spcAft>
              <a:buClr>
                <a:schemeClr val="dk1"/>
              </a:buClr>
              <a:buSzPts val="1200"/>
              <a:buChar char="–"/>
              <a:defRPr/>
            </a:lvl6pPr>
            <a:lvl7pPr marL="3200400" lvl="6" indent="-304800" algn="l" rtl="0">
              <a:lnSpc>
                <a:spcPct val="100000"/>
              </a:lnSpc>
              <a:spcBef>
                <a:spcPts val="200"/>
              </a:spcBef>
              <a:spcAft>
                <a:spcPts val="0"/>
              </a:spcAft>
              <a:buClr>
                <a:schemeClr val="dk1"/>
              </a:buClr>
              <a:buSzPts val="1200"/>
              <a:buChar char="•"/>
              <a:defRPr/>
            </a:lvl7pPr>
            <a:lvl8pPr marL="3657600" lvl="7" indent="-304800" algn="l" rtl="0">
              <a:lnSpc>
                <a:spcPct val="100000"/>
              </a:lnSpc>
              <a:spcBef>
                <a:spcPts val="200"/>
              </a:spcBef>
              <a:spcAft>
                <a:spcPts val="0"/>
              </a:spcAft>
              <a:buClr>
                <a:schemeClr val="dk1"/>
              </a:buClr>
              <a:buSzPts val="1200"/>
              <a:buChar char="–"/>
              <a:defRPr/>
            </a:lvl8pPr>
            <a:lvl9pPr marL="4114800" lvl="8" indent="-304800" algn="l" rtl="0">
              <a:lnSpc>
                <a:spcPct val="100000"/>
              </a:lnSpc>
              <a:spcBef>
                <a:spcPts val="200"/>
              </a:spcBef>
              <a:spcAft>
                <a:spcPts val="200"/>
              </a:spcAft>
              <a:buClr>
                <a:schemeClr val="dk1"/>
              </a:buClr>
              <a:buSzPts val="1200"/>
              <a:buChar char="•"/>
              <a:defRPr/>
            </a:lvl9pPr>
          </a:lstStyle>
          <a:p>
            <a:endParaRPr/>
          </a:p>
        </p:txBody>
      </p:sp>
      <p:sp>
        <p:nvSpPr>
          <p:cNvPr id="235" name="Google Shape;235;p38"/>
          <p:cNvSpPr txBox="1">
            <a:spLocks noGrp="1"/>
          </p:cNvSpPr>
          <p:nvPr>
            <p:ph type="title"/>
          </p:nvPr>
        </p:nvSpPr>
        <p:spPr>
          <a:xfrm>
            <a:off x="332185" y="322886"/>
            <a:ext cx="8479500" cy="3771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400"/>
              <a:buFont typeface="Georgia"/>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6" name="Google Shape;236;p38"/>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7" name="Google Shape;237;p38"/>
          <p:cNvSpPr txBox="1">
            <a:spLocks noGrp="1"/>
          </p:cNvSpPr>
          <p:nvPr>
            <p:ph type="subTitle" idx="7"/>
          </p:nvPr>
        </p:nvSpPr>
        <p:spPr>
          <a:xfrm>
            <a:off x="332184" y="700075"/>
            <a:ext cx="8479500" cy="6645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1800"/>
              <a:buNone/>
              <a:defRPr sz="1800" b="0">
                <a:solidFill>
                  <a:schemeClr val="dk1"/>
                </a:solidFill>
              </a:defRPr>
            </a:lvl1pPr>
            <a:lvl2pPr lvl="1" algn="l" rtl="0">
              <a:lnSpc>
                <a:spcPct val="85000"/>
              </a:lnSpc>
              <a:spcBef>
                <a:spcPts val="0"/>
              </a:spcBef>
              <a:spcAft>
                <a:spcPts val="0"/>
              </a:spcAft>
              <a:buClr>
                <a:schemeClr val="dk1"/>
              </a:buClr>
              <a:buSzPts val="1800"/>
              <a:buNone/>
              <a:defRPr sz="1800"/>
            </a:lvl2pPr>
            <a:lvl3pPr lvl="2" algn="l" rtl="0">
              <a:lnSpc>
                <a:spcPct val="85000"/>
              </a:lnSpc>
              <a:spcBef>
                <a:spcPts val="0"/>
              </a:spcBef>
              <a:spcAft>
                <a:spcPts val="0"/>
              </a:spcAft>
              <a:buClr>
                <a:schemeClr val="dk1"/>
              </a:buClr>
              <a:buSzPts val="1800"/>
              <a:buNone/>
              <a:defRPr sz="1800"/>
            </a:lvl3pPr>
            <a:lvl4pPr lvl="3" algn="l" rtl="0">
              <a:lnSpc>
                <a:spcPct val="85000"/>
              </a:lnSpc>
              <a:spcBef>
                <a:spcPts val="0"/>
              </a:spcBef>
              <a:spcAft>
                <a:spcPts val="0"/>
              </a:spcAft>
              <a:buClr>
                <a:schemeClr val="dk1"/>
              </a:buClr>
              <a:buSzPts val="1800"/>
              <a:buNone/>
              <a:defRPr sz="1800"/>
            </a:lvl4pPr>
            <a:lvl5pPr lvl="4" algn="l" rtl="0">
              <a:lnSpc>
                <a:spcPct val="85000"/>
              </a:lnSpc>
              <a:spcBef>
                <a:spcPts val="0"/>
              </a:spcBef>
              <a:spcAft>
                <a:spcPts val="0"/>
              </a:spcAft>
              <a:buClr>
                <a:schemeClr val="dk1"/>
              </a:buClr>
              <a:buSzPts val="1800"/>
              <a:buNone/>
              <a:defRPr sz="1800"/>
            </a:lvl5pPr>
            <a:lvl6pPr lvl="5" algn="l" rtl="0">
              <a:lnSpc>
                <a:spcPct val="85000"/>
              </a:lnSpc>
              <a:spcBef>
                <a:spcPts val="0"/>
              </a:spcBef>
              <a:spcAft>
                <a:spcPts val="0"/>
              </a:spcAft>
              <a:buClr>
                <a:schemeClr val="dk1"/>
              </a:buClr>
              <a:buSzPts val="1800"/>
              <a:buNone/>
              <a:defRPr sz="1800"/>
            </a:lvl6pPr>
            <a:lvl7pPr lvl="6" algn="l" rtl="0">
              <a:lnSpc>
                <a:spcPct val="85000"/>
              </a:lnSpc>
              <a:spcBef>
                <a:spcPts val="0"/>
              </a:spcBef>
              <a:spcAft>
                <a:spcPts val="0"/>
              </a:spcAft>
              <a:buClr>
                <a:schemeClr val="dk1"/>
              </a:buClr>
              <a:buSzPts val="1800"/>
              <a:buNone/>
              <a:defRPr sz="1800"/>
            </a:lvl7pPr>
            <a:lvl8pPr lvl="7" algn="l" rtl="0">
              <a:lnSpc>
                <a:spcPct val="85000"/>
              </a:lnSpc>
              <a:spcBef>
                <a:spcPts val="0"/>
              </a:spcBef>
              <a:spcAft>
                <a:spcPts val="0"/>
              </a:spcAft>
              <a:buClr>
                <a:schemeClr val="dk1"/>
              </a:buClr>
              <a:buSzPts val="1800"/>
              <a:buNone/>
              <a:defRPr sz="1800"/>
            </a:lvl8pPr>
            <a:lvl9pPr lvl="8" algn="l" rtl="0">
              <a:lnSpc>
                <a:spcPct val="85000"/>
              </a:lnSpc>
              <a:spcBef>
                <a:spcPts val="0"/>
              </a:spcBef>
              <a:spcAft>
                <a:spcPts val="0"/>
              </a:spcAft>
              <a:buClr>
                <a:schemeClr val="dk1"/>
              </a:buClr>
              <a:buSzPts val="1800"/>
              <a:buNone/>
              <a:defRPr sz="1800"/>
            </a:lvl9pPr>
          </a:lstStyle>
          <a:p>
            <a:endParaRPr/>
          </a:p>
        </p:txBody>
      </p:sp>
      <p:sp>
        <p:nvSpPr>
          <p:cNvPr id="238" name="Google Shape;238;p38"/>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9" name="Google Shape;239;p38"/>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Chart Dark">
  <p:cSld name="One Column Chart Dark">
    <p:bg>
      <p:bgPr>
        <a:solidFill>
          <a:srgbClr val="464646"/>
        </a:solidFill>
        <a:effectLst/>
      </p:bgPr>
    </p:bg>
    <p:spTree>
      <p:nvGrpSpPr>
        <p:cNvPr id="1" name="Shape 240"/>
        <p:cNvGrpSpPr/>
        <p:nvPr/>
      </p:nvGrpSpPr>
      <p:grpSpPr>
        <a:xfrm>
          <a:off x="0" y="0"/>
          <a:ext cx="0" cy="0"/>
          <a:chOff x="0" y="0"/>
          <a:chExt cx="0" cy="0"/>
        </a:xfrm>
      </p:grpSpPr>
      <p:sp>
        <p:nvSpPr>
          <p:cNvPr id="241" name="Google Shape;241;p39"/>
          <p:cNvSpPr txBox="1">
            <a:spLocks noGrp="1"/>
          </p:cNvSpPr>
          <p:nvPr>
            <p:ph type="body" idx="1"/>
          </p:nvPr>
        </p:nvSpPr>
        <p:spPr>
          <a:xfrm>
            <a:off x="332186" y="1577579"/>
            <a:ext cx="26466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lt1"/>
              </a:buClr>
              <a:buSzPts val="1400"/>
              <a:buNone/>
              <a:defRPr>
                <a:solidFill>
                  <a:schemeClr val="lt1"/>
                </a:solidFill>
              </a:defRPr>
            </a:lvl1pPr>
            <a:lvl2pPr marL="914400" lvl="1" indent="-228600" algn="l" rtl="0">
              <a:lnSpc>
                <a:spcPct val="100000"/>
              </a:lnSpc>
              <a:spcBef>
                <a:spcPts val="900"/>
              </a:spcBef>
              <a:spcAft>
                <a:spcPts val="0"/>
              </a:spcAft>
              <a:buClr>
                <a:schemeClr val="lt1"/>
              </a:buClr>
              <a:buSzPts val="1200"/>
              <a:buNone/>
              <a:defRPr>
                <a:solidFill>
                  <a:schemeClr val="lt1"/>
                </a:solidFill>
              </a:defRPr>
            </a:lvl2pPr>
            <a:lvl3pPr marL="1371600" lvl="2" indent="-304800" algn="l" rtl="0">
              <a:lnSpc>
                <a:spcPct val="100000"/>
              </a:lnSpc>
              <a:spcBef>
                <a:spcPts val="500"/>
              </a:spcBef>
              <a:spcAft>
                <a:spcPts val="0"/>
              </a:spcAft>
              <a:buClr>
                <a:schemeClr val="lt1"/>
              </a:buClr>
              <a:buSzPts val="1200"/>
              <a:buChar char="•"/>
              <a:defRPr>
                <a:solidFill>
                  <a:schemeClr val="lt1"/>
                </a:solidFill>
              </a:defRPr>
            </a:lvl3pPr>
            <a:lvl4pPr marL="1828800" lvl="3" indent="-304800" algn="l" rtl="0">
              <a:lnSpc>
                <a:spcPct val="100000"/>
              </a:lnSpc>
              <a:spcBef>
                <a:spcPts val="500"/>
              </a:spcBef>
              <a:spcAft>
                <a:spcPts val="0"/>
              </a:spcAft>
              <a:buClr>
                <a:schemeClr val="lt1"/>
              </a:buClr>
              <a:buSzPts val="1200"/>
              <a:buChar char="–"/>
              <a:defRPr>
                <a:solidFill>
                  <a:schemeClr val="lt1"/>
                </a:solidFill>
              </a:defRPr>
            </a:lvl4pPr>
            <a:lvl5pPr marL="2286000" lvl="4" indent="-304800" algn="l" rtl="0">
              <a:lnSpc>
                <a:spcPct val="100000"/>
              </a:lnSpc>
              <a:spcBef>
                <a:spcPts val="500"/>
              </a:spcBef>
              <a:spcAft>
                <a:spcPts val="0"/>
              </a:spcAft>
              <a:buClr>
                <a:schemeClr val="lt1"/>
              </a:buClr>
              <a:buSzPts val="1200"/>
              <a:buChar char="•"/>
              <a:defRPr>
                <a:solidFill>
                  <a:schemeClr val="lt1"/>
                </a:solidFill>
              </a:defRPr>
            </a:lvl5pPr>
            <a:lvl6pPr marL="2743200" lvl="5" indent="-304800" algn="l" rtl="0">
              <a:lnSpc>
                <a:spcPct val="100000"/>
              </a:lnSpc>
              <a:spcBef>
                <a:spcPts val="500"/>
              </a:spcBef>
              <a:spcAft>
                <a:spcPts val="0"/>
              </a:spcAft>
              <a:buClr>
                <a:schemeClr val="lt1"/>
              </a:buClr>
              <a:buSzPts val="1200"/>
              <a:buChar char="–"/>
              <a:defRPr>
                <a:solidFill>
                  <a:schemeClr val="lt1"/>
                </a:solidFill>
              </a:defRPr>
            </a:lvl6pPr>
            <a:lvl7pPr marL="3200400" lvl="6" indent="-304800" algn="l" rtl="0">
              <a:lnSpc>
                <a:spcPct val="100000"/>
              </a:lnSpc>
              <a:spcBef>
                <a:spcPts val="500"/>
              </a:spcBef>
              <a:spcAft>
                <a:spcPts val="0"/>
              </a:spcAft>
              <a:buClr>
                <a:schemeClr val="lt1"/>
              </a:buClr>
              <a:buSzPts val="1200"/>
              <a:buChar char="•"/>
              <a:defRPr>
                <a:solidFill>
                  <a:schemeClr val="lt1"/>
                </a:solidFill>
              </a:defRPr>
            </a:lvl7pPr>
            <a:lvl8pPr marL="3657600" lvl="7" indent="-304800" algn="l" rtl="0">
              <a:lnSpc>
                <a:spcPct val="100000"/>
              </a:lnSpc>
              <a:spcBef>
                <a:spcPts val="500"/>
              </a:spcBef>
              <a:spcAft>
                <a:spcPts val="0"/>
              </a:spcAft>
              <a:buClr>
                <a:schemeClr val="lt1"/>
              </a:buClr>
              <a:buSzPts val="1200"/>
              <a:buChar char="–"/>
              <a:defRPr>
                <a:solidFill>
                  <a:schemeClr val="lt1"/>
                </a:solidFill>
              </a:defRPr>
            </a:lvl8pPr>
            <a:lvl9pPr marL="4114800" lvl="8" indent="-304800" algn="l" rtl="0">
              <a:lnSpc>
                <a:spcPct val="100000"/>
              </a:lnSpc>
              <a:spcBef>
                <a:spcPts val="500"/>
              </a:spcBef>
              <a:spcAft>
                <a:spcPts val="500"/>
              </a:spcAft>
              <a:buClr>
                <a:schemeClr val="lt1"/>
              </a:buClr>
              <a:buSzPts val="1200"/>
              <a:buChar char="•"/>
              <a:defRPr>
                <a:solidFill>
                  <a:schemeClr val="lt1"/>
                </a:solidFill>
              </a:defRPr>
            </a:lvl9pPr>
          </a:lstStyle>
          <a:p>
            <a:endParaRPr/>
          </a:p>
        </p:txBody>
      </p:sp>
      <p:sp>
        <p:nvSpPr>
          <p:cNvPr id="242" name="Google Shape;242;p39"/>
          <p:cNvSpPr>
            <a:spLocks noGrp="1"/>
          </p:cNvSpPr>
          <p:nvPr>
            <p:ph type="chart" idx="2"/>
          </p:nvPr>
        </p:nvSpPr>
        <p:spPr>
          <a:xfrm>
            <a:off x="4200526" y="1071563"/>
            <a:ext cx="4611300" cy="35577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9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R="0" lvl="2"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3pPr>
            <a:lvl4pPr marR="0" lvl="3"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4pPr>
            <a:lvl5pPr marR="0" lvl="4"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5pPr>
            <a:lvl6pPr marR="0" lvl="5"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6pPr>
            <a:lvl7pPr marR="0" lvl="6"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7pPr>
            <a:lvl8pPr marR="0" lvl="7"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8pPr>
            <a:lvl9pPr marR="0" lvl="8" algn="l" rtl="0">
              <a:lnSpc>
                <a:spcPct val="100000"/>
              </a:lnSpc>
              <a:spcBef>
                <a:spcPts val="500"/>
              </a:spcBef>
              <a:spcAft>
                <a:spcPts val="500"/>
              </a:spcAft>
              <a:buClr>
                <a:schemeClr val="lt1"/>
              </a:buClr>
              <a:buSzPts val="1200"/>
              <a:buFont typeface="Arial"/>
              <a:buChar char="•"/>
              <a:defRPr sz="1200" b="0" i="0" u="none" strike="noStrike" cap="none">
                <a:solidFill>
                  <a:schemeClr val="lt1"/>
                </a:solidFill>
                <a:latin typeface="Arial"/>
                <a:ea typeface="Arial"/>
                <a:cs typeface="Arial"/>
                <a:sym typeface="Arial"/>
              </a:defRPr>
            </a:lvl9pPr>
          </a:lstStyle>
          <a:p>
            <a:endParaRPr/>
          </a:p>
        </p:txBody>
      </p:sp>
      <p:sp>
        <p:nvSpPr>
          <p:cNvPr id="243" name="Google Shape;243;p39"/>
          <p:cNvSpPr txBox="1">
            <a:spLocks noGrp="1"/>
          </p:cNvSpPr>
          <p:nvPr>
            <p:ph type="title"/>
          </p:nvPr>
        </p:nvSpPr>
        <p:spPr>
          <a:xfrm>
            <a:off x="332185" y="324001"/>
            <a:ext cx="8479500" cy="10404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lt1"/>
              </a:buClr>
              <a:buSzPts val="2400"/>
              <a:buFont typeface="Georgia"/>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4" name="Google Shape;244;p39"/>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5" name="Google Shape;245;p39"/>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6" name="Google Shape;246;p39"/>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7"/>
        <p:cNvGrpSpPr/>
        <p:nvPr/>
      </p:nvGrpSpPr>
      <p:grpSpPr>
        <a:xfrm>
          <a:off x="0" y="0"/>
          <a:ext cx="0" cy="0"/>
          <a:chOff x="0" y="0"/>
          <a:chExt cx="0" cy="0"/>
        </a:xfrm>
      </p:grpSpPr>
      <p:sp>
        <p:nvSpPr>
          <p:cNvPr id="248" name="Google Shape;248;p40"/>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49" name="Google Shape;249;p40"/>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0" name="Google Shape;250;p40"/>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ree Content Infographic">
  <p:cSld name="Three Content Infographic">
    <p:spTree>
      <p:nvGrpSpPr>
        <p:cNvPr id="1" name="Shape 251"/>
        <p:cNvGrpSpPr/>
        <p:nvPr/>
      </p:nvGrpSpPr>
      <p:grpSpPr>
        <a:xfrm>
          <a:off x="0" y="0"/>
          <a:ext cx="0" cy="0"/>
          <a:chOff x="0" y="0"/>
          <a:chExt cx="0" cy="0"/>
        </a:xfrm>
      </p:grpSpPr>
      <p:sp>
        <p:nvSpPr>
          <p:cNvPr id="252" name="Google Shape;252;p41"/>
          <p:cNvSpPr txBox="1">
            <a:spLocks noGrp="1"/>
          </p:cNvSpPr>
          <p:nvPr>
            <p:ph type="body" idx="1"/>
          </p:nvPr>
        </p:nvSpPr>
        <p:spPr>
          <a:xfrm>
            <a:off x="332185" y="2699657"/>
            <a:ext cx="2646600" cy="1933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3"/>
              </a:buClr>
              <a:buSzPts val="1400"/>
              <a:buNone/>
              <a:defRPr>
                <a:solidFill>
                  <a:schemeClr val="accent3"/>
                </a:solidFill>
              </a:defRPr>
            </a:lvl1pPr>
            <a:lvl2pPr marL="914400" lvl="1" indent="-228600" algn="l" rtl="0">
              <a:lnSpc>
                <a:spcPct val="100000"/>
              </a:lnSpc>
              <a:spcBef>
                <a:spcPts val="500"/>
              </a:spcBef>
              <a:spcAft>
                <a:spcPts val="0"/>
              </a:spcAft>
              <a:buClr>
                <a:schemeClr val="dk1"/>
              </a:buClr>
              <a:buSzPts val="1200"/>
              <a:buNone/>
              <a:defRPr>
                <a:solidFill>
                  <a:schemeClr val="dk1"/>
                </a:solidFill>
              </a:defRPr>
            </a:lvl2pPr>
            <a:lvl3pPr marL="1371600" lvl="2" indent="-304800" algn="l" rtl="0">
              <a:lnSpc>
                <a:spcPct val="100000"/>
              </a:lnSpc>
              <a:spcBef>
                <a:spcPts val="500"/>
              </a:spcBef>
              <a:spcAft>
                <a:spcPts val="0"/>
              </a:spcAft>
              <a:buClr>
                <a:schemeClr val="dk1"/>
              </a:buClr>
              <a:buSzPts val="1200"/>
              <a:buChar char="•"/>
              <a:defRPr>
                <a:solidFill>
                  <a:schemeClr val="dk1"/>
                </a:solidFill>
              </a:defRPr>
            </a:lvl3pPr>
            <a:lvl4pPr marL="1828800" lvl="3" indent="-304800" algn="l" rtl="0">
              <a:lnSpc>
                <a:spcPct val="100000"/>
              </a:lnSpc>
              <a:spcBef>
                <a:spcPts val="500"/>
              </a:spcBef>
              <a:spcAft>
                <a:spcPts val="0"/>
              </a:spcAft>
              <a:buClr>
                <a:schemeClr val="dk1"/>
              </a:buClr>
              <a:buSzPts val="1200"/>
              <a:buChar char="–"/>
              <a:defRPr>
                <a:solidFill>
                  <a:schemeClr val="dk1"/>
                </a:solidFill>
              </a:defRPr>
            </a:lvl4pPr>
            <a:lvl5pPr marL="2286000" lvl="4" indent="-304800" algn="l" rtl="0">
              <a:lnSpc>
                <a:spcPct val="100000"/>
              </a:lnSpc>
              <a:spcBef>
                <a:spcPts val="500"/>
              </a:spcBef>
              <a:spcAft>
                <a:spcPts val="0"/>
              </a:spcAft>
              <a:buClr>
                <a:schemeClr val="dk1"/>
              </a:buClr>
              <a:buSzPts val="1200"/>
              <a:buChar char="•"/>
              <a:defRPr>
                <a:solidFill>
                  <a:schemeClr val="dk1"/>
                </a:solidFill>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253" name="Google Shape;253;p41"/>
          <p:cNvSpPr txBox="1">
            <a:spLocks noGrp="1"/>
          </p:cNvSpPr>
          <p:nvPr>
            <p:ph type="body" idx="2"/>
          </p:nvPr>
        </p:nvSpPr>
        <p:spPr>
          <a:xfrm>
            <a:off x="332185" y="1571625"/>
            <a:ext cx="2646600" cy="10002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0"/>
              </a:spcBef>
              <a:spcAft>
                <a:spcPts val="0"/>
              </a:spcAft>
              <a:buClr>
                <a:schemeClr val="accent3"/>
              </a:buClr>
              <a:buSzPts val="6400"/>
              <a:buNone/>
              <a:defRPr sz="6400" b="0">
                <a:solidFill>
                  <a:schemeClr val="accent3"/>
                </a:solidFill>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17500" algn="l" rtl="0">
              <a:lnSpc>
                <a:spcPct val="100000"/>
              </a:lnSpc>
              <a:spcBef>
                <a:spcPts val="500"/>
              </a:spcBef>
              <a:spcAft>
                <a:spcPts val="0"/>
              </a:spcAft>
              <a:buClr>
                <a:schemeClr val="dk1"/>
              </a:buClr>
              <a:buSzPts val="14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254" name="Google Shape;254;p41"/>
          <p:cNvSpPr txBox="1">
            <a:spLocks noGrp="1"/>
          </p:cNvSpPr>
          <p:nvPr>
            <p:ph type="body" idx="3"/>
          </p:nvPr>
        </p:nvSpPr>
        <p:spPr>
          <a:xfrm>
            <a:off x="3245643" y="1571625"/>
            <a:ext cx="2650200" cy="10002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0"/>
              </a:spcBef>
              <a:spcAft>
                <a:spcPts val="0"/>
              </a:spcAft>
              <a:buClr>
                <a:schemeClr val="dk2"/>
              </a:buClr>
              <a:buSzPts val="6400"/>
              <a:buNone/>
              <a:defRPr sz="6400" b="0">
                <a:solidFill>
                  <a:schemeClr val="dk2"/>
                </a:solidFill>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17500" algn="l" rtl="0">
              <a:lnSpc>
                <a:spcPct val="100000"/>
              </a:lnSpc>
              <a:spcBef>
                <a:spcPts val="500"/>
              </a:spcBef>
              <a:spcAft>
                <a:spcPts val="0"/>
              </a:spcAft>
              <a:buClr>
                <a:schemeClr val="dk1"/>
              </a:buClr>
              <a:buSzPts val="14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255" name="Google Shape;255;p41"/>
          <p:cNvSpPr txBox="1">
            <a:spLocks noGrp="1"/>
          </p:cNvSpPr>
          <p:nvPr>
            <p:ph type="body" idx="4"/>
          </p:nvPr>
        </p:nvSpPr>
        <p:spPr>
          <a:xfrm>
            <a:off x="6166928" y="1571625"/>
            <a:ext cx="2646600" cy="10002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0"/>
              </a:spcBef>
              <a:spcAft>
                <a:spcPts val="0"/>
              </a:spcAft>
              <a:buClr>
                <a:schemeClr val="accent1"/>
              </a:buClr>
              <a:buSzPts val="6400"/>
              <a:buNone/>
              <a:defRPr sz="6400" b="0">
                <a:solidFill>
                  <a:schemeClr val="accent1"/>
                </a:solidFill>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17500" algn="l" rtl="0">
              <a:lnSpc>
                <a:spcPct val="100000"/>
              </a:lnSpc>
              <a:spcBef>
                <a:spcPts val="500"/>
              </a:spcBef>
              <a:spcAft>
                <a:spcPts val="0"/>
              </a:spcAft>
              <a:buClr>
                <a:schemeClr val="dk1"/>
              </a:buClr>
              <a:buSzPts val="14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256" name="Google Shape;256;p41"/>
          <p:cNvSpPr txBox="1">
            <a:spLocks noGrp="1"/>
          </p:cNvSpPr>
          <p:nvPr>
            <p:ph type="title"/>
          </p:nvPr>
        </p:nvSpPr>
        <p:spPr>
          <a:xfrm>
            <a:off x="332185" y="324001"/>
            <a:ext cx="8479500" cy="10404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400"/>
              <a:buFont typeface="Georgia"/>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7" name="Google Shape;257;p41"/>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58" name="Google Shape;258;p41"/>
          <p:cNvSpPr txBox="1">
            <a:spLocks noGrp="1"/>
          </p:cNvSpPr>
          <p:nvPr>
            <p:ph type="body" idx="5"/>
          </p:nvPr>
        </p:nvSpPr>
        <p:spPr>
          <a:xfrm>
            <a:off x="3245644" y="2699657"/>
            <a:ext cx="2650200" cy="1933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2"/>
              </a:buClr>
              <a:buSzPts val="1400"/>
              <a:buNone/>
              <a:defRPr>
                <a:solidFill>
                  <a:schemeClr val="dk2"/>
                </a:solidFill>
              </a:defRPr>
            </a:lvl1pPr>
            <a:lvl2pPr marL="914400" lvl="1" indent="-228600" algn="l" rtl="0">
              <a:lnSpc>
                <a:spcPct val="100000"/>
              </a:lnSpc>
              <a:spcBef>
                <a:spcPts val="500"/>
              </a:spcBef>
              <a:spcAft>
                <a:spcPts val="0"/>
              </a:spcAft>
              <a:buClr>
                <a:schemeClr val="dk1"/>
              </a:buClr>
              <a:buSzPts val="1200"/>
              <a:buNone/>
              <a:defRPr>
                <a:solidFill>
                  <a:schemeClr val="dk1"/>
                </a:solidFill>
              </a:defRPr>
            </a:lvl2pPr>
            <a:lvl3pPr marL="1371600" lvl="2" indent="-304800" algn="l" rtl="0">
              <a:lnSpc>
                <a:spcPct val="100000"/>
              </a:lnSpc>
              <a:spcBef>
                <a:spcPts val="500"/>
              </a:spcBef>
              <a:spcAft>
                <a:spcPts val="0"/>
              </a:spcAft>
              <a:buClr>
                <a:schemeClr val="dk1"/>
              </a:buClr>
              <a:buSzPts val="1200"/>
              <a:buChar char="•"/>
              <a:defRPr>
                <a:solidFill>
                  <a:schemeClr val="dk1"/>
                </a:solidFill>
              </a:defRPr>
            </a:lvl3pPr>
            <a:lvl4pPr marL="1828800" lvl="3" indent="-304800" algn="l" rtl="0">
              <a:lnSpc>
                <a:spcPct val="100000"/>
              </a:lnSpc>
              <a:spcBef>
                <a:spcPts val="500"/>
              </a:spcBef>
              <a:spcAft>
                <a:spcPts val="0"/>
              </a:spcAft>
              <a:buClr>
                <a:schemeClr val="dk1"/>
              </a:buClr>
              <a:buSzPts val="1200"/>
              <a:buChar char="–"/>
              <a:defRPr>
                <a:solidFill>
                  <a:schemeClr val="dk1"/>
                </a:solidFill>
              </a:defRPr>
            </a:lvl4pPr>
            <a:lvl5pPr marL="2286000" lvl="4" indent="-304800" algn="l" rtl="0">
              <a:lnSpc>
                <a:spcPct val="100000"/>
              </a:lnSpc>
              <a:spcBef>
                <a:spcPts val="500"/>
              </a:spcBef>
              <a:spcAft>
                <a:spcPts val="0"/>
              </a:spcAft>
              <a:buClr>
                <a:schemeClr val="dk1"/>
              </a:buClr>
              <a:buSzPts val="1200"/>
              <a:buChar char="•"/>
              <a:defRPr>
                <a:solidFill>
                  <a:schemeClr val="dk1"/>
                </a:solidFill>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259" name="Google Shape;259;p41"/>
          <p:cNvSpPr txBox="1">
            <a:spLocks noGrp="1"/>
          </p:cNvSpPr>
          <p:nvPr>
            <p:ph type="body" idx="6"/>
          </p:nvPr>
        </p:nvSpPr>
        <p:spPr>
          <a:xfrm>
            <a:off x="6166928" y="2699657"/>
            <a:ext cx="2646600" cy="1933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solidFill>
                  <a:schemeClr val="accent1"/>
                </a:solidFill>
              </a:defRPr>
            </a:lvl1pPr>
            <a:lvl2pPr marL="914400" lvl="1" indent="-228600" algn="l" rtl="0">
              <a:lnSpc>
                <a:spcPct val="100000"/>
              </a:lnSpc>
              <a:spcBef>
                <a:spcPts val="500"/>
              </a:spcBef>
              <a:spcAft>
                <a:spcPts val="0"/>
              </a:spcAft>
              <a:buClr>
                <a:schemeClr val="dk1"/>
              </a:buClr>
              <a:buSzPts val="1200"/>
              <a:buNone/>
              <a:defRPr>
                <a:solidFill>
                  <a:schemeClr val="dk1"/>
                </a:solidFill>
              </a:defRPr>
            </a:lvl2pPr>
            <a:lvl3pPr marL="1371600" lvl="2" indent="-304800" algn="l" rtl="0">
              <a:lnSpc>
                <a:spcPct val="100000"/>
              </a:lnSpc>
              <a:spcBef>
                <a:spcPts val="500"/>
              </a:spcBef>
              <a:spcAft>
                <a:spcPts val="0"/>
              </a:spcAft>
              <a:buClr>
                <a:schemeClr val="dk1"/>
              </a:buClr>
              <a:buSzPts val="1200"/>
              <a:buChar char="•"/>
              <a:defRPr>
                <a:solidFill>
                  <a:schemeClr val="dk1"/>
                </a:solidFill>
              </a:defRPr>
            </a:lvl3pPr>
            <a:lvl4pPr marL="1828800" lvl="3" indent="-304800" algn="l" rtl="0">
              <a:lnSpc>
                <a:spcPct val="100000"/>
              </a:lnSpc>
              <a:spcBef>
                <a:spcPts val="500"/>
              </a:spcBef>
              <a:spcAft>
                <a:spcPts val="0"/>
              </a:spcAft>
              <a:buClr>
                <a:schemeClr val="dk1"/>
              </a:buClr>
              <a:buSzPts val="1200"/>
              <a:buChar char="–"/>
              <a:defRPr>
                <a:solidFill>
                  <a:schemeClr val="dk1"/>
                </a:solidFill>
              </a:defRPr>
            </a:lvl4pPr>
            <a:lvl5pPr marL="2286000" lvl="4" indent="-304800" algn="l" rtl="0">
              <a:lnSpc>
                <a:spcPct val="100000"/>
              </a:lnSpc>
              <a:spcBef>
                <a:spcPts val="500"/>
              </a:spcBef>
              <a:spcAft>
                <a:spcPts val="0"/>
              </a:spcAft>
              <a:buClr>
                <a:schemeClr val="dk1"/>
              </a:buClr>
              <a:buSzPts val="1200"/>
              <a:buChar char="•"/>
              <a:defRPr>
                <a:solidFill>
                  <a:schemeClr val="dk1"/>
                </a:solidFill>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260" name="Google Shape;260;p41"/>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1" name="Google Shape;261;p41"/>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262"/>
        <p:cNvGrpSpPr/>
        <p:nvPr/>
      </p:nvGrpSpPr>
      <p:grpSpPr>
        <a:xfrm>
          <a:off x="0" y="0"/>
          <a:ext cx="0" cy="0"/>
          <a:chOff x="0" y="0"/>
          <a:chExt cx="0" cy="0"/>
        </a:xfrm>
      </p:grpSpPr>
      <p:sp>
        <p:nvSpPr>
          <p:cNvPr id="263" name="Google Shape;263;p42"/>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64" name="Google Shape;264;p42"/>
          <p:cNvSpPr txBox="1">
            <a:spLocks noGrp="1"/>
          </p:cNvSpPr>
          <p:nvPr>
            <p:ph type="body" idx="1"/>
          </p:nvPr>
        </p:nvSpPr>
        <p:spPr>
          <a:xfrm>
            <a:off x="332185" y="1577340"/>
            <a:ext cx="5563800" cy="30552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265" name="Google Shape;265;p42"/>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Agenda 1">
  <p:cSld name="Agenda">
    <p:spTree>
      <p:nvGrpSpPr>
        <p:cNvPr id="1" name="Shape 266"/>
        <p:cNvGrpSpPr/>
        <p:nvPr/>
      </p:nvGrpSpPr>
      <p:grpSpPr>
        <a:xfrm>
          <a:off x="0" y="0"/>
          <a:ext cx="0" cy="0"/>
          <a:chOff x="0" y="0"/>
          <a:chExt cx="0" cy="0"/>
        </a:xfrm>
      </p:grpSpPr>
      <p:sp>
        <p:nvSpPr>
          <p:cNvPr id="267" name="Google Shape;267;p43"/>
          <p:cNvSpPr txBox="1">
            <a:spLocks noGrp="1"/>
          </p:cNvSpPr>
          <p:nvPr>
            <p:ph type="body" idx="1"/>
          </p:nvPr>
        </p:nvSpPr>
        <p:spPr>
          <a:xfrm>
            <a:off x="332184" y="1577340"/>
            <a:ext cx="8479500" cy="3055200"/>
          </a:xfrm>
          <a:prstGeom prst="rect">
            <a:avLst/>
          </a:prstGeom>
          <a:noFill/>
          <a:ln>
            <a:noFill/>
          </a:ln>
        </p:spPr>
        <p:txBody>
          <a:bodyPr spcFirstLastPara="1" wrap="square" lIns="0" tIns="0" rIns="0" bIns="0" anchor="t" anchorCtr="0">
            <a:noAutofit/>
          </a:bodyPr>
          <a:lstStyle>
            <a:lvl1pPr marL="457200" lvl="0" indent="-361950" algn="l" rtl="0">
              <a:lnSpc>
                <a:spcPct val="90000"/>
              </a:lnSpc>
              <a:spcBef>
                <a:spcPts val="0"/>
              </a:spcBef>
              <a:spcAft>
                <a:spcPts val="0"/>
              </a:spcAft>
              <a:buClr>
                <a:schemeClr val="accent1"/>
              </a:buClr>
              <a:buSzPts val="2100"/>
              <a:buFont typeface="Georgia"/>
              <a:buAutoNum type="arabicPeriod"/>
              <a:defRPr sz="2100" b="0">
                <a:solidFill>
                  <a:schemeClr val="dk1"/>
                </a:solidFill>
              </a:defRPr>
            </a:lvl1pPr>
            <a:lvl2pPr marL="914400" lvl="1" indent="-228600" algn="l" rtl="0">
              <a:lnSpc>
                <a:spcPct val="100000"/>
              </a:lnSpc>
              <a:spcBef>
                <a:spcPts val="500"/>
              </a:spcBef>
              <a:spcAft>
                <a:spcPts val="0"/>
              </a:spcAft>
              <a:buClr>
                <a:schemeClr val="accent4"/>
              </a:buClr>
              <a:buSzPts val="1200"/>
              <a:buFont typeface="Georgia"/>
              <a:buNone/>
              <a:defRPr sz="1200"/>
            </a:lvl2pPr>
            <a:lvl3pPr marL="1371600" lvl="2" indent="-304800" algn="l" rtl="0">
              <a:lnSpc>
                <a:spcPct val="100000"/>
              </a:lnSpc>
              <a:spcBef>
                <a:spcPts val="500"/>
              </a:spcBef>
              <a:spcAft>
                <a:spcPts val="0"/>
              </a:spcAft>
              <a:buClr>
                <a:schemeClr val="dk1"/>
              </a:buClr>
              <a:buSzPts val="1200"/>
              <a:buChar char="•"/>
              <a:defRPr/>
            </a:lvl3pPr>
            <a:lvl4pPr marL="1828800" lvl="3" indent="-304800" algn="l" rtl="0">
              <a:lnSpc>
                <a:spcPct val="100000"/>
              </a:lnSpc>
              <a:spcBef>
                <a:spcPts val="500"/>
              </a:spcBef>
              <a:spcAft>
                <a:spcPts val="0"/>
              </a:spcAft>
              <a:buClr>
                <a:schemeClr val="dk1"/>
              </a:buClr>
              <a:buSzPts val="1200"/>
              <a:buChar char="–"/>
              <a:defRPr/>
            </a:lvl4pPr>
            <a:lvl5pPr marL="2286000" lvl="4" indent="-304800" algn="l" rtl="0">
              <a:lnSpc>
                <a:spcPct val="100000"/>
              </a:lnSpc>
              <a:spcBef>
                <a:spcPts val="500"/>
              </a:spcBef>
              <a:spcAft>
                <a:spcPts val="0"/>
              </a:spcAft>
              <a:buClr>
                <a:schemeClr val="dk1"/>
              </a:buClr>
              <a:buSzPts val="1200"/>
              <a:buChar char="•"/>
              <a:defRPr/>
            </a:lvl5pPr>
            <a:lvl6pPr marL="2743200" lvl="5" indent="-304800" algn="l" rtl="0">
              <a:lnSpc>
                <a:spcPct val="100000"/>
              </a:lnSpc>
              <a:spcBef>
                <a:spcPts val="500"/>
              </a:spcBef>
              <a:spcAft>
                <a:spcPts val="0"/>
              </a:spcAft>
              <a:buClr>
                <a:schemeClr val="dk1"/>
              </a:buClr>
              <a:buSzPts val="1200"/>
              <a:buChar char="–"/>
              <a:defRPr/>
            </a:lvl6pPr>
            <a:lvl7pPr marL="3200400" lvl="6" indent="-304800" algn="l" rtl="0">
              <a:lnSpc>
                <a:spcPct val="100000"/>
              </a:lnSpc>
              <a:spcBef>
                <a:spcPts val="500"/>
              </a:spcBef>
              <a:spcAft>
                <a:spcPts val="0"/>
              </a:spcAft>
              <a:buClr>
                <a:schemeClr val="dk1"/>
              </a:buClr>
              <a:buSzPts val="1200"/>
              <a:buChar char="•"/>
              <a:defRPr/>
            </a:lvl7pPr>
            <a:lvl8pPr marL="3657600" lvl="7" indent="-304800" algn="l" rtl="0">
              <a:lnSpc>
                <a:spcPct val="100000"/>
              </a:lnSpc>
              <a:spcBef>
                <a:spcPts val="500"/>
              </a:spcBef>
              <a:spcAft>
                <a:spcPts val="0"/>
              </a:spcAft>
              <a:buClr>
                <a:schemeClr val="dk1"/>
              </a:buClr>
              <a:buSzPts val="1200"/>
              <a:buChar char="–"/>
              <a:defRPr/>
            </a:lvl8pPr>
            <a:lvl9pPr marL="4114800" lvl="8" indent="-304800" algn="l" rtl="0">
              <a:lnSpc>
                <a:spcPct val="100000"/>
              </a:lnSpc>
              <a:spcBef>
                <a:spcPts val="500"/>
              </a:spcBef>
              <a:spcAft>
                <a:spcPts val="500"/>
              </a:spcAft>
              <a:buClr>
                <a:schemeClr val="dk1"/>
              </a:buClr>
              <a:buSzPts val="1200"/>
              <a:buChar char="•"/>
              <a:defRPr/>
            </a:lvl9pPr>
          </a:lstStyle>
          <a:p>
            <a:endParaRPr/>
          </a:p>
        </p:txBody>
      </p:sp>
      <p:sp>
        <p:nvSpPr>
          <p:cNvPr id="268" name="Google Shape;268;p43"/>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400"/>
              <a:buFont typeface="Georgia"/>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9" name="Google Shape;269;p43"/>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chemeClr val="dk1"/>
              </a:buClr>
              <a:buSzPts val="5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5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5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5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5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5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5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5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5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70" name="Google Shape;270;p43"/>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1" name="Google Shape;271;p43"/>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Quote 2 Grey 1">
  <p:cSld name="Quote 2 Grey">
    <p:bg>
      <p:bgPr>
        <a:solidFill>
          <a:srgbClr val="464646"/>
        </a:solidFill>
        <a:effectLst/>
      </p:bgPr>
    </p:bg>
    <p:spTree>
      <p:nvGrpSpPr>
        <p:cNvPr id="1" name="Shape 272"/>
        <p:cNvGrpSpPr/>
        <p:nvPr/>
      </p:nvGrpSpPr>
      <p:grpSpPr>
        <a:xfrm>
          <a:off x="0" y="0"/>
          <a:ext cx="0" cy="0"/>
          <a:chOff x="0" y="0"/>
          <a:chExt cx="0" cy="0"/>
        </a:xfrm>
      </p:grpSpPr>
      <p:sp>
        <p:nvSpPr>
          <p:cNvPr id="273" name="Google Shape;273;p44"/>
          <p:cNvSpPr txBox="1">
            <a:spLocks noGrp="1"/>
          </p:cNvSpPr>
          <p:nvPr>
            <p:ph type="body" idx="1"/>
          </p:nvPr>
        </p:nvSpPr>
        <p:spPr>
          <a:xfrm>
            <a:off x="332186" y="1705927"/>
            <a:ext cx="7155300" cy="2923200"/>
          </a:xfrm>
          <a:prstGeom prst="rect">
            <a:avLst/>
          </a:prstGeom>
          <a:noFill/>
          <a:ln>
            <a:noFill/>
          </a:ln>
        </p:spPr>
        <p:txBody>
          <a:bodyPr spcFirstLastPara="1" wrap="square" lIns="0" tIns="0" rIns="0" bIns="0" anchor="t" anchorCtr="0">
            <a:noAutofit/>
          </a:bodyPr>
          <a:lstStyle>
            <a:lvl1pPr marL="457200" marR="0" lvl="0" indent="-228600" algn="l" rtl="0">
              <a:lnSpc>
                <a:spcPct val="85000"/>
              </a:lnSpc>
              <a:spcBef>
                <a:spcPts val="0"/>
              </a:spcBef>
              <a:spcAft>
                <a:spcPts val="0"/>
              </a:spcAft>
              <a:buClr>
                <a:schemeClr val="lt1"/>
              </a:buClr>
              <a:buSzPts val="2900"/>
              <a:buFont typeface="Arial"/>
              <a:buNone/>
              <a:defRPr sz="2900" b="0" i="0" u="none" strike="noStrike" cap="none">
                <a:solidFill>
                  <a:schemeClr val="lt1"/>
                </a:solidFill>
                <a:latin typeface="Georgia"/>
                <a:ea typeface="Georgia"/>
                <a:cs typeface="Georgia"/>
                <a:sym typeface="Georgia"/>
              </a:defRPr>
            </a:lvl1pPr>
            <a:lvl2pPr marL="914400" marR="0" lvl="1" indent="-228600" algn="l" rtl="0">
              <a:lnSpc>
                <a:spcPct val="100000"/>
              </a:lnSpc>
              <a:spcBef>
                <a:spcPts val="23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L="3200400" marR="0" lvl="6"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L="3657600" marR="0" lvl="7"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L="4114800" marR="0" lvl="8"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endParaRPr/>
          </a:p>
        </p:txBody>
      </p:sp>
      <p:sp>
        <p:nvSpPr>
          <p:cNvPr id="274" name="Google Shape;274;p44"/>
          <p:cNvSpPr/>
          <p:nvPr/>
        </p:nvSpPr>
        <p:spPr>
          <a:xfrm>
            <a:off x="332185" y="1022219"/>
            <a:ext cx="653653" cy="509589"/>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75" name="Google Shape;275;p44"/>
          <p:cNvSpPr txBox="1">
            <a:spLocks noGrp="1"/>
          </p:cNvSpPr>
          <p:nvPr>
            <p:ph type="sldNum" idx="12"/>
          </p:nvPr>
        </p:nvSpPr>
        <p:spPr>
          <a:xfrm>
            <a:off x="8455318" y="4869175"/>
            <a:ext cx="3567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lt1"/>
                </a:solidFill>
                <a:latin typeface="Arial"/>
                <a:ea typeface="Arial"/>
                <a:cs typeface="Arial"/>
                <a:sym typeface="Arial"/>
              </a:defRPr>
            </a:lvl1pPr>
            <a:lvl2pPr marL="0" marR="0" lvl="1" indent="0" algn="r" rtl="0">
              <a:spcBef>
                <a:spcPts val="0"/>
              </a:spcBef>
              <a:buNone/>
              <a:defRPr sz="600">
                <a:solidFill>
                  <a:schemeClr val="lt1"/>
                </a:solidFill>
                <a:latin typeface="Arial"/>
                <a:ea typeface="Arial"/>
                <a:cs typeface="Arial"/>
                <a:sym typeface="Arial"/>
              </a:defRPr>
            </a:lvl2pPr>
            <a:lvl3pPr marL="0" marR="0" lvl="2" indent="0" algn="r" rtl="0">
              <a:spcBef>
                <a:spcPts val="0"/>
              </a:spcBef>
              <a:buNone/>
              <a:defRPr sz="600">
                <a:solidFill>
                  <a:schemeClr val="lt1"/>
                </a:solidFill>
                <a:latin typeface="Arial"/>
                <a:ea typeface="Arial"/>
                <a:cs typeface="Arial"/>
                <a:sym typeface="Arial"/>
              </a:defRPr>
            </a:lvl3pPr>
            <a:lvl4pPr marL="0" marR="0" lvl="3" indent="0" algn="r" rtl="0">
              <a:spcBef>
                <a:spcPts val="0"/>
              </a:spcBef>
              <a:buNone/>
              <a:defRPr sz="600">
                <a:solidFill>
                  <a:schemeClr val="lt1"/>
                </a:solidFill>
                <a:latin typeface="Arial"/>
                <a:ea typeface="Arial"/>
                <a:cs typeface="Arial"/>
                <a:sym typeface="Arial"/>
              </a:defRPr>
            </a:lvl4pPr>
            <a:lvl5pPr marL="0" marR="0" lvl="4" indent="0" algn="r" rtl="0">
              <a:spcBef>
                <a:spcPts val="0"/>
              </a:spcBef>
              <a:buNone/>
              <a:defRPr sz="600">
                <a:solidFill>
                  <a:schemeClr val="lt1"/>
                </a:solidFill>
                <a:latin typeface="Arial"/>
                <a:ea typeface="Arial"/>
                <a:cs typeface="Arial"/>
                <a:sym typeface="Arial"/>
              </a:defRPr>
            </a:lvl5pPr>
            <a:lvl6pPr marL="0" marR="0" lvl="5" indent="0" algn="r" rtl="0">
              <a:spcBef>
                <a:spcPts val="0"/>
              </a:spcBef>
              <a:buNone/>
              <a:defRPr sz="600">
                <a:solidFill>
                  <a:schemeClr val="lt1"/>
                </a:solidFill>
                <a:latin typeface="Arial"/>
                <a:ea typeface="Arial"/>
                <a:cs typeface="Arial"/>
                <a:sym typeface="Arial"/>
              </a:defRPr>
            </a:lvl6pPr>
            <a:lvl7pPr marL="0" marR="0" lvl="6" indent="0" algn="r" rtl="0">
              <a:spcBef>
                <a:spcPts val="0"/>
              </a:spcBef>
              <a:buNone/>
              <a:defRPr sz="600">
                <a:solidFill>
                  <a:schemeClr val="lt1"/>
                </a:solidFill>
                <a:latin typeface="Arial"/>
                <a:ea typeface="Arial"/>
                <a:cs typeface="Arial"/>
                <a:sym typeface="Arial"/>
              </a:defRPr>
            </a:lvl7pPr>
            <a:lvl8pPr marL="0" marR="0" lvl="7" indent="0" algn="r" rtl="0">
              <a:spcBef>
                <a:spcPts val="0"/>
              </a:spcBef>
              <a:buNone/>
              <a:defRPr sz="600">
                <a:solidFill>
                  <a:schemeClr val="lt1"/>
                </a:solidFill>
                <a:latin typeface="Arial"/>
                <a:ea typeface="Arial"/>
                <a:cs typeface="Arial"/>
                <a:sym typeface="Arial"/>
              </a:defRPr>
            </a:lvl8pPr>
            <a:lvl9pPr marL="0" marR="0" lvl="8" indent="0" algn="r" rtl="0">
              <a:spcBef>
                <a:spcPts val="0"/>
              </a:spcBef>
              <a:buNone/>
              <a:defRPr sz="6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76" name="Google Shape;276;p44"/>
          <p:cNvSpPr txBox="1"/>
          <p:nvPr/>
        </p:nvSpPr>
        <p:spPr>
          <a:xfrm>
            <a:off x="332185" y="4869180"/>
            <a:ext cx="4105200" cy="1029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 sz="600" b="0">
                <a:solidFill>
                  <a:schemeClr val="lt1"/>
                </a:solidFill>
                <a:latin typeface="Arial"/>
                <a:ea typeface="Arial"/>
                <a:cs typeface="Arial"/>
                <a:sym typeface="Arial"/>
              </a:rPr>
              <a:t>PwC</a:t>
            </a:r>
            <a:endParaRPr sz="11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Upskilling Title 2">
  <p:cSld name="Upskilling Title 2_1">
    <p:bg>
      <p:bgPr>
        <a:solidFill>
          <a:schemeClr val="accent5"/>
        </a:solidFill>
        <a:effectLst/>
      </p:bgPr>
    </p:bg>
    <p:spTree>
      <p:nvGrpSpPr>
        <p:cNvPr id="1" name="Shape 277"/>
        <p:cNvGrpSpPr/>
        <p:nvPr/>
      </p:nvGrpSpPr>
      <p:grpSpPr>
        <a:xfrm>
          <a:off x="0" y="0"/>
          <a:ext cx="0" cy="0"/>
          <a:chOff x="0" y="0"/>
          <a:chExt cx="0" cy="0"/>
        </a:xfrm>
      </p:grpSpPr>
      <p:sp>
        <p:nvSpPr>
          <p:cNvPr id="278" name="Google Shape;278;p45"/>
          <p:cNvSpPr txBox="1">
            <a:spLocks noGrp="1"/>
          </p:cNvSpPr>
          <p:nvPr>
            <p:ph type="ctrTitle"/>
          </p:nvPr>
        </p:nvSpPr>
        <p:spPr>
          <a:xfrm>
            <a:off x="332186" y="813947"/>
            <a:ext cx="3506400" cy="2008500"/>
          </a:xfrm>
          <a:prstGeom prst="rect">
            <a:avLst/>
          </a:prstGeom>
          <a:noFill/>
          <a:ln>
            <a:noFill/>
          </a:ln>
        </p:spPr>
        <p:txBody>
          <a:bodyPr spcFirstLastPara="1" wrap="square" lIns="0" tIns="0" rIns="0" bIns="0" anchor="b" anchorCtr="0">
            <a:noAutofit/>
          </a:bodyPr>
          <a:lstStyle>
            <a:lvl1pPr marR="0" lvl="0" algn="l" rtl="0">
              <a:lnSpc>
                <a:spcPct val="85000"/>
              </a:lnSpc>
              <a:spcBef>
                <a:spcPts val="0"/>
              </a:spcBef>
              <a:spcAft>
                <a:spcPts val="0"/>
              </a:spcAft>
              <a:buClr>
                <a:srgbClr val="FFFFFF"/>
              </a:buClr>
              <a:buSzPts val="3300"/>
              <a:buFont typeface="Georgia"/>
              <a:buNone/>
              <a:defRPr sz="3300" b="0" i="0" strike="noStrike" cap="none">
                <a:solidFill>
                  <a:srgbClr val="FFFFFF"/>
                </a:solidFill>
                <a:latin typeface="Georgia"/>
                <a:ea typeface="Georgia"/>
                <a:cs typeface="Georgia"/>
                <a:sym typeface="Georgia"/>
              </a:defRPr>
            </a:lvl1pPr>
            <a:lvl2pPr lvl="1" algn="l" rtl="0">
              <a:lnSpc>
                <a:spcPct val="100000"/>
              </a:lnSpc>
              <a:spcBef>
                <a:spcPts val="0"/>
              </a:spcBef>
              <a:spcAft>
                <a:spcPts val="0"/>
              </a:spcAft>
              <a:buClr>
                <a:srgbClr val="FFFFFF"/>
              </a:buClr>
              <a:buSzPts val="1100"/>
              <a:buNone/>
              <a:defRPr sz="1400">
                <a:solidFill>
                  <a:srgbClr val="FFFFFF"/>
                </a:solidFill>
              </a:defRPr>
            </a:lvl2pPr>
            <a:lvl3pPr lvl="2" algn="l" rtl="0">
              <a:lnSpc>
                <a:spcPct val="100000"/>
              </a:lnSpc>
              <a:spcBef>
                <a:spcPts val="0"/>
              </a:spcBef>
              <a:spcAft>
                <a:spcPts val="0"/>
              </a:spcAft>
              <a:buClr>
                <a:srgbClr val="FFFFFF"/>
              </a:buClr>
              <a:buSzPts val="1100"/>
              <a:buNone/>
              <a:defRPr sz="1400">
                <a:solidFill>
                  <a:srgbClr val="FFFFFF"/>
                </a:solidFill>
              </a:defRPr>
            </a:lvl3pPr>
            <a:lvl4pPr lvl="3" algn="l" rtl="0">
              <a:lnSpc>
                <a:spcPct val="100000"/>
              </a:lnSpc>
              <a:spcBef>
                <a:spcPts val="0"/>
              </a:spcBef>
              <a:spcAft>
                <a:spcPts val="0"/>
              </a:spcAft>
              <a:buClr>
                <a:srgbClr val="FFFFFF"/>
              </a:buClr>
              <a:buSzPts val="1100"/>
              <a:buNone/>
              <a:defRPr sz="1400">
                <a:solidFill>
                  <a:srgbClr val="FFFFFF"/>
                </a:solidFill>
              </a:defRPr>
            </a:lvl4pPr>
            <a:lvl5pPr lvl="4" algn="l" rtl="0">
              <a:lnSpc>
                <a:spcPct val="100000"/>
              </a:lnSpc>
              <a:spcBef>
                <a:spcPts val="0"/>
              </a:spcBef>
              <a:spcAft>
                <a:spcPts val="0"/>
              </a:spcAft>
              <a:buClr>
                <a:srgbClr val="FFFFFF"/>
              </a:buClr>
              <a:buSzPts val="1100"/>
              <a:buNone/>
              <a:defRPr sz="1400">
                <a:solidFill>
                  <a:srgbClr val="FFFFFF"/>
                </a:solidFill>
              </a:defRPr>
            </a:lvl5pPr>
            <a:lvl6pPr lvl="5" algn="l" rtl="0">
              <a:lnSpc>
                <a:spcPct val="100000"/>
              </a:lnSpc>
              <a:spcBef>
                <a:spcPts val="0"/>
              </a:spcBef>
              <a:spcAft>
                <a:spcPts val="0"/>
              </a:spcAft>
              <a:buClr>
                <a:srgbClr val="FFFFFF"/>
              </a:buClr>
              <a:buSzPts val="1100"/>
              <a:buNone/>
              <a:defRPr sz="1400">
                <a:solidFill>
                  <a:srgbClr val="FFFFFF"/>
                </a:solidFill>
              </a:defRPr>
            </a:lvl6pPr>
            <a:lvl7pPr lvl="6" algn="l" rtl="0">
              <a:lnSpc>
                <a:spcPct val="100000"/>
              </a:lnSpc>
              <a:spcBef>
                <a:spcPts val="0"/>
              </a:spcBef>
              <a:spcAft>
                <a:spcPts val="0"/>
              </a:spcAft>
              <a:buClr>
                <a:srgbClr val="FFFFFF"/>
              </a:buClr>
              <a:buSzPts val="1100"/>
              <a:buNone/>
              <a:defRPr sz="1400">
                <a:solidFill>
                  <a:srgbClr val="FFFFFF"/>
                </a:solidFill>
              </a:defRPr>
            </a:lvl7pPr>
            <a:lvl8pPr lvl="7" algn="l" rtl="0">
              <a:lnSpc>
                <a:spcPct val="100000"/>
              </a:lnSpc>
              <a:spcBef>
                <a:spcPts val="0"/>
              </a:spcBef>
              <a:spcAft>
                <a:spcPts val="0"/>
              </a:spcAft>
              <a:buClr>
                <a:srgbClr val="FFFFFF"/>
              </a:buClr>
              <a:buSzPts val="1100"/>
              <a:buNone/>
              <a:defRPr sz="1400">
                <a:solidFill>
                  <a:srgbClr val="FFFFFF"/>
                </a:solidFill>
              </a:defRPr>
            </a:lvl8pPr>
            <a:lvl9pPr lvl="8" algn="l" rtl="0">
              <a:lnSpc>
                <a:spcPct val="100000"/>
              </a:lnSpc>
              <a:spcBef>
                <a:spcPts val="0"/>
              </a:spcBef>
              <a:spcAft>
                <a:spcPts val="0"/>
              </a:spcAft>
              <a:buClr>
                <a:srgbClr val="FFFFFF"/>
              </a:buClr>
              <a:buSzPts val="1100"/>
              <a:buNone/>
              <a:defRPr sz="1400">
                <a:solidFill>
                  <a:srgbClr val="FFFFFF"/>
                </a:solidFill>
              </a:defRPr>
            </a:lvl9pPr>
          </a:lstStyle>
          <a:p>
            <a:endParaRPr/>
          </a:p>
        </p:txBody>
      </p:sp>
      <p:sp>
        <p:nvSpPr>
          <p:cNvPr id="279" name="Google Shape;279;p45"/>
          <p:cNvSpPr txBox="1">
            <a:spLocks noGrp="1"/>
          </p:cNvSpPr>
          <p:nvPr>
            <p:ph type="subTitle" idx="1"/>
          </p:nvPr>
        </p:nvSpPr>
        <p:spPr>
          <a:xfrm>
            <a:off x="332185" y="3220295"/>
            <a:ext cx="3506400" cy="445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FFFFFF"/>
              </a:buClr>
              <a:buSzPts val="1200"/>
              <a:buFont typeface="Arial"/>
              <a:buNone/>
              <a:defRPr sz="1200" b="0" i="0"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FFFFFF"/>
              </a:buClr>
              <a:buSzPts val="1200"/>
              <a:buFont typeface="Arial"/>
              <a:buNone/>
              <a:defRPr sz="1200" b="0" i="0"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200"/>
              <a:buFont typeface="Arial"/>
              <a:buNone/>
              <a:defRPr sz="1200" b="0" i="0"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200"/>
              <a:buFont typeface="Arial"/>
              <a:buNone/>
              <a:defRPr sz="1200" b="0" i="0"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200"/>
              <a:buFont typeface="Arial"/>
              <a:buNone/>
              <a:defRPr sz="1200" b="0" i="0"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200"/>
              <a:buFont typeface="Arial"/>
              <a:buNone/>
              <a:defRPr sz="1200" b="0" i="0"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200"/>
              <a:buFont typeface="Arial"/>
              <a:buNone/>
              <a:defRPr sz="1200" b="0" i="0"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200"/>
              <a:buFont typeface="Arial"/>
              <a:buNone/>
              <a:defRPr sz="1200" b="0" i="0"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200"/>
              <a:buFont typeface="Arial"/>
              <a:buNone/>
              <a:defRPr sz="1200" b="0" i="0"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Chart Dark 2">
  <p:cSld name="One Column Chart Dark_2">
    <p:bg>
      <p:bgPr>
        <a:solidFill>
          <a:srgbClr val="464646"/>
        </a:solidFill>
        <a:effectLst/>
      </p:bgPr>
    </p:bg>
    <p:spTree>
      <p:nvGrpSpPr>
        <p:cNvPr id="1" name="Shape 280"/>
        <p:cNvGrpSpPr/>
        <p:nvPr/>
      </p:nvGrpSpPr>
      <p:grpSpPr>
        <a:xfrm>
          <a:off x="0" y="0"/>
          <a:ext cx="0" cy="0"/>
          <a:chOff x="0" y="0"/>
          <a:chExt cx="0" cy="0"/>
        </a:xfrm>
      </p:grpSpPr>
      <p:sp>
        <p:nvSpPr>
          <p:cNvPr id="281" name="Google Shape;281;p46"/>
          <p:cNvSpPr txBox="1">
            <a:spLocks noGrp="1"/>
          </p:cNvSpPr>
          <p:nvPr>
            <p:ph type="body" idx="1"/>
          </p:nvPr>
        </p:nvSpPr>
        <p:spPr>
          <a:xfrm>
            <a:off x="332186" y="1577579"/>
            <a:ext cx="26466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lt1"/>
              </a:buClr>
              <a:buSzPts val="1400"/>
              <a:buNone/>
              <a:defRPr>
                <a:solidFill>
                  <a:schemeClr val="lt1"/>
                </a:solidFill>
              </a:defRPr>
            </a:lvl1pPr>
            <a:lvl2pPr marL="914400" lvl="1" indent="-228600" algn="l" rtl="0">
              <a:lnSpc>
                <a:spcPct val="100000"/>
              </a:lnSpc>
              <a:spcBef>
                <a:spcPts val="900"/>
              </a:spcBef>
              <a:spcAft>
                <a:spcPts val="0"/>
              </a:spcAft>
              <a:buClr>
                <a:schemeClr val="lt1"/>
              </a:buClr>
              <a:buSzPts val="1200"/>
              <a:buNone/>
              <a:defRPr>
                <a:solidFill>
                  <a:schemeClr val="lt1"/>
                </a:solidFill>
              </a:defRPr>
            </a:lvl2pPr>
            <a:lvl3pPr marL="1371600" lvl="2" indent="-304800" algn="l" rtl="0">
              <a:lnSpc>
                <a:spcPct val="100000"/>
              </a:lnSpc>
              <a:spcBef>
                <a:spcPts val="500"/>
              </a:spcBef>
              <a:spcAft>
                <a:spcPts val="0"/>
              </a:spcAft>
              <a:buClr>
                <a:schemeClr val="lt1"/>
              </a:buClr>
              <a:buSzPts val="1200"/>
              <a:buChar char="•"/>
              <a:defRPr>
                <a:solidFill>
                  <a:schemeClr val="lt1"/>
                </a:solidFill>
              </a:defRPr>
            </a:lvl3pPr>
            <a:lvl4pPr marL="1828800" lvl="3" indent="-304800" algn="l" rtl="0">
              <a:lnSpc>
                <a:spcPct val="100000"/>
              </a:lnSpc>
              <a:spcBef>
                <a:spcPts val="500"/>
              </a:spcBef>
              <a:spcAft>
                <a:spcPts val="0"/>
              </a:spcAft>
              <a:buClr>
                <a:schemeClr val="lt1"/>
              </a:buClr>
              <a:buSzPts val="1200"/>
              <a:buChar char="–"/>
              <a:defRPr>
                <a:solidFill>
                  <a:schemeClr val="lt1"/>
                </a:solidFill>
              </a:defRPr>
            </a:lvl4pPr>
            <a:lvl5pPr marL="2286000" lvl="4" indent="-304800" algn="l" rtl="0">
              <a:lnSpc>
                <a:spcPct val="100000"/>
              </a:lnSpc>
              <a:spcBef>
                <a:spcPts val="500"/>
              </a:spcBef>
              <a:spcAft>
                <a:spcPts val="0"/>
              </a:spcAft>
              <a:buClr>
                <a:schemeClr val="lt1"/>
              </a:buClr>
              <a:buSzPts val="1200"/>
              <a:buChar char="•"/>
              <a:defRPr>
                <a:solidFill>
                  <a:schemeClr val="lt1"/>
                </a:solidFill>
              </a:defRPr>
            </a:lvl5pPr>
            <a:lvl6pPr marL="2743200" lvl="5" indent="-304800" algn="l" rtl="0">
              <a:lnSpc>
                <a:spcPct val="100000"/>
              </a:lnSpc>
              <a:spcBef>
                <a:spcPts val="500"/>
              </a:spcBef>
              <a:spcAft>
                <a:spcPts val="0"/>
              </a:spcAft>
              <a:buClr>
                <a:schemeClr val="lt1"/>
              </a:buClr>
              <a:buSzPts val="1200"/>
              <a:buChar char="–"/>
              <a:defRPr>
                <a:solidFill>
                  <a:schemeClr val="lt1"/>
                </a:solidFill>
              </a:defRPr>
            </a:lvl6pPr>
            <a:lvl7pPr marL="3200400" lvl="6" indent="-304800" algn="l" rtl="0">
              <a:lnSpc>
                <a:spcPct val="100000"/>
              </a:lnSpc>
              <a:spcBef>
                <a:spcPts val="500"/>
              </a:spcBef>
              <a:spcAft>
                <a:spcPts val="0"/>
              </a:spcAft>
              <a:buClr>
                <a:schemeClr val="lt1"/>
              </a:buClr>
              <a:buSzPts val="1200"/>
              <a:buChar char="•"/>
              <a:defRPr>
                <a:solidFill>
                  <a:schemeClr val="lt1"/>
                </a:solidFill>
              </a:defRPr>
            </a:lvl7pPr>
            <a:lvl8pPr marL="3657600" lvl="7" indent="-304800" algn="l" rtl="0">
              <a:lnSpc>
                <a:spcPct val="100000"/>
              </a:lnSpc>
              <a:spcBef>
                <a:spcPts val="500"/>
              </a:spcBef>
              <a:spcAft>
                <a:spcPts val="0"/>
              </a:spcAft>
              <a:buClr>
                <a:schemeClr val="lt1"/>
              </a:buClr>
              <a:buSzPts val="1200"/>
              <a:buChar char="–"/>
              <a:defRPr>
                <a:solidFill>
                  <a:schemeClr val="lt1"/>
                </a:solidFill>
              </a:defRPr>
            </a:lvl8pPr>
            <a:lvl9pPr marL="4114800" lvl="8" indent="-304800" algn="l" rtl="0">
              <a:lnSpc>
                <a:spcPct val="100000"/>
              </a:lnSpc>
              <a:spcBef>
                <a:spcPts val="500"/>
              </a:spcBef>
              <a:spcAft>
                <a:spcPts val="500"/>
              </a:spcAft>
              <a:buClr>
                <a:schemeClr val="lt1"/>
              </a:buClr>
              <a:buSzPts val="1200"/>
              <a:buChar char="•"/>
              <a:defRPr>
                <a:solidFill>
                  <a:schemeClr val="lt1"/>
                </a:solidFill>
              </a:defRPr>
            </a:lvl9pPr>
          </a:lstStyle>
          <a:p>
            <a:endParaRPr/>
          </a:p>
        </p:txBody>
      </p:sp>
      <p:sp>
        <p:nvSpPr>
          <p:cNvPr id="282" name="Google Shape;282;p46"/>
          <p:cNvSpPr>
            <a:spLocks noGrp="1"/>
          </p:cNvSpPr>
          <p:nvPr>
            <p:ph type="chart" idx="2"/>
          </p:nvPr>
        </p:nvSpPr>
        <p:spPr>
          <a:xfrm>
            <a:off x="4200526" y="1071563"/>
            <a:ext cx="4611300" cy="35577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9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R="0" lvl="2"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3pPr>
            <a:lvl4pPr marR="0" lvl="3"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4pPr>
            <a:lvl5pPr marR="0" lvl="4"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5pPr>
            <a:lvl6pPr marR="0" lvl="5"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6pPr>
            <a:lvl7pPr marR="0" lvl="6"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7pPr>
            <a:lvl8pPr marR="0" lvl="7"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8pPr>
            <a:lvl9pPr marR="0" lvl="8" algn="l" rtl="0">
              <a:lnSpc>
                <a:spcPct val="100000"/>
              </a:lnSpc>
              <a:spcBef>
                <a:spcPts val="500"/>
              </a:spcBef>
              <a:spcAft>
                <a:spcPts val="500"/>
              </a:spcAft>
              <a:buClr>
                <a:schemeClr val="lt1"/>
              </a:buClr>
              <a:buSzPts val="1200"/>
              <a:buFont typeface="Arial"/>
              <a:buChar char="•"/>
              <a:defRPr sz="1200" b="0" i="0" u="none" strike="noStrike" cap="none">
                <a:solidFill>
                  <a:schemeClr val="lt1"/>
                </a:solidFill>
                <a:latin typeface="Arial"/>
                <a:ea typeface="Arial"/>
                <a:cs typeface="Arial"/>
                <a:sym typeface="Arial"/>
              </a:defRPr>
            </a:lvl9pPr>
          </a:lstStyle>
          <a:p>
            <a:endParaRPr/>
          </a:p>
        </p:txBody>
      </p:sp>
      <p:sp>
        <p:nvSpPr>
          <p:cNvPr id="283" name="Google Shape;283;p46"/>
          <p:cNvSpPr txBox="1">
            <a:spLocks noGrp="1"/>
          </p:cNvSpPr>
          <p:nvPr>
            <p:ph type="title"/>
          </p:nvPr>
        </p:nvSpPr>
        <p:spPr>
          <a:xfrm>
            <a:off x="332185" y="324001"/>
            <a:ext cx="8479500" cy="10404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lt1"/>
              </a:buClr>
              <a:buSzPts val="2400"/>
              <a:buFont typeface="Georgia"/>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4" name="Google Shape;284;p46"/>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sz="1400"/>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285" name="Google Shape;285;p46"/>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sz="1400"/>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286" name="Google Shape;286;p46"/>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Hello Tomorrow Divider 1">
  <p:cSld name="Upskilling Title 2_2">
    <p:bg>
      <p:bgPr>
        <a:solidFill>
          <a:schemeClr val="accent5"/>
        </a:solidFill>
        <a:effectLst/>
      </p:bgPr>
    </p:bg>
    <p:spTree>
      <p:nvGrpSpPr>
        <p:cNvPr id="1" name="Shape 287"/>
        <p:cNvGrpSpPr/>
        <p:nvPr/>
      </p:nvGrpSpPr>
      <p:grpSpPr>
        <a:xfrm>
          <a:off x="0" y="0"/>
          <a:ext cx="0" cy="0"/>
          <a:chOff x="0" y="0"/>
          <a:chExt cx="0" cy="0"/>
        </a:xfrm>
      </p:grpSpPr>
      <p:sp>
        <p:nvSpPr>
          <p:cNvPr id="288" name="Google Shape;288;p47"/>
          <p:cNvSpPr txBox="1"/>
          <p:nvPr/>
        </p:nvSpPr>
        <p:spPr>
          <a:xfrm>
            <a:off x="332194" y="836606"/>
            <a:ext cx="3993300" cy="1520100"/>
          </a:xfrm>
          <a:prstGeom prst="rect">
            <a:avLst/>
          </a:prstGeom>
          <a:noFill/>
          <a:ln>
            <a:noFill/>
          </a:ln>
        </p:spPr>
        <p:txBody>
          <a:bodyPr spcFirstLastPara="1" wrap="square" lIns="137150" tIns="102875" rIns="137150" bIns="17145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a:latin typeface="Georgia"/>
              <a:ea typeface="Georgia"/>
              <a:cs typeface="Georgia"/>
              <a:sym typeface="Georgia"/>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One Column Chart Dark 1 1">
  <p:cSld name="One Column Chart Dark_1_1">
    <p:bg>
      <p:bgPr>
        <a:solidFill>
          <a:srgbClr val="464646"/>
        </a:solidFill>
        <a:effectLst/>
      </p:bgPr>
    </p:bg>
    <p:spTree>
      <p:nvGrpSpPr>
        <p:cNvPr id="1" name="Shape 289"/>
        <p:cNvGrpSpPr/>
        <p:nvPr/>
      </p:nvGrpSpPr>
      <p:grpSpPr>
        <a:xfrm>
          <a:off x="0" y="0"/>
          <a:ext cx="0" cy="0"/>
          <a:chOff x="0" y="0"/>
          <a:chExt cx="0" cy="0"/>
        </a:xfrm>
      </p:grpSpPr>
      <p:sp>
        <p:nvSpPr>
          <p:cNvPr id="290" name="Google Shape;290;p48"/>
          <p:cNvSpPr txBox="1">
            <a:spLocks noGrp="1"/>
          </p:cNvSpPr>
          <p:nvPr>
            <p:ph type="body" idx="1"/>
          </p:nvPr>
        </p:nvSpPr>
        <p:spPr>
          <a:xfrm>
            <a:off x="332186" y="1577579"/>
            <a:ext cx="26466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1pPr>
            <a:lvl2pPr marL="914400" marR="0" lvl="1" indent="-304800"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2pPr>
            <a:lvl3pPr marL="1371600" marR="0" lvl="2" indent="-304800"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3pPr>
            <a:lvl4pPr marL="1828800" marR="0" lvl="3" indent="-304800"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4pPr>
            <a:lvl5pPr marL="2286000" marR="0" lvl="4" indent="-304800"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5pPr>
            <a:lvl6pPr marL="2743200" marR="0" lvl="5" indent="-304800"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6pPr>
            <a:lvl7pPr marL="3200400" marR="0" lvl="6" indent="-304800"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7pPr>
            <a:lvl8pPr marL="3657600" marR="0" lvl="7" indent="-304800"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8pPr>
            <a:lvl9pPr marL="4114800" marR="0" lvl="8" indent="-304800" algn="l" rtl="0">
              <a:lnSpc>
                <a:spcPct val="100000"/>
              </a:lnSpc>
              <a:spcBef>
                <a:spcPts val="500"/>
              </a:spcBef>
              <a:spcAft>
                <a:spcPts val="500"/>
              </a:spcAft>
              <a:buClr>
                <a:schemeClr val="lt1"/>
              </a:buClr>
              <a:buSzPts val="1200"/>
              <a:buFont typeface="Arial"/>
              <a:buChar char="•"/>
              <a:defRPr sz="1200" b="0" i="0" u="none" strike="noStrike" cap="none">
                <a:solidFill>
                  <a:schemeClr val="lt1"/>
                </a:solidFill>
                <a:latin typeface="Arial"/>
                <a:ea typeface="Arial"/>
                <a:cs typeface="Arial"/>
                <a:sym typeface="Arial"/>
              </a:defRPr>
            </a:lvl9pPr>
          </a:lstStyle>
          <a:p>
            <a:endParaRPr/>
          </a:p>
        </p:txBody>
      </p:sp>
      <p:sp>
        <p:nvSpPr>
          <p:cNvPr id="291" name="Google Shape;291;p48"/>
          <p:cNvSpPr txBox="1">
            <a:spLocks noGrp="1"/>
          </p:cNvSpPr>
          <p:nvPr>
            <p:ph type="title"/>
          </p:nvPr>
        </p:nvSpPr>
        <p:spPr>
          <a:xfrm>
            <a:off x="332185" y="324001"/>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lt1"/>
              </a:buClr>
              <a:buSzPts val="2400"/>
              <a:buFont typeface="Georgia"/>
              <a:buNone/>
              <a:defRPr sz="2400" b="0" i="0" u="none" strike="noStrike" cap="none">
                <a:solidFill>
                  <a:schemeClr val="lt1"/>
                </a:solidFill>
                <a:latin typeface="Georgia"/>
                <a:ea typeface="Georgia"/>
                <a:cs typeface="Georgia"/>
                <a:sym typeface="Georgia"/>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292" name="Google Shape;292;p48"/>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93" name="Google Shape;293;p48"/>
          <p:cNvSpPr txBox="1"/>
          <p:nvPr/>
        </p:nvSpPr>
        <p:spPr>
          <a:xfrm>
            <a:off x="332185" y="4869180"/>
            <a:ext cx="4105200" cy="1029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lt1"/>
                </a:solidFill>
                <a:latin typeface="Arial"/>
                <a:ea typeface="Arial"/>
                <a:cs typeface="Arial"/>
                <a:sym typeface="Arial"/>
              </a:rPr>
              <a:t>PwC</a:t>
            </a:r>
            <a:endParaRPr sz="1100" b="0" i="0" u="none" strike="noStrike" cap="none">
              <a:solidFill>
                <a:srgbClr val="000000"/>
              </a:solidFill>
              <a:latin typeface="Arial"/>
              <a:ea typeface="Arial"/>
              <a:cs typeface="Arial"/>
              <a:sym typeface="Arial"/>
            </a:endParaRPr>
          </a:p>
        </p:txBody>
      </p:sp>
      <p:grpSp>
        <p:nvGrpSpPr>
          <p:cNvPr id="294" name="Google Shape;294;p48"/>
          <p:cNvGrpSpPr/>
          <p:nvPr/>
        </p:nvGrpSpPr>
        <p:grpSpPr>
          <a:xfrm>
            <a:off x="331901" y="333346"/>
            <a:ext cx="8479709" cy="4295603"/>
            <a:chOff x="5921024" y="-327260"/>
            <a:chExt cx="6468616" cy="6993818"/>
          </a:xfrm>
        </p:grpSpPr>
        <p:grpSp>
          <p:nvGrpSpPr>
            <p:cNvPr id="295" name="Google Shape;295;p48"/>
            <p:cNvGrpSpPr/>
            <p:nvPr/>
          </p:nvGrpSpPr>
          <p:grpSpPr>
            <a:xfrm>
              <a:off x="5926388" y="-327260"/>
              <a:ext cx="6462522" cy="6993818"/>
              <a:chOff x="0" y="475487"/>
              <a:chExt cx="10058400" cy="6458415"/>
            </a:xfrm>
          </p:grpSpPr>
          <p:cxnSp>
            <p:nvCxnSpPr>
              <p:cNvPr id="296" name="Google Shape;296;p48"/>
              <p:cNvCxnSpPr/>
              <p:nvPr/>
            </p:nvCxnSpPr>
            <p:spPr>
              <a:xfrm>
                <a:off x="0" y="1820991"/>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297" name="Google Shape;297;p48"/>
              <p:cNvCxnSpPr/>
              <p:nvPr/>
            </p:nvCxnSpPr>
            <p:spPr>
              <a:xfrm>
                <a:off x="0" y="475487"/>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298" name="Google Shape;298;p48"/>
              <p:cNvCxnSpPr/>
              <p:nvPr/>
            </p:nvCxnSpPr>
            <p:spPr>
              <a:xfrm>
                <a:off x="0" y="1013690"/>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299" name="Google Shape;299;p48"/>
              <p:cNvCxnSpPr/>
              <p:nvPr/>
            </p:nvCxnSpPr>
            <p:spPr>
              <a:xfrm>
                <a:off x="0" y="1551891"/>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300" name="Google Shape;300;p48"/>
              <p:cNvCxnSpPr/>
              <p:nvPr/>
            </p:nvCxnSpPr>
            <p:spPr>
              <a:xfrm>
                <a:off x="0" y="2090091"/>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301" name="Google Shape;301;p48"/>
              <p:cNvCxnSpPr/>
              <p:nvPr/>
            </p:nvCxnSpPr>
            <p:spPr>
              <a:xfrm>
                <a:off x="0" y="2359191"/>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302" name="Google Shape;302;p48"/>
              <p:cNvCxnSpPr/>
              <p:nvPr/>
            </p:nvCxnSpPr>
            <p:spPr>
              <a:xfrm>
                <a:off x="0" y="2628296"/>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303" name="Google Shape;303;p48"/>
              <p:cNvCxnSpPr/>
              <p:nvPr/>
            </p:nvCxnSpPr>
            <p:spPr>
              <a:xfrm>
                <a:off x="0" y="2897397"/>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304" name="Google Shape;304;p48"/>
              <p:cNvCxnSpPr/>
              <p:nvPr/>
            </p:nvCxnSpPr>
            <p:spPr>
              <a:xfrm>
                <a:off x="0" y="3166498"/>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305" name="Google Shape;305;p48"/>
              <p:cNvCxnSpPr/>
              <p:nvPr/>
            </p:nvCxnSpPr>
            <p:spPr>
              <a:xfrm>
                <a:off x="0" y="3435598"/>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306" name="Google Shape;306;p48"/>
              <p:cNvCxnSpPr/>
              <p:nvPr/>
            </p:nvCxnSpPr>
            <p:spPr>
              <a:xfrm>
                <a:off x="0" y="3704700"/>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307" name="Google Shape;307;p48"/>
              <p:cNvCxnSpPr/>
              <p:nvPr/>
            </p:nvCxnSpPr>
            <p:spPr>
              <a:xfrm>
                <a:off x="0" y="3973801"/>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308" name="Google Shape;308;p48"/>
              <p:cNvCxnSpPr/>
              <p:nvPr/>
            </p:nvCxnSpPr>
            <p:spPr>
              <a:xfrm>
                <a:off x="0" y="4242901"/>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309" name="Google Shape;309;p48"/>
              <p:cNvCxnSpPr/>
              <p:nvPr/>
            </p:nvCxnSpPr>
            <p:spPr>
              <a:xfrm>
                <a:off x="0" y="4512003"/>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310" name="Google Shape;310;p48"/>
              <p:cNvCxnSpPr/>
              <p:nvPr/>
            </p:nvCxnSpPr>
            <p:spPr>
              <a:xfrm>
                <a:off x="0" y="4781103"/>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311" name="Google Shape;311;p48"/>
              <p:cNvCxnSpPr/>
              <p:nvPr/>
            </p:nvCxnSpPr>
            <p:spPr>
              <a:xfrm>
                <a:off x="0" y="5050205"/>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312" name="Google Shape;312;p48"/>
              <p:cNvCxnSpPr/>
              <p:nvPr/>
            </p:nvCxnSpPr>
            <p:spPr>
              <a:xfrm>
                <a:off x="0" y="5319305"/>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313" name="Google Shape;313;p48"/>
              <p:cNvCxnSpPr/>
              <p:nvPr/>
            </p:nvCxnSpPr>
            <p:spPr>
              <a:xfrm>
                <a:off x="0" y="5588407"/>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314" name="Google Shape;314;p48"/>
              <p:cNvCxnSpPr/>
              <p:nvPr/>
            </p:nvCxnSpPr>
            <p:spPr>
              <a:xfrm>
                <a:off x="0" y="5857507"/>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315" name="Google Shape;315;p48"/>
              <p:cNvCxnSpPr/>
              <p:nvPr/>
            </p:nvCxnSpPr>
            <p:spPr>
              <a:xfrm>
                <a:off x="0" y="6126607"/>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316" name="Google Shape;316;p48"/>
              <p:cNvCxnSpPr/>
              <p:nvPr/>
            </p:nvCxnSpPr>
            <p:spPr>
              <a:xfrm>
                <a:off x="0" y="6395710"/>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317" name="Google Shape;317;p48"/>
              <p:cNvCxnSpPr/>
              <p:nvPr/>
            </p:nvCxnSpPr>
            <p:spPr>
              <a:xfrm>
                <a:off x="0" y="6664810"/>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318" name="Google Shape;318;p48"/>
              <p:cNvCxnSpPr/>
              <p:nvPr/>
            </p:nvCxnSpPr>
            <p:spPr>
              <a:xfrm>
                <a:off x="0" y="6933902"/>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319" name="Google Shape;319;p48"/>
              <p:cNvCxnSpPr/>
              <p:nvPr/>
            </p:nvCxnSpPr>
            <p:spPr>
              <a:xfrm>
                <a:off x="0" y="744589"/>
                <a:ext cx="10058400" cy="0"/>
              </a:xfrm>
              <a:prstGeom prst="straightConnector1">
                <a:avLst/>
              </a:prstGeom>
              <a:noFill/>
              <a:ln w="9525" cap="flat" cmpd="sng">
                <a:solidFill>
                  <a:srgbClr val="00B0F0">
                    <a:alpha val="0"/>
                  </a:srgbClr>
                </a:solidFill>
                <a:prstDash val="solid"/>
                <a:round/>
                <a:headEnd type="none" w="sm" len="sm"/>
                <a:tailEnd type="none" w="sm" len="sm"/>
              </a:ln>
            </p:spPr>
          </p:cxnSp>
          <p:cxnSp>
            <p:nvCxnSpPr>
              <p:cNvPr id="320" name="Google Shape;320;p48"/>
              <p:cNvCxnSpPr/>
              <p:nvPr/>
            </p:nvCxnSpPr>
            <p:spPr>
              <a:xfrm>
                <a:off x="0" y="1282791"/>
                <a:ext cx="10058400" cy="0"/>
              </a:xfrm>
              <a:prstGeom prst="straightConnector1">
                <a:avLst/>
              </a:prstGeom>
              <a:noFill/>
              <a:ln w="9525" cap="flat" cmpd="sng">
                <a:solidFill>
                  <a:srgbClr val="00B0F0">
                    <a:alpha val="0"/>
                  </a:srgbClr>
                </a:solidFill>
                <a:prstDash val="solid"/>
                <a:round/>
                <a:headEnd type="none" w="sm" len="sm"/>
                <a:tailEnd type="none" w="sm" len="sm"/>
              </a:ln>
            </p:spPr>
          </p:cxnSp>
        </p:grpSp>
        <p:grpSp>
          <p:nvGrpSpPr>
            <p:cNvPr id="321" name="Google Shape;321;p48"/>
            <p:cNvGrpSpPr/>
            <p:nvPr/>
          </p:nvGrpSpPr>
          <p:grpSpPr>
            <a:xfrm>
              <a:off x="5921024" y="-327257"/>
              <a:ext cx="6468616" cy="6990499"/>
              <a:chOff x="464135" y="307296"/>
              <a:chExt cx="6383713" cy="6702300"/>
            </a:xfrm>
          </p:grpSpPr>
          <p:sp>
            <p:nvSpPr>
              <p:cNvPr id="322" name="Google Shape;322;p48"/>
              <p:cNvSpPr/>
              <p:nvPr/>
            </p:nvSpPr>
            <p:spPr>
              <a:xfrm>
                <a:off x="3194277" y="307296"/>
                <a:ext cx="377400" cy="6702300"/>
              </a:xfrm>
              <a:prstGeom prst="rect">
                <a:avLst/>
              </a:prstGeom>
              <a:noFill/>
              <a:ln w="9525" cap="flat" cmpd="sng">
                <a:solidFill>
                  <a:srgbClr val="00B0F0">
                    <a:alpha val="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323" name="Google Shape;323;p48"/>
              <p:cNvSpPr/>
              <p:nvPr/>
            </p:nvSpPr>
            <p:spPr>
              <a:xfrm>
                <a:off x="2648246" y="307296"/>
                <a:ext cx="377400" cy="6702300"/>
              </a:xfrm>
              <a:prstGeom prst="rect">
                <a:avLst/>
              </a:prstGeom>
              <a:noFill/>
              <a:ln w="9525" cap="flat" cmpd="sng">
                <a:solidFill>
                  <a:srgbClr val="00B0F0">
                    <a:alpha val="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324" name="Google Shape;324;p48"/>
              <p:cNvSpPr/>
              <p:nvPr/>
            </p:nvSpPr>
            <p:spPr>
              <a:xfrm>
                <a:off x="2102220" y="307296"/>
                <a:ext cx="377400" cy="6702300"/>
              </a:xfrm>
              <a:prstGeom prst="rect">
                <a:avLst/>
              </a:prstGeom>
              <a:noFill/>
              <a:ln w="9525" cap="flat" cmpd="sng">
                <a:solidFill>
                  <a:srgbClr val="00B0F0">
                    <a:alpha val="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325" name="Google Shape;325;p48"/>
              <p:cNvSpPr/>
              <p:nvPr/>
            </p:nvSpPr>
            <p:spPr>
              <a:xfrm>
                <a:off x="1556191" y="307296"/>
                <a:ext cx="377400" cy="6702300"/>
              </a:xfrm>
              <a:prstGeom prst="rect">
                <a:avLst/>
              </a:prstGeom>
              <a:noFill/>
              <a:ln w="9525" cap="flat" cmpd="sng">
                <a:solidFill>
                  <a:srgbClr val="00B0F0">
                    <a:alpha val="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326" name="Google Shape;326;p48"/>
              <p:cNvSpPr/>
              <p:nvPr/>
            </p:nvSpPr>
            <p:spPr>
              <a:xfrm>
                <a:off x="464135" y="307296"/>
                <a:ext cx="377400" cy="6702300"/>
              </a:xfrm>
              <a:prstGeom prst="rect">
                <a:avLst/>
              </a:prstGeom>
              <a:noFill/>
              <a:ln w="9525" cap="flat" cmpd="sng">
                <a:solidFill>
                  <a:srgbClr val="00B0F0">
                    <a:alpha val="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327" name="Google Shape;327;p48"/>
              <p:cNvSpPr/>
              <p:nvPr/>
            </p:nvSpPr>
            <p:spPr>
              <a:xfrm>
                <a:off x="1010162" y="307296"/>
                <a:ext cx="377400" cy="6702300"/>
              </a:xfrm>
              <a:prstGeom prst="rect">
                <a:avLst/>
              </a:prstGeom>
              <a:noFill/>
              <a:ln w="9525" cap="flat" cmpd="sng">
                <a:solidFill>
                  <a:srgbClr val="00B0F0">
                    <a:alpha val="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328" name="Google Shape;328;p48"/>
              <p:cNvSpPr/>
              <p:nvPr/>
            </p:nvSpPr>
            <p:spPr>
              <a:xfrm>
                <a:off x="6470448" y="307296"/>
                <a:ext cx="377400" cy="6702300"/>
              </a:xfrm>
              <a:prstGeom prst="rect">
                <a:avLst/>
              </a:prstGeom>
              <a:noFill/>
              <a:ln w="9525" cap="flat" cmpd="sng">
                <a:solidFill>
                  <a:srgbClr val="00B0F0">
                    <a:alpha val="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329" name="Google Shape;329;p48"/>
              <p:cNvSpPr/>
              <p:nvPr/>
            </p:nvSpPr>
            <p:spPr>
              <a:xfrm>
                <a:off x="5924417" y="307296"/>
                <a:ext cx="377400" cy="6702300"/>
              </a:xfrm>
              <a:prstGeom prst="rect">
                <a:avLst/>
              </a:prstGeom>
              <a:noFill/>
              <a:ln w="9525" cap="flat" cmpd="sng">
                <a:solidFill>
                  <a:srgbClr val="00B0F0">
                    <a:alpha val="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330" name="Google Shape;330;p48"/>
              <p:cNvSpPr/>
              <p:nvPr/>
            </p:nvSpPr>
            <p:spPr>
              <a:xfrm>
                <a:off x="5378390" y="307296"/>
                <a:ext cx="377400" cy="6702300"/>
              </a:xfrm>
              <a:prstGeom prst="rect">
                <a:avLst/>
              </a:prstGeom>
              <a:noFill/>
              <a:ln w="9525" cap="flat" cmpd="sng">
                <a:solidFill>
                  <a:srgbClr val="00B0F0">
                    <a:alpha val="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331" name="Google Shape;331;p48"/>
              <p:cNvSpPr/>
              <p:nvPr/>
            </p:nvSpPr>
            <p:spPr>
              <a:xfrm>
                <a:off x="4832362" y="307296"/>
                <a:ext cx="377400" cy="6702300"/>
              </a:xfrm>
              <a:prstGeom prst="rect">
                <a:avLst/>
              </a:prstGeom>
              <a:noFill/>
              <a:ln w="9525" cap="flat" cmpd="sng">
                <a:solidFill>
                  <a:srgbClr val="00B0F0">
                    <a:alpha val="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332" name="Google Shape;332;p48"/>
              <p:cNvSpPr/>
              <p:nvPr/>
            </p:nvSpPr>
            <p:spPr>
              <a:xfrm>
                <a:off x="3740304" y="307296"/>
                <a:ext cx="377400" cy="6702300"/>
              </a:xfrm>
              <a:prstGeom prst="rect">
                <a:avLst/>
              </a:prstGeom>
              <a:noFill/>
              <a:ln w="9525" cap="flat" cmpd="sng">
                <a:solidFill>
                  <a:srgbClr val="00B0F0">
                    <a:alpha val="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333" name="Google Shape;333;p48"/>
              <p:cNvSpPr/>
              <p:nvPr/>
            </p:nvSpPr>
            <p:spPr>
              <a:xfrm>
                <a:off x="4286332" y="307296"/>
                <a:ext cx="377400" cy="6702300"/>
              </a:xfrm>
              <a:prstGeom prst="rect">
                <a:avLst/>
              </a:prstGeom>
              <a:noFill/>
              <a:ln w="9525" cap="flat" cmpd="sng">
                <a:solidFill>
                  <a:srgbClr val="00B0F0">
                    <a:alpha val="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gr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4"/>
        <p:cNvGrpSpPr/>
        <p:nvPr/>
      </p:nvGrpSpPr>
      <p:grpSpPr>
        <a:xfrm>
          <a:off x="0" y="0"/>
          <a:ext cx="0" cy="0"/>
          <a:chOff x="0" y="0"/>
          <a:chExt cx="0" cy="0"/>
        </a:xfrm>
      </p:grpSpPr>
      <p:sp>
        <p:nvSpPr>
          <p:cNvPr id="335" name="Google Shape;335;p49"/>
          <p:cNvSpPr txBox="1">
            <a:spLocks noGrp="1"/>
          </p:cNvSpPr>
          <p:nvPr>
            <p:ph type="ctrTitle"/>
          </p:nvPr>
        </p:nvSpPr>
        <p:spPr>
          <a:xfrm>
            <a:off x="311708" y="744575"/>
            <a:ext cx="8520600" cy="20526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36" name="Google Shape;336;p49"/>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900"/>
              </a:spcBef>
              <a:spcAft>
                <a:spcPts val="0"/>
              </a:spcAft>
              <a:buSzPts val="2800"/>
              <a:buNone/>
              <a:defRPr sz="2800"/>
            </a:lvl2pPr>
            <a:lvl3pPr lvl="2" algn="ctr" rtl="0">
              <a:lnSpc>
                <a:spcPct val="100000"/>
              </a:lnSpc>
              <a:spcBef>
                <a:spcPts val="500"/>
              </a:spcBef>
              <a:spcAft>
                <a:spcPts val="0"/>
              </a:spcAft>
              <a:buSzPts val="2800"/>
              <a:buNone/>
              <a:defRPr sz="2800"/>
            </a:lvl3pPr>
            <a:lvl4pPr lvl="3" algn="ctr" rtl="0">
              <a:lnSpc>
                <a:spcPct val="100000"/>
              </a:lnSpc>
              <a:spcBef>
                <a:spcPts val="500"/>
              </a:spcBef>
              <a:spcAft>
                <a:spcPts val="0"/>
              </a:spcAft>
              <a:buSzPts val="2800"/>
              <a:buNone/>
              <a:defRPr sz="2800"/>
            </a:lvl4pPr>
            <a:lvl5pPr lvl="4" algn="ctr" rtl="0">
              <a:lnSpc>
                <a:spcPct val="100000"/>
              </a:lnSpc>
              <a:spcBef>
                <a:spcPts val="500"/>
              </a:spcBef>
              <a:spcAft>
                <a:spcPts val="0"/>
              </a:spcAft>
              <a:buSzPts val="2800"/>
              <a:buNone/>
              <a:defRPr sz="2800"/>
            </a:lvl5pPr>
            <a:lvl6pPr lvl="5" algn="ctr" rtl="0">
              <a:lnSpc>
                <a:spcPct val="100000"/>
              </a:lnSpc>
              <a:spcBef>
                <a:spcPts val="500"/>
              </a:spcBef>
              <a:spcAft>
                <a:spcPts val="0"/>
              </a:spcAft>
              <a:buSzPts val="2800"/>
              <a:buNone/>
              <a:defRPr sz="2800"/>
            </a:lvl6pPr>
            <a:lvl7pPr lvl="6" algn="ctr" rtl="0">
              <a:lnSpc>
                <a:spcPct val="100000"/>
              </a:lnSpc>
              <a:spcBef>
                <a:spcPts val="500"/>
              </a:spcBef>
              <a:spcAft>
                <a:spcPts val="0"/>
              </a:spcAft>
              <a:buSzPts val="2800"/>
              <a:buNone/>
              <a:defRPr sz="2800"/>
            </a:lvl7pPr>
            <a:lvl8pPr lvl="7" algn="ctr" rtl="0">
              <a:lnSpc>
                <a:spcPct val="100000"/>
              </a:lnSpc>
              <a:spcBef>
                <a:spcPts val="500"/>
              </a:spcBef>
              <a:spcAft>
                <a:spcPts val="0"/>
              </a:spcAft>
              <a:buSzPts val="2800"/>
              <a:buNone/>
              <a:defRPr sz="2800"/>
            </a:lvl8pPr>
            <a:lvl9pPr lvl="8" algn="ctr" rtl="0">
              <a:lnSpc>
                <a:spcPct val="100000"/>
              </a:lnSpc>
              <a:spcBef>
                <a:spcPts val="500"/>
              </a:spcBef>
              <a:spcAft>
                <a:spcPts val="0"/>
              </a:spcAft>
              <a:buSzPts val="2800"/>
              <a:buNone/>
              <a:defRPr sz="2800"/>
            </a:lvl9pPr>
          </a:lstStyle>
          <a:p>
            <a:endParaRPr/>
          </a:p>
        </p:txBody>
      </p:sp>
      <p:sp>
        <p:nvSpPr>
          <p:cNvPr id="337" name="Google Shape;337;p49"/>
          <p:cNvSpPr txBox="1">
            <a:spLocks noGrp="1"/>
          </p:cNvSpPr>
          <p:nvPr>
            <p:ph type="sldNum" idx="12"/>
          </p:nvPr>
        </p:nvSpPr>
        <p:spPr>
          <a:xfrm>
            <a:off x="8472458" y="4663217"/>
            <a:ext cx="548700" cy="3936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8"/>
        <p:cNvGrpSpPr/>
        <p:nvPr/>
      </p:nvGrpSpPr>
      <p:grpSpPr>
        <a:xfrm>
          <a:off x="0" y="0"/>
          <a:ext cx="0" cy="0"/>
          <a:chOff x="0" y="0"/>
          <a:chExt cx="0" cy="0"/>
        </a:xfrm>
      </p:grpSpPr>
      <p:sp>
        <p:nvSpPr>
          <p:cNvPr id="339" name="Google Shape;339;p50"/>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rtl="0">
              <a:spcBef>
                <a:spcPts val="0"/>
              </a:spcBef>
              <a:spcAft>
                <a:spcPts val="0"/>
              </a:spcAft>
              <a:buSzPts val="2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40" name="Google Shape;340;p50"/>
          <p:cNvSpPr txBox="1">
            <a:spLocks noGrp="1"/>
          </p:cNvSpPr>
          <p:nvPr>
            <p:ph type="body" idx="1"/>
          </p:nvPr>
        </p:nvSpPr>
        <p:spPr>
          <a:xfrm>
            <a:off x="311700" y="1152475"/>
            <a:ext cx="8520600" cy="3416400"/>
          </a:xfrm>
          <a:prstGeom prst="rect">
            <a:avLst/>
          </a:prstGeom>
        </p:spPr>
        <p:txBody>
          <a:bodyPr spcFirstLastPara="1" wrap="square" lIns="0" tIns="0" rIns="0" bIns="0" anchor="t" anchorCtr="0">
            <a:noAutofit/>
          </a:bodyPr>
          <a:lstStyle>
            <a:lvl1pPr marL="457200" lvl="0" indent="-228600" rtl="0">
              <a:spcBef>
                <a:spcPts val="0"/>
              </a:spcBef>
              <a:spcAft>
                <a:spcPts val="0"/>
              </a:spcAft>
              <a:buSzPts val="1400"/>
              <a:buNone/>
              <a:defRPr/>
            </a:lvl1pPr>
            <a:lvl2pPr marL="914400" lvl="1" indent="-228600" rtl="0">
              <a:spcBef>
                <a:spcPts val="900"/>
              </a:spcBef>
              <a:spcAft>
                <a:spcPts val="0"/>
              </a:spcAft>
              <a:buSzPts val="1200"/>
              <a:buNone/>
              <a:defRPr/>
            </a:lvl2pPr>
            <a:lvl3pPr marL="1371600" lvl="2" indent="-304800" rtl="0">
              <a:spcBef>
                <a:spcPts val="500"/>
              </a:spcBef>
              <a:spcAft>
                <a:spcPts val="0"/>
              </a:spcAft>
              <a:buSzPts val="1200"/>
              <a:buChar char="•"/>
              <a:defRPr/>
            </a:lvl3pPr>
            <a:lvl4pPr marL="1828800" lvl="3" indent="-304800" rtl="0">
              <a:spcBef>
                <a:spcPts val="500"/>
              </a:spcBef>
              <a:spcAft>
                <a:spcPts val="0"/>
              </a:spcAft>
              <a:buSzPts val="1200"/>
              <a:buChar char="–"/>
              <a:defRPr/>
            </a:lvl4pPr>
            <a:lvl5pPr marL="2286000" lvl="4" indent="-304800" rtl="0">
              <a:spcBef>
                <a:spcPts val="500"/>
              </a:spcBef>
              <a:spcAft>
                <a:spcPts val="0"/>
              </a:spcAft>
              <a:buSzPts val="1200"/>
              <a:buChar char="•"/>
              <a:defRPr/>
            </a:lvl5pPr>
            <a:lvl6pPr marL="2743200" lvl="5" indent="-304800" rtl="0">
              <a:spcBef>
                <a:spcPts val="500"/>
              </a:spcBef>
              <a:spcAft>
                <a:spcPts val="0"/>
              </a:spcAft>
              <a:buSzPts val="1200"/>
              <a:buChar char="–"/>
              <a:defRPr/>
            </a:lvl6pPr>
            <a:lvl7pPr marL="3200400" lvl="6" indent="-304800" rtl="0">
              <a:spcBef>
                <a:spcPts val="500"/>
              </a:spcBef>
              <a:spcAft>
                <a:spcPts val="0"/>
              </a:spcAft>
              <a:buSzPts val="1200"/>
              <a:buChar char="•"/>
              <a:defRPr/>
            </a:lvl7pPr>
            <a:lvl8pPr marL="3657600" lvl="7" indent="-304800" rtl="0">
              <a:spcBef>
                <a:spcPts val="500"/>
              </a:spcBef>
              <a:spcAft>
                <a:spcPts val="0"/>
              </a:spcAft>
              <a:buSzPts val="1200"/>
              <a:buChar char="–"/>
              <a:defRPr/>
            </a:lvl8pPr>
            <a:lvl9pPr marL="4114800" lvl="8" indent="-304800" rtl="0">
              <a:spcBef>
                <a:spcPts val="500"/>
              </a:spcBef>
              <a:spcAft>
                <a:spcPts val="500"/>
              </a:spcAft>
              <a:buSzPts val="1200"/>
              <a:buChar char="•"/>
              <a:defRPr/>
            </a:lvl9pPr>
          </a:lstStyle>
          <a:p>
            <a:endParaRPr/>
          </a:p>
        </p:txBody>
      </p:sp>
      <p:sp>
        <p:nvSpPr>
          <p:cNvPr id="341" name="Google Shape;341;p50"/>
          <p:cNvSpPr txBox="1">
            <a:spLocks noGrp="1"/>
          </p:cNvSpPr>
          <p:nvPr>
            <p:ph type="sldNum" idx="12"/>
          </p:nvPr>
        </p:nvSpPr>
        <p:spPr>
          <a:xfrm>
            <a:off x="8472458" y="4663217"/>
            <a:ext cx="548700" cy="3936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342"/>
        <p:cNvGrpSpPr/>
        <p:nvPr/>
      </p:nvGrpSpPr>
      <p:grpSpPr>
        <a:xfrm>
          <a:off x="0" y="0"/>
          <a:ext cx="0" cy="0"/>
          <a:chOff x="0" y="0"/>
          <a:chExt cx="0" cy="0"/>
        </a:xfrm>
      </p:grpSpPr>
      <p:pic>
        <p:nvPicPr>
          <p:cNvPr id="343" name="Google Shape;343;p51"/>
          <p:cNvPicPr preferRelativeResize="0"/>
          <p:nvPr/>
        </p:nvPicPr>
        <p:blipFill>
          <a:blip r:embed="rId2">
            <a:alphaModFix/>
          </a:blip>
          <a:stretch>
            <a:fillRect/>
          </a:stretch>
        </p:blipFill>
        <p:spPr>
          <a:xfrm>
            <a:off x="415078" y="4672987"/>
            <a:ext cx="500101" cy="121988"/>
          </a:xfrm>
          <a:prstGeom prst="rect">
            <a:avLst/>
          </a:prstGeom>
          <a:noFill/>
          <a:ln>
            <a:noFill/>
          </a:ln>
        </p:spPr>
      </p:pic>
      <p:sp>
        <p:nvSpPr>
          <p:cNvPr id="344" name="Google Shape;344;p51"/>
          <p:cNvSpPr txBox="1">
            <a:spLocks noGrp="1"/>
          </p:cNvSpPr>
          <p:nvPr>
            <p:ph type="sldNum" idx="12"/>
          </p:nvPr>
        </p:nvSpPr>
        <p:spPr>
          <a:xfrm>
            <a:off x="8274956" y="4588435"/>
            <a:ext cx="548700" cy="470400"/>
          </a:xfrm>
          <a:prstGeom prst="rect">
            <a:avLst/>
          </a:prstGeom>
        </p:spPr>
        <p:txBody>
          <a:bodyPr spcFirstLastPara="1" wrap="square" lIns="0" tIns="0" rIns="0" bIns="0" anchor="b" anchorCtr="0">
            <a:noAutofit/>
          </a:bodyPr>
          <a:lstStyle>
            <a:lvl1pPr lvl="0" rtl="0">
              <a:buNone/>
              <a:defRPr sz="1000" b="1"/>
            </a:lvl1pPr>
            <a:lvl2pPr lvl="1" rtl="0">
              <a:buNone/>
              <a:defRPr sz="1000" b="1"/>
            </a:lvl2pPr>
            <a:lvl3pPr lvl="2" rtl="0">
              <a:buNone/>
              <a:defRPr sz="1000" b="1"/>
            </a:lvl3pPr>
            <a:lvl4pPr lvl="3" rtl="0">
              <a:buNone/>
              <a:defRPr sz="1000" b="1"/>
            </a:lvl4pPr>
            <a:lvl5pPr lvl="4" rtl="0">
              <a:buNone/>
              <a:defRPr sz="1000" b="1"/>
            </a:lvl5pPr>
            <a:lvl6pPr lvl="5" rtl="0">
              <a:buNone/>
              <a:defRPr sz="1000" b="1"/>
            </a:lvl6pPr>
            <a:lvl7pPr lvl="6" rtl="0">
              <a:buNone/>
              <a:defRPr sz="1000" b="1"/>
            </a:lvl7pPr>
            <a:lvl8pPr lvl="7" rtl="0">
              <a:buNone/>
              <a:defRPr sz="1000" b="1"/>
            </a:lvl8pPr>
            <a:lvl9pPr lvl="8" rtl="0">
              <a:buNone/>
              <a:defRPr sz="1000" b="1"/>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p:cSld name="Section">
    <p:bg>
      <p:bgPr>
        <a:solidFill>
          <a:srgbClr val="000000"/>
        </a:solidFill>
        <a:effectLst/>
      </p:bgPr>
    </p:bg>
    <p:spTree>
      <p:nvGrpSpPr>
        <p:cNvPr id="1" name="Shape 345"/>
        <p:cNvGrpSpPr/>
        <p:nvPr/>
      </p:nvGrpSpPr>
      <p:grpSpPr>
        <a:xfrm>
          <a:off x="0" y="0"/>
          <a:ext cx="0" cy="0"/>
          <a:chOff x="0" y="0"/>
          <a:chExt cx="0" cy="0"/>
        </a:xfrm>
      </p:grpSpPr>
      <p:sp>
        <p:nvSpPr>
          <p:cNvPr id="346" name="Google Shape;346;p52"/>
          <p:cNvSpPr txBox="1">
            <a:spLocks noGrp="1"/>
          </p:cNvSpPr>
          <p:nvPr>
            <p:ph type="title"/>
          </p:nvPr>
        </p:nvSpPr>
        <p:spPr>
          <a:xfrm>
            <a:off x="541238" y="581025"/>
            <a:ext cx="3933900" cy="1743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FFFFFF"/>
              </a:buClr>
              <a:buSzPts val="2800"/>
              <a:buFont typeface="DM Sans"/>
              <a:buNone/>
              <a:defRPr sz="2800">
                <a:solidFill>
                  <a:srgbClr val="FFFFFF"/>
                </a:solidFill>
                <a:latin typeface="DM Sans"/>
                <a:ea typeface="DM Sans"/>
                <a:cs typeface="DM Sans"/>
                <a:sym typeface="DM Sans"/>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347" name="Google Shape;347;p52"/>
          <p:cNvSpPr txBox="1">
            <a:spLocks noGrp="1"/>
          </p:cNvSpPr>
          <p:nvPr>
            <p:ph type="sldNum" idx="12"/>
          </p:nvPr>
        </p:nvSpPr>
        <p:spPr>
          <a:xfrm>
            <a:off x="8556784" y="4749851"/>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and Image 2">
  <p:cSld name="Content and Image_2">
    <p:spTree>
      <p:nvGrpSpPr>
        <p:cNvPr id="1" name="Shape 348"/>
        <p:cNvGrpSpPr/>
        <p:nvPr/>
      </p:nvGrpSpPr>
      <p:grpSpPr>
        <a:xfrm>
          <a:off x="0" y="0"/>
          <a:ext cx="0" cy="0"/>
          <a:chOff x="0" y="0"/>
          <a:chExt cx="0" cy="0"/>
        </a:xfrm>
      </p:grpSpPr>
      <p:sp>
        <p:nvSpPr>
          <p:cNvPr id="349" name="Google Shape;349;p53"/>
          <p:cNvSpPr>
            <a:spLocks noGrp="1"/>
          </p:cNvSpPr>
          <p:nvPr>
            <p:ph type="pic" idx="2"/>
          </p:nvPr>
        </p:nvSpPr>
        <p:spPr>
          <a:xfrm>
            <a:off x="4572000" y="0"/>
            <a:ext cx="4572000" cy="5143500"/>
          </a:xfrm>
          <a:prstGeom prst="rect">
            <a:avLst/>
          </a:prstGeom>
          <a:solidFill>
            <a:srgbClr val="DEDEDE"/>
          </a:solid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9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R="0" lvl="5"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R="0" lvl="6"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R="0" lvl="7"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R="0" lvl="8"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350" name="Google Shape;350;p53"/>
          <p:cNvSpPr txBox="1">
            <a:spLocks noGrp="1"/>
          </p:cNvSpPr>
          <p:nvPr>
            <p:ph type="body" idx="1"/>
          </p:nvPr>
        </p:nvSpPr>
        <p:spPr>
          <a:xfrm>
            <a:off x="332185" y="1577579"/>
            <a:ext cx="3988500" cy="3051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400"/>
              <a:buNone/>
              <a:defRPr/>
            </a:lvl1pPr>
            <a:lvl2pPr marL="914400" lvl="1" indent="-228600" algn="l" rtl="0">
              <a:lnSpc>
                <a:spcPct val="100000"/>
              </a:lnSpc>
              <a:spcBef>
                <a:spcPts val="900"/>
              </a:spcBef>
              <a:spcAft>
                <a:spcPts val="0"/>
              </a:spcAft>
              <a:buClr>
                <a:schemeClr val="dk1"/>
              </a:buClr>
              <a:buSzPts val="14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04800" algn="l" rtl="0">
              <a:lnSpc>
                <a:spcPct val="100000"/>
              </a:lnSpc>
              <a:spcBef>
                <a:spcPts val="500"/>
              </a:spcBef>
              <a:spcAft>
                <a:spcPts val="0"/>
              </a:spcAft>
              <a:buClr>
                <a:schemeClr val="dk1"/>
              </a:buClr>
              <a:buSzPts val="12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351" name="Google Shape;351;p53"/>
          <p:cNvSpPr txBox="1">
            <a:spLocks noGrp="1"/>
          </p:cNvSpPr>
          <p:nvPr>
            <p:ph type="title"/>
          </p:nvPr>
        </p:nvSpPr>
        <p:spPr>
          <a:xfrm>
            <a:off x="332185" y="324000"/>
            <a:ext cx="3988500" cy="10404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400"/>
              <a:buFont typeface="Georgia"/>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2" name="Google Shape;352;p53"/>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53" name="Google Shape;353;p53"/>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4" name="Google Shape;354;p53"/>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Hello Tomorrow Divider 2">
  <p:cSld name="Upskilling Title 2_1_1">
    <p:bg>
      <p:bgPr>
        <a:solidFill>
          <a:schemeClr val="accent5"/>
        </a:solidFill>
        <a:effectLst/>
      </p:bgPr>
    </p:bg>
    <p:spTree>
      <p:nvGrpSpPr>
        <p:cNvPr id="1" name="Shape 355"/>
        <p:cNvGrpSpPr/>
        <p:nvPr/>
      </p:nvGrpSpPr>
      <p:grpSpPr>
        <a:xfrm>
          <a:off x="0" y="0"/>
          <a:ext cx="0" cy="0"/>
          <a:chOff x="0" y="0"/>
          <a:chExt cx="0" cy="0"/>
        </a:xfrm>
      </p:grpSpPr>
      <p:sp>
        <p:nvSpPr>
          <p:cNvPr id="356" name="Google Shape;356;p54"/>
          <p:cNvSpPr txBox="1"/>
          <p:nvPr/>
        </p:nvSpPr>
        <p:spPr>
          <a:xfrm>
            <a:off x="332194" y="836606"/>
            <a:ext cx="3993300" cy="1520100"/>
          </a:xfrm>
          <a:prstGeom prst="rect">
            <a:avLst/>
          </a:prstGeom>
          <a:noFill/>
          <a:ln>
            <a:noFill/>
          </a:ln>
        </p:spPr>
        <p:txBody>
          <a:bodyPr spcFirstLastPara="1" wrap="square" lIns="137150" tIns="102875" rIns="137150" bIns="17145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a:latin typeface="Georgia"/>
              <a:ea typeface="Georgia"/>
              <a:cs typeface="Georgia"/>
              <a:sym typeface="Georgia"/>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hart Dark 2">
  <p:cSld name="Title and Chart Dark_2">
    <p:bg>
      <p:bgPr>
        <a:solidFill>
          <a:srgbClr val="464646"/>
        </a:solidFill>
        <a:effectLst/>
      </p:bgPr>
    </p:bg>
    <p:spTree>
      <p:nvGrpSpPr>
        <p:cNvPr id="1" name="Shape 357"/>
        <p:cNvGrpSpPr/>
        <p:nvPr/>
      </p:nvGrpSpPr>
      <p:grpSpPr>
        <a:xfrm>
          <a:off x="0" y="0"/>
          <a:ext cx="0" cy="0"/>
          <a:chOff x="0" y="0"/>
          <a:chExt cx="0" cy="0"/>
        </a:xfrm>
      </p:grpSpPr>
      <p:sp>
        <p:nvSpPr>
          <p:cNvPr id="358" name="Google Shape;358;p55"/>
          <p:cNvSpPr>
            <a:spLocks noGrp="1"/>
          </p:cNvSpPr>
          <p:nvPr>
            <p:ph type="chart" idx="2"/>
          </p:nvPr>
        </p:nvSpPr>
        <p:spPr>
          <a:xfrm>
            <a:off x="332185" y="1577579"/>
            <a:ext cx="8479500" cy="30516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9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R="0" lvl="2"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3pPr>
            <a:lvl4pPr marR="0" lvl="3"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4pPr>
            <a:lvl5pPr marR="0" lvl="4"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5pPr>
            <a:lvl6pPr marR="0" lvl="5"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6pPr>
            <a:lvl7pPr marR="0" lvl="6"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7pPr>
            <a:lvl8pPr marR="0" lvl="7"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8pPr>
            <a:lvl9pPr marR="0" lvl="8" algn="l" rtl="0">
              <a:lnSpc>
                <a:spcPct val="100000"/>
              </a:lnSpc>
              <a:spcBef>
                <a:spcPts val="500"/>
              </a:spcBef>
              <a:spcAft>
                <a:spcPts val="500"/>
              </a:spcAft>
              <a:buClr>
                <a:schemeClr val="lt1"/>
              </a:buClr>
              <a:buSzPts val="1200"/>
              <a:buFont typeface="Arial"/>
              <a:buChar char="•"/>
              <a:defRPr sz="1200" b="0" i="0" u="none" strike="noStrike" cap="none">
                <a:solidFill>
                  <a:schemeClr val="lt1"/>
                </a:solidFill>
                <a:latin typeface="Arial"/>
                <a:ea typeface="Arial"/>
                <a:cs typeface="Arial"/>
                <a:sym typeface="Arial"/>
              </a:defRPr>
            </a:lvl9pPr>
          </a:lstStyle>
          <a:p>
            <a:endParaRPr/>
          </a:p>
        </p:txBody>
      </p:sp>
      <p:sp>
        <p:nvSpPr>
          <p:cNvPr id="359" name="Google Shape;359;p55"/>
          <p:cNvSpPr txBox="1">
            <a:spLocks noGrp="1"/>
          </p:cNvSpPr>
          <p:nvPr>
            <p:ph type="title"/>
          </p:nvPr>
        </p:nvSpPr>
        <p:spPr>
          <a:xfrm>
            <a:off x="332185" y="324001"/>
            <a:ext cx="8479500" cy="10404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lt1"/>
              </a:buClr>
              <a:buSzPts val="2400"/>
              <a:buFont typeface="Georgia"/>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0" name="Google Shape;360;p55"/>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361" name="Google Shape;361;p55"/>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362" name="Google Shape;362;p55"/>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2_Custom 1_no footer">
  <p:cSld name="12_Custom_1">
    <p:spTree>
      <p:nvGrpSpPr>
        <p:cNvPr id="1" name="Shape 363"/>
        <p:cNvGrpSpPr/>
        <p:nvPr/>
      </p:nvGrpSpPr>
      <p:grpSpPr>
        <a:xfrm>
          <a:off x="0" y="0"/>
          <a:ext cx="0" cy="0"/>
          <a:chOff x="0" y="0"/>
          <a:chExt cx="0" cy="0"/>
        </a:xfrm>
      </p:grpSpPr>
      <p:sp>
        <p:nvSpPr>
          <p:cNvPr id="364" name="Google Shape;364;p56"/>
          <p:cNvSpPr txBox="1"/>
          <p:nvPr/>
        </p:nvSpPr>
        <p:spPr>
          <a:xfrm>
            <a:off x="7128809" y="4866562"/>
            <a:ext cx="1527000" cy="1143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 sz="800" b="0" i="0" u="none" strike="noStrike" cap="none">
                <a:solidFill>
                  <a:srgbClr val="000000"/>
                </a:solidFill>
                <a:latin typeface="Arial"/>
                <a:ea typeface="Arial"/>
                <a:cs typeface="Arial"/>
                <a:sym typeface="Arial"/>
              </a:rPr>
              <a:t>‹#›</a:t>
            </a:fld>
            <a:endParaRPr sz="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A_Title only_DARK">
  <p:cSld name="One Column Content Dark_1_1">
    <p:bg>
      <p:bgPr>
        <a:solidFill>
          <a:srgbClr val="464646"/>
        </a:solidFill>
        <a:effectLst/>
      </p:bgPr>
    </p:bg>
    <p:spTree>
      <p:nvGrpSpPr>
        <p:cNvPr id="1" name="Shape 365"/>
        <p:cNvGrpSpPr/>
        <p:nvPr/>
      </p:nvGrpSpPr>
      <p:grpSpPr>
        <a:xfrm>
          <a:off x="0" y="0"/>
          <a:ext cx="0" cy="0"/>
          <a:chOff x="0" y="0"/>
          <a:chExt cx="0" cy="0"/>
        </a:xfrm>
      </p:grpSpPr>
      <p:sp>
        <p:nvSpPr>
          <p:cNvPr id="366" name="Google Shape;366;p57"/>
          <p:cNvSpPr txBox="1">
            <a:spLocks noGrp="1"/>
          </p:cNvSpPr>
          <p:nvPr>
            <p:ph type="title"/>
          </p:nvPr>
        </p:nvSpPr>
        <p:spPr>
          <a:xfrm>
            <a:off x="332175" y="324001"/>
            <a:ext cx="8479500" cy="3222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accent4"/>
              </a:buClr>
              <a:buSzPts val="2400"/>
              <a:buFont typeface="Georgia"/>
              <a:buNone/>
              <a:defRPr sz="2400" b="0" i="0" u="none" strike="noStrike" cap="none">
                <a:solidFill>
                  <a:schemeClr val="accent4"/>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67" name="Google Shape;367;p57"/>
          <p:cNvSpPr txBox="1"/>
          <p:nvPr/>
        </p:nvSpPr>
        <p:spPr>
          <a:xfrm>
            <a:off x="332185" y="4869180"/>
            <a:ext cx="4105200" cy="1029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 sz="600" b="0">
                <a:solidFill>
                  <a:schemeClr val="lt1"/>
                </a:solidFill>
                <a:latin typeface="Arial"/>
                <a:ea typeface="Arial"/>
                <a:cs typeface="Arial"/>
                <a:sym typeface="Arial"/>
              </a:rPr>
              <a:t>PwC</a:t>
            </a:r>
            <a:endParaRPr sz="1100"/>
          </a:p>
        </p:txBody>
      </p:sp>
      <p:sp>
        <p:nvSpPr>
          <p:cNvPr id="368" name="Google Shape;368;p57"/>
          <p:cNvSpPr txBox="1">
            <a:spLocks noGrp="1"/>
          </p:cNvSpPr>
          <p:nvPr>
            <p:ph type="sldNum" idx="12"/>
          </p:nvPr>
        </p:nvSpPr>
        <p:spPr>
          <a:xfrm>
            <a:off x="8455318" y="4869175"/>
            <a:ext cx="3567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lt1"/>
                </a:solidFill>
                <a:latin typeface="Arial"/>
                <a:ea typeface="Arial"/>
                <a:cs typeface="Arial"/>
                <a:sym typeface="Arial"/>
              </a:defRPr>
            </a:lvl1pPr>
            <a:lvl2pPr marL="0" marR="0" lvl="1" indent="0" algn="r" rtl="0">
              <a:spcBef>
                <a:spcPts val="0"/>
              </a:spcBef>
              <a:buNone/>
              <a:defRPr sz="600">
                <a:solidFill>
                  <a:schemeClr val="lt1"/>
                </a:solidFill>
                <a:latin typeface="Arial"/>
                <a:ea typeface="Arial"/>
                <a:cs typeface="Arial"/>
                <a:sym typeface="Arial"/>
              </a:defRPr>
            </a:lvl2pPr>
            <a:lvl3pPr marL="0" marR="0" lvl="2" indent="0" algn="r" rtl="0">
              <a:spcBef>
                <a:spcPts val="0"/>
              </a:spcBef>
              <a:buNone/>
              <a:defRPr sz="600">
                <a:solidFill>
                  <a:schemeClr val="lt1"/>
                </a:solidFill>
                <a:latin typeface="Arial"/>
                <a:ea typeface="Arial"/>
                <a:cs typeface="Arial"/>
                <a:sym typeface="Arial"/>
              </a:defRPr>
            </a:lvl3pPr>
            <a:lvl4pPr marL="0" marR="0" lvl="3" indent="0" algn="r" rtl="0">
              <a:spcBef>
                <a:spcPts val="0"/>
              </a:spcBef>
              <a:buNone/>
              <a:defRPr sz="600">
                <a:solidFill>
                  <a:schemeClr val="lt1"/>
                </a:solidFill>
                <a:latin typeface="Arial"/>
                <a:ea typeface="Arial"/>
                <a:cs typeface="Arial"/>
                <a:sym typeface="Arial"/>
              </a:defRPr>
            </a:lvl4pPr>
            <a:lvl5pPr marL="0" marR="0" lvl="4" indent="0" algn="r" rtl="0">
              <a:spcBef>
                <a:spcPts val="0"/>
              </a:spcBef>
              <a:buNone/>
              <a:defRPr sz="600">
                <a:solidFill>
                  <a:schemeClr val="lt1"/>
                </a:solidFill>
                <a:latin typeface="Arial"/>
                <a:ea typeface="Arial"/>
                <a:cs typeface="Arial"/>
                <a:sym typeface="Arial"/>
              </a:defRPr>
            </a:lvl5pPr>
            <a:lvl6pPr marL="0" marR="0" lvl="5" indent="0" algn="r" rtl="0">
              <a:spcBef>
                <a:spcPts val="0"/>
              </a:spcBef>
              <a:buNone/>
              <a:defRPr sz="600">
                <a:solidFill>
                  <a:schemeClr val="lt1"/>
                </a:solidFill>
                <a:latin typeface="Arial"/>
                <a:ea typeface="Arial"/>
                <a:cs typeface="Arial"/>
                <a:sym typeface="Arial"/>
              </a:defRPr>
            </a:lvl6pPr>
            <a:lvl7pPr marL="0" marR="0" lvl="6" indent="0" algn="r" rtl="0">
              <a:spcBef>
                <a:spcPts val="0"/>
              </a:spcBef>
              <a:buNone/>
              <a:defRPr sz="600">
                <a:solidFill>
                  <a:schemeClr val="lt1"/>
                </a:solidFill>
                <a:latin typeface="Arial"/>
                <a:ea typeface="Arial"/>
                <a:cs typeface="Arial"/>
                <a:sym typeface="Arial"/>
              </a:defRPr>
            </a:lvl7pPr>
            <a:lvl8pPr marL="0" marR="0" lvl="7" indent="0" algn="r" rtl="0">
              <a:spcBef>
                <a:spcPts val="0"/>
              </a:spcBef>
              <a:buNone/>
              <a:defRPr sz="600">
                <a:solidFill>
                  <a:schemeClr val="lt1"/>
                </a:solidFill>
                <a:latin typeface="Arial"/>
                <a:ea typeface="Arial"/>
                <a:cs typeface="Arial"/>
                <a:sym typeface="Arial"/>
              </a:defRPr>
            </a:lvl8pPr>
            <a:lvl9pPr marL="0" marR="0" lvl="8" indent="0" algn="r" rtl="0">
              <a:spcBef>
                <a:spcPts val="0"/>
              </a:spcBef>
              <a:buNone/>
              <a:defRPr sz="6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2">
  <p:cSld name="Title and Content_2">
    <p:spTree>
      <p:nvGrpSpPr>
        <p:cNvPr id="1" name="Shape 369"/>
        <p:cNvGrpSpPr/>
        <p:nvPr/>
      </p:nvGrpSpPr>
      <p:grpSpPr>
        <a:xfrm>
          <a:off x="0" y="0"/>
          <a:ext cx="0" cy="0"/>
          <a:chOff x="0" y="0"/>
          <a:chExt cx="0" cy="0"/>
        </a:xfrm>
      </p:grpSpPr>
      <p:sp>
        <p:nvSpPr>
          <p:cNvPr id="370" name="Google Shape;370;p58"/>
          <p:cNvSpPr txBox="1">
            <a:spLocks noGrp="1"/>
          </p:cNvSpPr>
          <p:nvPr>
            <p:ph type="title"/>
          </p:nvPr>
        </p:nvSpPr>
        <p:spPr>
          <a:xfrm>
            <a:off x="336042" y="324000"/>
            <a:ext cx="8479500" cy="2748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100"/>
              <a:buFont typeface="Georgia"/>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71" name="Google Shape;371;p58"/>
          <p:cNvSpPr txBox="1">
            <a:spLocks noGrp="1"/>
          </p:cNvSpPr>
          <p:nvPr>
            <p:ph type="body" idx="1"/>
          </p:nvPr>
        </p:nvSpPr>
        <p:spPr>
          <a:xfrm>
            <a:off x="332185" y="1234440"/>
            <a:ext cx="8479500" cy="1881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1"/>
              </a:buClr>
              <a:buSzPts val="1400"/>
              <a:buNone/>
              <a:defRPr/>
            </a:lvl1pPr>
            <a:lvl2pPr marL="914400" lvl="1" indent="-228600" algn="l" rtl="0">
              <a:lnSpc>
                <a:spcPct val="100000"/>
              </a:lnSpc>
              <a:spcBef>
                <a:spcPts val="500"/>
              </a:spcBef>
              <a:spcAft>
                <a:spcPts val="0"/>
              </a:spcAft>
              <a:buClr>
                <a:schemeClr val="dk1"/>
              </a:buClr>
              <a:buSzPts val="12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17500" algn="l" rtl="0">
              <a:lnSpc>
                <a:spcPct val="100000"/>
              </a:lnSpc>
              <a:spcBef>
                <a:spcPts val="500"/>
              </a:spcBef>
              <a:spcAft>
                <a:spcPts val="0"/>
              </a:spcAft>
              <a:buClr>
                <a:schemeClr val="dk1"/>
              </a:buClr>
              <a:buSzPts val="14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372" name="Google Shape;372;p58"/>
          <p:cNvSpPr txBox="1">
            <a:spLocks noGrp="1"/>
          </p:cNvSpPr>
          <p:nvPr>
            <p:ph type="sldNum" idx="12"/>
          </p:nvPr>
        </p:nvSpPr>
        <p:spPr>
          <a:xfrm>
            <a:off x="8724051" y="4885488"/>
            <a:ext cx="87600" cy="86700"/>
          </a:xfrm>
          <a:prstGeom prst="rect">
            <a:avLst/>
          </a:prstGeom>
          <a:noFill/>
          <a:ln>
            <a:noFill/>
          </a:ln>
        </p:spPr>
        <p:txBody>
          <a:bodyPr spcFirstLastPara="1" wrap="square" lIns="0" tIns="0" rIns="0" bIns="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73" name="Google Shape;373;p58"/>
          <p:cNvSpPr txBox="1">
            <a:spLocks noGrp="1"/>
          </p:cNvSpPr>
          <p:nvPr>
            <p:ph type="subTitle" idx="2"/>
          </p:nvPr>
        </p:nvSpPr>
        <p:spPr>
          <a:xfrm>
            <a:off x="332185" y="685800"/>
            <a:ext cx="8483400" cy="2352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1800"/>
              <a:buNone/>
              <a:defRPr sz="1800" b="0">
                <a:solidFill>
                  <a:schemeClr val="dk1"/>
                </a:solidFill>
              </a:defRPr>
            </a:lvl1pPr>
            <a:lvl2pPr lvl="1" algn="l" rtl="0">
              <a:lnSpc>
                <a:spcPct val="85000"/>
              </a:lnSpc>
              <a:spcBef>
                <a:spcPts val="0"/>
              </a:spcBef>
              <a:spcAft>
                <a:spcPts val="0"/>
              </a:spcAft>
              <a:buClr>
                <a:schemeClr val="dk1"/>
              </a:buClr>
              <a:buSzPts val="1400"/>
              <a:buNone/>
              <a:defRPr sz="1400"/>
            </a:lvl2pPr>
            <a:lvl3pPr lvl="2" algn="l" rtl="0">
              <a:lnSpc>
                <a:spcPct val="85000"/>
              </a:lnSpc>
              <a:spcBef>
                <a:spcPts val="0"/>
              </a:spcBef>
              <a:spcAft>
                <a:spcPts val="0"/>
              </a:spcAft>
              <a:buClr>
                <a:schemeClr val="dk1"/>
              </a:buClr>
              <a:buSzPts val="1400"/>
              <a:buNone/>
              <a:defRPr sz="1400"/>
            </a:lvl3pPr>
            <a:lvl4pPr lvl="3" algn="l" rtl="0">
              <a:lnSpc>
                <a:spcPct val="85000"/>
              </a:lnSpc>
              <a:spcBef>
                <a:spcPts val="0"/>
              </a:spcBef>
              <a:spcAft>
                <a:spcPts val="0"/>
              </a:spcAft>
              <a:buClr>
                <a:schemeClr val="dk1"/>
              </a:buClr>
              <a:buSzPts val="1400"/>
              <a:buNone/>
              <a:defRPr sz="1400"/>
            </a:lvl4pPr>
            <a:lvl5pPr lvl="4" algn="l" rtl="0">
              <a:lnSpc>
                <a:spcPct val="85000"/>
              </a:lnSpc>
              <a:spcBef>
                <a:spcPts val="0"/>
              </a:spcBef>
              <a:spcAft>
                <a:spcPts val="0"/>
              </a:spcAft>
              <a:buClr>
                <a:schemeClr val="dk1"/>
              </a:buClr>
              <a:buSzPts val="1400"/>
              <a:buNone/>
              <a:defRPr sz="1400"/>
            </a:lvl5pPr>
            <a:lvl6pPr lvl="5" algn="l" rtl="0">
              <a:lnSpc>
                <a:spcPct val="85000"/>
              </a:lnSpc>
              <a:spcBef>
                <a:spcPts val="0"/>
              </a:spcBef>
              <a:spcAft>
                <a:spcPts val="0"/>
              </a:spcAft>
              <a:buClr>
                <a:schemeClr val="dk1"/>
              </a:buClr>
              <a:buSzPts val="1400"/>
              <a:buNone/>
              <a:defRPr sz="1400"/>
            </a:lvl6pPr>
            <a:lvl7pPr lvl="6" algn="l" rtl="0">
              <a:lnSpc>
                <a:spcPct val="85000"/>
              </a:lnSpc>
              <a:spcBef>
                <a:spcPts val="0"/>
              </a:spcBef>
              <a:spcAft>
                <a:spcPts val="0"/>
              </a:spcAft>
              <a:buClr>
                <a:schemeClr val="dk1"/>
              </a:buClr>
              <a:buSzPts val="1400"/>
              <a:buNone/>
              <a:defRPr sz="1400"/>
            </a:lvl7pPr>
            <a:lvl8pPr lvl="7" algn="l" rtl="0">
              <a:lnSpc>
                <a:spcPct val="85000"/>
              </a:lnSpc>
              <a:spcBef>
                <a:spcPts val="0"/>
              </a:spcBef>
              <a:spcAft>
                <a:spcPts val="0"/>
              </a:spcAft>
              <a:buClr>
                <a:schemeClr val="dk1"/>
              </a:buClr>
              <a:buSzPts val="1400"/>
              <a:buNone/>
              <a:defRPr sz="1400"/>
            </a:lvl8pPr>
            <a:lvl9pPr lvl="8" algn="l" rtl="0">
              <a:lnSpc>
                <a:spcPct val="85000"/>
              </a:lnSpc>
              <a:spcBef>
                <a:spcPts val="0"/>
              </a:spcBef>
              <a:spcAft>
                <a:spcPts val="0"/>
              </a:spcAft>
              <a:buClr>
                <a:schemeClr val="dk1"/>
              </a:buClr>
              <a:buSzPts val="1400"/>
              <a:buNone/>
              <a:defRPr sz="1400"/>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Agenda 2">
  <p:cSld name="Agenda_1">
    <p:spTree>
      <p:nvGrpSpPr>
        <p:cNvPr id="1" name="Shape 374"/>
        <p:cNvGrpSpPr/>
        <p:nvPr/>
      </p:nvGrpSpPr>
      <p:grpSpPr>
        <a:xfrm>
          <a:off x="0" y="0"/>
          <a:ext cx="0" cy="0"/>
          <a:chOff x="0" y="0"/>
          <a:chExt cx="0" cy="0"/>
        </a:xfrm>
      </p:grpSpPr>
      <p:sp>
        <p:nvSpPr>
          <p:cNvPr id="375" name="Google Shape;375;p59"/>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76" name="Google Shape;376;p59"/>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ree Images 1">
  <p:cSld name="Three Images_1">
    <p:spTree>
      <p:nvGrpSpPr>
        <p:cNvPr id="1" name="Shape 377"/>
        <p:cNvGrpSpPr/>
        <p:nvPr/>
      </p:nvGrpSpPr>
      <p:grpSpPr>
        <a:xfrm>
          <a:off x="0" y="0"/>
          <a:ext cx="0" cy="0"/>
          <a:chOff x="0" y="0"/>
          <a:chExt cx="0" cy="0"/>
        </a:xfrm>
      </p:grpSpPr>
      <p:sp>
        <p:nvSpPr>
          <p:cNvPr id="378" name="Google Shape;378;p60"/>
          <p:cNvSpPr txBox="1">
            <a:spLocks noGrp="1"/>
          </p:cNvSpPr>
          <p:nvPr>
            <p:ph type="body" idx="1"/>
          </p:nvPr>
        </p:nvSpPr>
        <p:spPr>
          <a:xfrm>
            <a:off x="332185" y="3960019"/>
            <a:ext cx="2646600" cy="6690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200"/>
              </a:spcBef>
              <a:spcAft>
                <a:spcPts val="2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379" name="Google Shape;379;p60"/>
          <p:cNvSpPr txBox="1">
            <a:spLocks noGrp="1"/>
          </p:cNvSpPr>
          <p:nvPr>
            <p:ph type="body" idx="2"/>
          </p:nvPr>
        </p:nvSpPr>
        <p:spPr>
          <a:xfrm>
            <a:off x="3248621" y="3960019"/>
            <a:ext cx="2646600" cy="6690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200"/>
              </a:spcBef>
              <a:spcAft>
                <a:spcPts val="2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380" name="Google Shape;380;p60"/>
          <p:cNvSpPr txBox="1">
            <a:spLocks noGrp="1"/>
          </p:cNvSpPr>
          <p:nvPr>
            <p:ph type="body" idx="3"/>
          </p:nvPr>
        </p:nvSpPr>
        <p:spPr>
          <a:xfrm>
            <a:off x="6165057" y="3960019"/>
            <a:ext cx="2646600" cy="6690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200"/>
              </a:spcBef>
              <a:spcAft>
                <a:spcPts val="2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381" name="Google Shape;381;p60"/>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82" name="Google Shape;382;p60"/>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1 1">
  <p:cSld name="Title and Content_1">
    <p:spTree>
      <p:nvGrpSpPr>
        <p:cNvPr id="1" name="Shape 383"/>
        <p:cNvGrpSpPr/>
        <p:nvPr/>
      </p:nvGrpSpPr>
      <p:grpSpPr>
        <a:xfrm>
          <a:off x="0" y="0"/>
          <a:ext cx="0" cy="0"/>
          <a:chOff x="0" y="0"/>
          <a:chExt cx="0" cy="0"/>
        </a:xfrm>
      </p:grpSpPr>
      <p:sp>
        <p:nvSpPr>
          <p:cNvPr id="384" name="Google Shape;384;p61"/>
          <p:cNvSpPr txBox="1">
            <a:spLocks noGrp="1"/>
          </p:cNvSpPr>
          <p:nvPr>
            <p:ph type="title"/>
          </p:nvPr>
        </p:nvSpPr>
        <p:spPr>
          <a:xfrm>
            <a:off x="336042" y="324000"/>
            <a:ext cx="8479500" cy="2748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100"/>
              <a:buFont typeface="Georgia"/>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85" name="Google Shape;385;p61"/>
          <p:cNvSpPr txBox="1">
            <a:spLocks noGrp="1"/>
          </p:cNvSpPr>
          <p:nvPr>
            <p:ph type="body" idx="1"/>
          </p:nvPr>
        </p:nvSpPr>
        <p:spPr>
          <a:xfrm>
            <a:off x="332185" y="1234440"/>
            <a:ext cx="8479500" cy="1881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1"/>
              </a:buClr>
              <a:buSzPts val="1400"/>
              <a:buNone/>
              <a:defRPr/>
            </a:lvl1pPr>
            <a:lvl2pPr marL="914400" lvl="1" indent="-228600" algn="l" rtl="0">
              <a:lnSpc>
                <a:spcPct val="100000"/>
              </a:lnSpc>
              <a:spcBef>
                <a:spcPts val="500"/>
              </a:spcBef>
              <a:spcAft>
                <a:spcPts val="0"/>
              </a:spcAft>
              <a:buClr>
                <a:schemeClr val="dk1"/>
              </a:buClr>
              <a:buSzPts val="1200"/>
              <a:buNone/>
              <a:defRPr/>
            </a:lvl2pPr>
            <a:lvl3pPr marL="1371600" lvl="2" indent="-317500" algn="l" rtl="0">
              <a:lnSpc>
                <a:spcPct val="100000"/>
              </a:lnSpc>
              <a:spcBef>
                <a:spcPts val="500"/>
              </a:spcBef>
              <a:spcAft>
                <a:spcPts val="0"/>
              </a:spcAft>
              <a:buClr>
                <a:schemeClr val="dk1"/>
              </a:buClr>
              <a:buSzPts val="1400"/>
              <a:buChar char="•"/>
              <a:defRPr/>
            </a:lvl3pPr>
            <a:lvl4pPr marL="1828800" lvl="3" indent="-317500" algn="l" rtl="0">
              <a:lnSpc>
                <a:spcPct val="100000"/>
              </a:lnSpc>
              <a:spcBef>
                <a:spcPts val="500"/>
              </a:spcBef>
              <a:spcAft>
                <a:spcPts val="0"/>
              </a:spcAft>
              <a:buClr>
                <a:schemeClr val="dk1"/>
              </a:buClr>
              <a:buSzPts val="1400"/>
              <a:buChar char="–"/>
              <a:defRPr/>
            </a:lvl4pPr>
            <a:lvl5pPr marL="2286000" lvl="4" indent="-317500" algn="l" rtl="0">
              <a:lnSpc>
                <a:spcPct val="100000"/>
              </a:lnSpc>
              <a:spcBef>
                <a:spcPts val="500"/>
              </a:spcBef>
              <a:spcAft>
                <a:spcPts val="0"/>
              </a:spcAft>
              <a:buClr>
                <a:schemeClr val="dk1"/>
              </a:buClr>
              <a:buSzPts val="1400"/>
              <a:buChar char="•"/>
              <a:defRPr/>
            </a:lvl5pPr>
            <a:lvl6pPr marL="2743200" lvl="5" indent="-317500" algn="l" rtl="0">
              <a:lnSpc>
                <a:spcPct val="100000"/>
              </a:lnSpc>
              <a:spcBef>
                <a:spcPts val="500"/>
              </a:spcBef>
              <a:spcAft>
                <a:spcPts val="0"/>
              </a:spcAft>
              <a:buClr>
                <a:schemeClr val="dk1"/>
              </a:buClr>
              <a:buSzPts val="1400"/>
              <a:buChar char="–"/>
              <a:defRPr/>
            </a:lvl6pPr>
            <a:lvl7pPr marL="3200400" lvl="6" indent="-317500" algn="l" rtl="0">
              <a:lnSpc>
                <a:spcPct val="100000"/>
              </a:lnSpc>
              <a:spcBef>
                <a:spcPts val="500"/>
              </a:spcBef>
              <a:spcAft>
                <a:spcPts val="0"/>
              </a:spcAft>
              <a:buClr>
                <a:schemeClr val="dk1"/>
              </a:buClr>
              <a:buSzPts val="1400"/>
              <a:buChar char="•"/>
              <a:defRPr/>
            </a:lvl7pPr>
            <a:lvl8pPr marL="3657600" lvl="7" indent="-317500" algn="l" rtl="0">
              <a:lnSpc>
                <a:spcPct val="100000"/>
              </a:lnSpc>
              <a:spcBef>
                <a:spcPts val="500"/>
              </a:spcBef>
              <a:spcAft>
                <a:spcPts val="0"/>
              </a:spcAft>
              <a:buClr>
                <a:schemeClr val="dk1"/>
              </a:buClr>
              <a:buSzPts val="1400"/>
              <a:buChar char="–"/>
              <a:defRPr/>
            </a:lvl8pPr>
            <a:lvl9pPr marL="4114800" lvl="8" indent="-317500" algn="l" rtl="0">
              <a:lnSpc>
                <a:spcPct val="100000"/>
              </a:lnSpc>
              <a:spcBef>
                <a:spcPts val="500"/>
              </a:spcBef>
              <a:spcAft>
                <a:spcPts val="500"/>
              </a:spcAft>
              <a:buClr>
                <a:schemeClr val="dk1"/>
              </a:buClr>
              <a:buSzPts val="1400"/>
              <a:buChar char="•"/>
              <a:defRPr/>
            </a:lvl9pPr>
          </a:lstStyle>
          <a:p>
            <a:endParaRPr/>
          </a:p>
        </p:txBody>
      </p:sp>
      <p:sp>
        <p:nvSpPr>
          <p:cNvPr id="386" name="Google Shape;386;p61"/>
          <p:cNvSpPr txBox="1">
            <a:spLocks noGrp="1"/>
          </p:cNvSpPr>
          <p:nvPr>
            <p:ph type="sldNum" idx="12"/>
          </p:nvPr>
        </p:nvSpPr>
        <p:spPr>
          <a:xfrm>
            <a:off x="8724051" y="4885488"/>
            <a:ext cx="87600" cy="86700"/>
          </a:xfrm>
          <a:prstGeom prst="rect">
            <a:avLst/>
          </a:prstGeom>
          <a:noFill/>
          <a:ln>
            <a:noFill/>
          </a:ln>
        </p:spPr>
        <p:txBody>
          <a:bodyPr spcFirstLastPara="1" wrap="square" lIns="0" tIns="0" rIns="0" bIns="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87" name="Google Shape;387;p61"/>
          <p:cNvSpPr txBox="1">
            <a:spLocks noGrp="1"/>
          </p:cNvSpPr>
          <p:nvPr>
            <p:ph type="subTitle" idx="2"/>
          </p:nvPr>
        </p:nvSpPr>
        <p:spPr>
          <a:xfrm>
            <a:off x="332185" y="685800"/>
            <a:ext cx="8483400" cy="2352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1800"/>
              <a:buNone/>
              <a:defRPr sz="1800" b="0">
                <a:solidFill>
                  <a:schemeClr val="dk1"/>
                </a:solidFill>
              </a:defRPr>
            </a:lvl1pPr>
            <a:lvl2pPr lvl="1" algn="l" rtl="0">
              <a:lnSpc>
                <a:spcPct val="85000"/>
              </a:lnSpc>
              <a:spcBef>
                <a:spcPts val="0"/>
              </a:spcBef>
              <a:spcAft>
                <a:spcPts val="0"/>
              </a:spcAft>
              <a:buClr>
                <a:schemeClr val="dk1"/>
              </a:buClr>
              <a:buSzPts val="1400"/>
              <a:buNone/>
              <a:defRPr sz="1400"/>
            </a:lvl2pPr>
            <a:lvl3pPr lvl="2" algn="l" rtl="0">
              <a:lnSpc>
                <a:spcPct val="85000"/>
              </a:lnSpc>
              <a:spcBef>
                <a:spcPts val="0"/>
              </a:spcBef>
              <a:spcAft>
                <a:spcPts val="0"/>
              </a:spcAft>
              <a:buClr>
                <a:schemeClr val="dk1"/>
              </a:buClr>
              <a:buSzPts val="1400"/>
              <a:buNone/>
              <a:defRPr sz="1400"/>
            </a:lvl3pPr>
            <a:lvl4pPr lvl="3" algn="l" rtl="0">
              <a:lnSpc>
                <a:spcPct val="85000"/>
              </a:lnSpc>
              <a:spcBef>
                <a:spcPts val="0"/>
              </a:spcBef>
              <a:spcAft>
                <a:spcPts val="0"/>
              </a:spcAft>
              <a:buClr>
                <a:schemeClr val="dk1"/>
              </a:buClr>
              <a:buSzPts val="1400"/>
              <a:buNone/>
              <a:defRPr sz="1400"/>
            </a:lvl4pPr>
            <a:lvl5pPr lvl="4" algn="l" rtl="0">
              <a:lnSpc>
                <a:spcPct val="85000"/>
              </a:lnSpc>
              <a:spcBef>
                <a:spcPts val="0"/>
              </a:spcBef>
              <a:spcAft>
                <a:spcPts val="0"/>
              </a:spcAft>
              <a:buClr>
                <a:schemeClr val="dk1"/>
              </a:buClr>
              <a:buSzPts val="1400"/>
              <a:buNone/>
              <a:defRPr sz="1400"/>
            </a:lvl5pPr>
            <a:lvl6pPr lvl="5" algn="l" rtl="0">
              <a:lnSpc>
                <a:spcPct val="85000"/>
              </a:lnSpc>
              <a:spcBef>
                <a:spcPts val="0"/>
              </a:spcBef>
              <a:spcAft>
                <a:spcPts val="0"/>
              </a:spcAft>
              <a:buClr>
                <a:schemeClr val="dk1"/>
              </a:buClr>
              <a:buSzPts val="1400"/>
              <a:buNone/>
              <a:defRPr sz="1400"/>
            </a:lvl6pPr>
            <a:lvl7pPr lvl="6" algn="l" rtl="0">
              <a:lnSpc>
                <a:spcPct val="85000"/>
              </a:lnSpc>
              <a:spcBef>
                <a:spcPts val="0"/>
              </a:spcBef>
              <a:spcAft>
                <a:spcPts val="0"/>
              </a:spcAft>
              <a:buClr>
                <a:schemeClr val="dk1"/>
              </a:buClr>
              <a:buSzPts val="1400"/>
              <a:buNone/>
              <a:defRPr sz="1400"/>
            </a:lvl7pPr>
            <a:lvl8pPr lvl="7" algn="l" rtl="0">
              <a:lnSpc>
                <a:spcPct val="85000"/>
              </a:lnSpc>
              <a:spcBef>
                <a:spcPts val="0"/>
              </a:spcBef>
              <a:spcAft>
                <a:spcPts val="0"/>
              </a:spcAft>
              <a:buClr>
                <a:schemeClr val="dk1"/>
              </a:buClr>
              <a:buSzPts val="1400"/>
              <a:buNone/>
              <a:defRPr sz="1400"/>
            </a:lvl8pPr>
            <a:lvl9pPr lvl="8" algn="l" rtl="0">
              <a:lnSpc>
                <a:spcPct val="85000"/>
              </a:lnSpc>
              <a:spcBef>
                <a:spcPts val="0"/>
              </a:spcBef>
              <a:spcAft>
                <a:spcPts val="0"/>
              </a:spcAft>
              <a:buClr>
                <a:schemeClr val="dk1"/>
              </a:buClr>
              <a:buSzPts val="1400"/>
              <a:buNone/>
              <a:defRPr sz="14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Agenda 3">
  <p:cSld name="Agenda_2">
    <p:spTree>
      <p:nvGrpSpPr>
        <p:cNvPr id="1" name="Shape 388"/>
        <p:cNvGrpSpPr/>
        <p:nvPr/>
      </p:nvGrpSpPr>
      <p:grpSpPr>
        <a:xfrm>
          <a:off x="0" y="0"/>
          <a:ext cx="0" cy="0"/>
          <a:chOff x="0" y="0"/>
          <a:chExt cx="0" cy="0"/>
        </a:xfrm>
      </p:grpSpPr>
      <p:sp>
        <p:nvSpPr>
          <p:cNvPr id="389" name="Google Shape;389;p62"/>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90" name="Google Shape;390;p62"/>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32185" y="324001"/>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32185" y="1577579"/>
            <a:ext cx="8479500" cy="3051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accent1"/>
              </a:buClr>
              <a:buSzPts val="1400"/>
              <a:buFont typeface="Arial"/>
              <a:buNone/>
              <a:defRPr sz="1400" b="1" i="0" u="none" strike="noStrike" cap="none">
                <a:solidFill>
                  <a:schemeClr val="accent1"/>
                </a:solidFill>
                <a:latin typeface="Arial"/>
                <a:ea typeface="Arial"/>
                <a:cs typeface="Arial"/>
                <a:sym typeface="Arial"/>
              </a:defRPr>
            </a:lvl1pPr>
            <a:lvl2pPr marL="914400" marR="0" lvl="1" indent="-228600" algn="l" rtl="0">
              <a:lnSpc>
                <a:spcPct val="100000"/>
              </a:lnSpc>
              <a:spcBef>
                <a:spcPts val="9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4" name="Google Shape;54;p13"/>
          <p:cNvSpPr txBox="1"/>
          <p:nvPr/>
        </p:nvSpPr>
        <p:spPr>
          <a:xfrm>
            <a:off x="332185" y="4869180"/>
            <a:ext cx="4105200" cy="1029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PwC</a:t>
            </a:r>
            <a:endParaRPr sz="1100" b="0" i="0" u="none" strike="noStrike" cap="none">
              <a:solidFill>
                <a:srgbClr val="000000"/>
              </a:solidFill>
              <a:latin typeface="Arial"/>
              <a:ea typeface="Arial"/>
              <a:cs typeface="Arial"/>
              <a:sym typeface="Arial"/>
            </a:endParaRPr>
          </a:p>
        </p:txBody>
      </p:sp>
      <p:sp>
        <p:nvSpPr>
          <p:cNvPr id="55" name="Google Shape;55;p13"/>
          <p:cNvSpPr txBox="1">
            <a:spLocks noGrp="1"/>
          </p:cNvSpPr>
          <p:nvPr>
            <p:ph type="dt" idx="10"/>
          </p:nvPr>
        </p:nvSpPr>
        <p:spPr>
          <a:xfrm>
            <a:off x="7488222" y="4766310"/>
            <a:ext cx="1323600" cy="102900"/>
          </a:xfrm>
          <a:prstGeom prst="rect">
            <a:avLst/>
          </a:prstGeom>
          <a:noFill/>
          <a:ln>
            <a:noFill/>
          </a:ln>
        </p:spPr>
        <p:txBody>
          <a:bodyPr spcFirstLastPara="1" wrap="square" lIns="0" tIns="0" rIns="0" bIns="0" anchor="b" anchorCtr="0">
            <a:noAutofit/>
          </a:bodyPr>
          <a:lstStyle>
            <a:lvl1pPr marR="0" lvl="0" algn="r" rtl="0">
              <a:lnSpc>
                <a:spcPct val="100000"/>
              </a:lnSpc>
              <a:spcBef>
                <a:spcPts val="0"/>
              </a:spcBef>
              <a:spcAft>
                <a:spcPts val="0"/>
              </a:spcAft>
              <a:buClr>
                <a:srgbClr val="000000"/>
              </a:buClr>
              <a:buSzPts val="1100"/>
              <a:buFont typeface="Arial"/>
              <a:buNone/>
              <a:defRPr sz="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56" name="Google Shape;56;p13"/>
          <p:cNvSpPr txBox="1">
            <a:spLocks noGrp="1"/>
          </p:cNvSpPr>
          <p:nvPr>
            <p:ph type="ftr" idx="11"/>
          </p:nvPr>
        </p:nvSpPr>
        <p:spPr>
          <a:xfrm>
            <a:off x="332184" y="4766310"/>
            <a:ext cx="4105200" cy="1029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100"/>
              <a:buFont typeface="Arial"/>
              <a:buNone/>
              <a:defRPr sz="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pos="209">
          <p15:clr>
            <a:srgbClr val="F26B43"/>
          </p15:clr>
        </p15:guide>
        <p15:guide id="3" pos="5551">
          <p15:clr>
            <a:srgbClr val="F26B43"/>
          </p15:clr>
        </p15:guide>
        <p15:guide id="4" pos="2965">
          <p15:clr>
            <a:srgbClr val="F26B43"/>
          </p15:clr>
        </p15:guide>
        <p15:guide id="5" pos="2795">
          <p15:clr>
            <a:srgbClr val="F26B43"/>
          </p15:clr>
        </p15:guide>
        <p15:guide id="6" orient="horz" pos="2916">
          <p15:clr>
            <a:srgbClr val="F26B43"/>
          </p15:clr>
        </p15:guide>
        <p15:guide id="7" pos="2045">
          <p15:clr>
            <a:srgbClr val="F26B43"/>
          </p15:clr>
        </p15:guide>
        <p15:guide id="8" pos="1877">
          <p15:clr>
            <a:srgbClr val="F26B43"/>
          </p15:clr>
        </p15:guide>
        <p15:guide id="9" pos="3714">
          <p15:clr>
            <a:srgbClr val="F26B43"/>
          </p15:clr>
        </p15:guide>
        <p15:guide id="10" pos="3883">
          <p15:clr>
            <a:srgbClr val="F26B43"/>
          </p15:clr>
        </p15:guide>
        <p15:guide id="11" orient="horz" pos="1620">
          <p15:clr>
            <a:srgbClr val="F26B43"/>
          </p15:clr>
        </p15:guide>
        <p15:guide id="12" orient="horz" pos="994">
          <p15:clr>
            <a:srgbClr val="F26B43"/>
          </p15:clr>
        </p15:guide>
        <p15:guide id="13" orient="horz" pos="859">
          <p15:clr>
            <a:srgbClr val="F26B43"/>
          </p15:clr>
        </p15:guide>
        <p15:guide id="14" orient="horz" pos="20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openxmlformats.org/officeDocument/2006/relationships/hyperlink" Target="https://www.pwc.com/gx/en/services/people-organisation/workforce-strategy-diagnostic.html" TargetMode="External"/><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g"/><Relationship Id="rId10" Type="http://schemas.openxmlformats.org/officeDocument/2006/relationships/image" Target="../media/image26.png"/><Relationship Id="rId4" Type="http://schemas.openxmlformats.org/officeDocument/2006/relationships/image" Target="../media/image20.jp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63"/>
          <p:cNvPicPr preferRelativeResize="0"/>
          <p:nvPr/>
        </p:nvPicPr>
        <p:blipFill rotWithShape="1">
          <a:blip r:embed="rId3">
            <a:alphaModFix/>
          </a:blip>
          <a:srcRect/>
          <a:stretch/>
        </p:blipFill>
        <p:spPr>
          <a:xfrm>
            <a:off x="1" y="0"/>
            <a:ext cx="9144003" cy="5144204"/>
          </a:xfrm>
          <a:prstGeom prst="rect">
            <a:avLst/>
          </a:prstGeom>
          <a:noFill/>
          <a:ln>
            <a:noFill/>
          </a:ln>
        </p:spPr>
      </p:pic>
      <p:sp>
        <p:nvSpPr>
          <p:cNvPr id="397" name="Google Shape;397;p63"/>
          <p:cNvSpPr txBox="1">
            <a:spLocks noGrp="1"/>
          </p:cNvSpPr>
          <p:nvPr>
            <p:ph type="sldNum" idx="12"/>
          </p:nvPr>
        </p:nvSpPr>
        <p:spPr>
          <a:xfrm>
            <a:off x="5616167" y="3651885"/>
            <a:ext cx="992700" cy="771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SzPts val="600"/>
              <a:buFont typeface="Arial"/>
              <a:buNone/>
            </a:pPr>
            <a:fld id="{00000000-1234-1234-1234-123412341234}" type="slidenum">
              <a:rPr lang="en"/>
              <a:t>1</a:t>
            </a:fld>
            <a:endParaRPr/>
          </a:p>
        </p:txBody>
      </p:sp>
      <p:sp>
        <p:nvSpPr>
          <p:cNvPr id="398" name="Google Shape;398;p63"/>
          <p:cNvSpPr txBox="1"/>
          <p:nvPr/>
        </p:nvSpPr>
        <p:spPr>
          <a:xfrm>
            <a:off x="332200" y="297725"/>
            <a:ext cx="4425600" cy="2058600"/>
          </a:xfrm>
          <a:prstGeom prst="rect">
            <a:avLst/>
          </a:prstGeom>
          <a:noFill/>
          <a:ln>
            <a:noFill/>
          </a:ln>
        </p:spPr>
        <p:txBody>
          <a:bodyPr spcFirstLastPara="1" wrap="square" lIns="137150" tIns="102875" rIns="137150" bIns="17145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a:latin typeface="Georgia"/>
                <a:ea typeface="Georgia"/>
                <a:cs typeface="Georgia"/>
                <a:sym typeface="Georgia"/>
              </a:rPr>
              <a:t>The re-engineered work environment</a:t>
            </a:r>
            <a:endParaRPr sz="3600" b="0" i="0" u="none" strike="noStrike" cap="none">
              <a:latin typeface="Arial"/>
              <a:ea typeface="Arial"/>
              <a:cs typeface="Arial"/>
              <a:sym typeface="Arial"/>
            </a:endParaRPr>
          </a:p>
        </p:txBody>
      </p:sp>
      <p:sp>
        <p:nvSpPr>
          <p:cNvPr id="399" name="Google Shape;399;p63"/>
          <p:cNvSpPr txBox="1"/>
          <p:nvPr/>
        </p:nvSpPr>
        <p:spPr>
          <a:xfrm>
            <a:off x="483881" y="3037313"/>
            <a:ext cx="2804700" cy="7350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100">
                <a:solidFill>
                  <a:schemeClr val="dk1"/>
                </a:solidFill>
              </a:rPr>
              <a:t>25 June 2021</a:t>
            </a:r>
            <a:endParaRPr sz="1100">
              <a:solidFill>
                <a:schemeClr val="dk1"/>
              </a:solidFill>
            </a:endParaRPr>
          </a:p>
        </p:txBody>
      </p:sp>
      <p:sp>
        <p:nvSpPr>
          <p:cNvPr id="400" name="Google Shape;400;p63"/>
          <p:cNvSpPr txBox="1"/>
          <p:nvPr/>
        </p:nvSpPr>
        <p:spPr>
          <a:xfrm>
            <a:off x="483875" y="2228850"/>
            <a:ext cx="3598800" cy="579900"/>
          </a:xfrm>
          <a:prstGeom prst="rect">
            <a:avLst/>
          </a:prstGeom>
          <a:solidFill>
            <a:srgbClr val="D93954"/>
          </a:solidFill>
          <a:ln>
            <a:noFill/>
          </a:ln>
        </p:spPr>
        <p:txBody>
          <a:bodyPr spcFirstLastPara="1" wrap="square" lIns="137150" tIns="102875" rIns="137150" bIns="1296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 sz="1600">
                <a:solidFill>
                  <a:srgbClr val="FFFFFF"/>
                </a:solidFill>
              </a:rPr>
              <a:t>Zia Paton, Digital Services Leader PwC in the Caribbean</a:t>
            </a:r>
            <a:r>
              <a:rPr lang="en" sz="1100">
                <a:solidFill>
                  <a:srgbClr val="FFFFFF"/>
                </a:solidFill>
              </a:rPr>
              <a:t> </a:t>
            </a:r>
            <a:endParaRPr sz="1100" i="0" u="none" strike="noStrike" cap="none">
              <a:solidFill>
                <a:srgbClr val="FFFFFF"/>
              </a:solidFill>
            </a:endParaRPr>
          </a:p>
        </p:txBody>
      </p:sp>
      <p:pic>
        <p:nvPicPr>
          <p:cNvPr id="401" name="Google Shape;401;p63"/>
          <p:cNvPicPr preferRelativeResize="0"/>
          <p:nvPr/>
        </p:nvPicPr>
        <p:blipFill rotWithShape="1">
          <a:blip r:embed="rId4">
            <a:alphaModFix/>
          </a:blip>
          <a:srcRect l="-10211" t="-7300" r="-10211" b="-7300"/>
          <a:stretch/>
        </p:blipFill>
        <p:spPr>
          <a:xfrm>
            <a:off x="408569" y="4026319"/>
            <a:ext cx="1006102" cy="73445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2"/>
          <p:cNvSpPr txBox="1"/>
          <p:nvPr/>
        </p:nvSpPr>
        <p:spPr>
          <a:xfrm>
            <a:off x="-7402256" y="4157663"/>
            <a:ext cx="2546700" cy="375000"/>
          </a:xfrm>
          <a:prstGeom prst="rect">
            <a:avLst/>
          </a:prstGeom>
          <a:noFill/>
          <a:ln>
            <a:noFill/>
          </a:ln>
        </p:spPr>
        <p:txBody>
          <a:bodyPr spcFirstLastPara="1" wrap="square" lIns="68575" tIns="68575" rIns="68575" bIns="68575" anchor="t" anchorCtr="0">
            <a:noAutofit/>
          </a:bodyPr>
          <a:lstStyle/>
          <a:p>
            <a:pPr marL="342900" lvl="0" indent="0" algn="ctr" rtl="0">
              <a:lnSpc>
                <a:spcPct val="115000"/>
              </a:lnSpc>
              <a:spcBef>
                <a:spcPts val="0"/>
              </a:spcBef>
              <a:spcAft>
                <a:spcPts val="0"/>
              </a:spcAft>
              <a:buNone/>
            </a:pPr>
            <a:r>
              <a:rPr lang="en" sz="700">
                <a:solidFill>
                  <a:schemeClr val="lt1"/>
                </a:solidFill>
              </a:rPr>
              <a:t>Source: World Economic Outlook, IMF, April 2020</a:t>
            </a:r>
            <a:endParaRPr sz="700"/>
          </a:p>
        </p:txBody>
      </p:sp>
      <p:sp>
        <p:nvSpPr>
          <p:cNvPr id="505" name="Google Shape;505;p72"/>
          <p:cNvSpPr txBox="1">
            <a:spLocks noGrp="1"/>
          </p:cNvSpPr>
          <p:nvPr>
            <p:ph type="sldNum" idx="12"/>
          </p:nvPr>
        </p:nvSpPr>
        <p:spPr>
          <a:xfrm>
            <a:off x="8724051" y="4885488"/>
            <a:ext cx="87600" cy="867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
              <a:t>10</a:t>
            </a:fld>
            <a:endParaRPr/>
          </a:p>
        </p:txBody>
      </p:sp>
      <p:sp>
        <p:nvSpPr>
          <p:cNvPr id="506" name="Google Shape;506;p72"/>
          <p:cNvSpPr/>
          <p:nvPr/>
        </p:nvSpPr>
        <p:spPr>
          <a:xfrm>
            <a:off x="379100" y="1807944"/>
            <a:ext cx="1491000" cy="2604900"/>
          </a:xfrm>
          <a:prstGeom prst="rect">
            <a:avLst/>
          </a:prstGeom>
          <a:solidFill>
            <a:srgbClr val="464646"/>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500">
                <a:solidFill>
                  <a:srgbClr val="FFFFFF"/>
                </a:solidFill>
              </a:rPr>
              <a:t>Assess current environment &amp; identify skills gaps and mismatches</a:t>
            </a:r>
            <a:endParaRPr sz="1500">
              <a:solidFill>
                <a:srgbClr val="FFFFFF"/>
              </a:solidFill>
            </a:endParaRPr>
          </a:p>
        </p:txBody>
      </p:sp>
      <p:sp>
        <p:nvSpPr>
          <p:cNvPr id="507" name="Google Shape;507;p72"/>
          <p:cNvSpPr/>
          <p:nvPr/>
        </p:nvSpPr>
        <p:spPr>
          <a:xfrm>
            <a:off x="2016884" y="1811145"/>
            <a:ext cx="1491000" cy="2604900"/>
          </a:xfrm>
          <a:prstGeom prst="rect">
            <a:avLst/>
          </a:prstGeom>
          <a:solidFill>
            <a:schemeClr val="accent4"/>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500">
                <a:solidFill>
                  <a:schemeClr val="dk1"/>
                </a:solidFill>
              </a:rPr>
              <a:t>Build a future-proof skills strategy</a:t>
            </a:r>
            <a:endParaRPr sz="1500">
              <a:solidFill>
                <a:schemeClr val="dk1"/>
              </a:solidFill>
            </a:endParaRPr>
          </a:p>
        </p:txBody>
      </p:sp>
      <p:sp>
        <p:nvSpPr>
          <p:cNvPr id="508" name="Google Shape;508;p72"/>
          <p:cNvSpPr/>
          <p:nvPr/>
        </p:nvSpPr>
        <p:spPr>
          <a:xfrm>
            <a:off x="3720332" y="1807828"/>
            <a:ext cx="1491000" cy="2604900"/>
          </a:xfrm>
          <a:prstGeom prst="rect">
            <a:avLst/>
          </a:prstGeom>
          <a:solidFill>
            <a:srgbClr val="464646"/>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500">
                <a:solidFill>
                  <a:srgbClr val="FFFFFF"/>
                </a:solidFill>
              </a:rPr>
              <a:t>Lay the </a:t>
            </a:r>
            <a:endParaRPr sz="1500">
              <a:solidFill>
                <a:srgbClr val="FFFFFF"/>
              </a:solidFill>
            </a:endParaRPr>
          </a:p>
          <a:p>
            <a:pPr marL="0" marR="0" lvl="0" indent="0" algn="ctr" rtl="0">
              <a:spcBef>
                <a:spcPts val="0"/>
              </a:spcBef>
              <a:spcAft>
                <a:spcPts val="0"/>
              </a:spcAft>
              <a:buNone/>
            </a:pPr>
            <a:r>
              <a:rPr lang="en" sz="1500">
                <a:solidFill>
                  <a:srgbClr val="FFFFFF"/>
                </a:solidFill>
              </a:rPr>
              <a:t>cultural foundation</a:t>
            </a:r>
            <a:endParaRPr sz="1500">
              <a:solidFill>
                <a:srgbClr val="FFFFFF"/>
              </a:solidFill>
            </a:endParaRPr>
          </a:p>
        </p:txBody>
      </p:sp>
      <p:sp>
        <p:nvSpPr>
          <p:cNvPr id="509" name="Google Shape;509;p72"/>
          <p:cNvSpPr/>
          <p:nvPr/>
        </p:nvSpPr>
        <p:spPr>
          <a:xfrm>
            <a:off x="5450585" y="1807886"/>
            <a:ext cx="1491000" cy="2604900"/>
          </a:xfrm>
          <a:prstGeom prst="rect">
            <a:avLst/>
          </a:prstGeom>
          <a:solidFill>
            <a:schemeClr val="accent4"/>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500">
                <a:solidFill>
                  <a:schemeClr val="dk1"/>
                </a:solidFill>
              </a:rPr>
              <a:t>Develop and implement upskilling</a:t>
            </a:r>
            <a:endParaRPr sz="1500">
              <a:solidFill>
                <a:schemeClr val="dk1"/>
              </a:solidFill>
            </a:endParaRPr>
          </a:p>
        </p:txBody>
      </p:sp>
      <p:sp>
        <p:nvSpPr>
          <p:cNvPr id="510" name="Google Shape;510;p72"/>
          <p:cNvSpPr/>
          <p:nvPr/>
        </p:nvSpPr>
        <p:spPr>
          <a:xfrm>
            <a:off x="7117575" y="1807886"/>
            <a:ext cx="1491000" cy="2604900"/>
          </a:xfrm>
          <a:prstGeom prst="rect">
            <a:avLst/>
          </a:prstGeom>
          <a:solidFill>
            <a:srgbClr val="464646"/>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500">
                <a:solidFill>
                  <a:srgbClr val="FFFFFF"/>
                </a:solidFill>
              </a:rPr>
              <a:t>Evaluate return on investment</a:t>
            </a:r>
            <a:endParaRPr sz="1500">
              <a:solidFill>
                <a:srgbClr val="FFFFFF"/>
              </a:solidFill>
            </a:endParaRPr>
          </a:p>
        </p:txBody>
      </p:sp>
      <p:sp>
        <p:nvSpPr>
          <p:cNvPr id="511" name="Google Shape;511;p72"/>
          <p:cNvSpPr txBox="1">
            <a:spLocks noGrp="1"/>
          </p:cNvSpPr>
          <p:nvPr>
            <p:ph type="title"/>
          </p:nvPr>
        </p:nvSpPr>
        <p:spPr>
          <a:xfrm>
            <a:off x="325325" y="319200"/>
            <a:ext cx="7320600" cy="2601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800"/>
              <a:buFont typeface="Arial"/>
              <a:buNone/>
            </a:pPr>
            <a:r>
              <a:rPr lang="en"/>
              <a:t>Building a workforce of the future</a:t>
            </a:r>
            <a:endParaRPr/>
          </a:p>
          <a:p>
            <a:pPr marL="0" lvl="0" indent="0" algn="l" rtl="0">
              <a:spcBef>
                <a:spcPts val="0"/>
              </a:spcBef>
              <a:spcAft>
                <a:spcPts val="0"/>
              </a:spcAft>
              <a:buClr>
                <a:schemeClr val="dk1"/>
              </a:buClr>
              <a:buSzPts val="800"/>
              <a:buFont typeface="Arial"/>
              <a:buNone/>
            </a:pPr>
            <a:endParaRPr/>
          </a:p>
          <a:p>
            <a:pPr marL="0" lvl="0" indent="0" algn="l" rtl="0">
              <a:spcBef>
                <a:spcPts val="0"/>
              </a:spcBef>
              <a:spcAft>
                <a:spcPts val="0"/>
              </a:spcAft>
              <a:buNone/>
            </a:pPr>
            <a:endParaRPr/>
          </a:p>
        </p:txBody>
      </p:sp>
      <p:sp>
        <p:nvSpPr>
          <p:cNvPr id="512" name="Google Shape;512;p72"/>
          <p:cNvSpPr txBox="1"/>
          <p:nvPr/>
        </p:nvSpPr>
        <p:spPr>
          <a:xfrm>
            <a:off x="270825" y="718850"/>
            <a:ext cx="849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The task of building the future skills will require active collaboration between HR functions and business units like finance. </a:t>
            </a:r>
            <a:r>
              <a:rPr lang="en">
                <a:solidFill>
                  <a:schemeClr val="accent4"/>
                </a:solidFill>
              </a:rPr>
              <a:t>Finance professionals should be active adopters and advocates for future skills</a:t>
            </a:r>
            <a:endParaRPr>
              <a:solidFill>
                <a:schemeClr val="accent4"/>
              </a:solidFill>
            </a:endParaRPr>
          </a:p>
        </p:txBody>
      </p:sp>
      <p:sp>
        <p:nvSpPr>
          <p:cNvPr id="513" name="Google Shape;513;p72"/>
          <p:cNvSpPr txBox="1"/>
          <p:nvPr/>
        </p:nvSpPr>
        <p:spPr>
          <a:xfrm>
            <a:off x="269000" y="1462500"/>
            <a:ext cx="3606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Five building blocks</a:t>
            </a:r>
            <a:endParaRPr sz="13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3"/>
          <p:cNvSpPr txBox="1">
            <a:spLocks noGrp="1"/>
          </p:cNvSpPr>
          <p:nvPr>
            <p:ph type="title"/>
          </p:nvPr>
        </p:nvSpPr>
        <p:spPr>
          <a:xfrm>
            <a:off x="332175" y="324000"/>
            <a:ext cx="8479500" cy="713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accent4"/>
                </a:solidFill>
              </a:rPr>
              <a:t>Finance Professionals must accelerate understanding and development of future skills </a:t>
            </a:r>
            <a:endParaRPr>
              <a:solidFill>
                <a:schemeClr val="accent4"/>
              </a:solidFill>
            </a:endParaRPr>
          </a:p>
        </p:txBody>
      </p:sp>
      <p:sp>
        <p:nvSpPr>
          <p:cNvPr id="520" name="Google Shape;520;p73"/>
          <p:cNvSpPr txBox="1">
            <a:spLocks noGrp="1"/>
          </p:cNvSpPr>
          <p:nvPr>
            <p:ph type="body" idx="1"/>
          </p:nvPr>
        </p:nvSpPr>
        <p:spPr>
          <a:xfrm>
            <a:off x="332175" y="1045750"/>
            <a:ext cx="3981300" cy="3358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400"/>
              <a:t>In addition to traditional skills and qualifications, Future Skills required of the finance and accounting profession may include:</a:t>
            </a:r>
            <a:endParaRPr sz="1400"/>
          </a:p>
          <a:p>
            <a:pPr marL="0" lvl="0" indent="0" algn="l" rtl="0">
              <a:spcBef>
                <a:spcPts val="500"/>
              </a:spcBef>
              <a:spcAft>
                <a:spcPts val="0"/>
              </a:spcAft>
              <a:buNone/>
            </a:pPr>
            <a:endParaRPr sz="1400"/>
          </a:p>
          <a:p>
            <a:pPr marL="0" lvl="0" indent="0" algn="l" rtl="0">
              <a:spcBef>
                <a:spcPts val="500"/>
              </a:spcBef>
              <a:spcAft>
                <a:spcPts val="0"/>
              </a:spcAft>
              <a:buNone/>
            </a:pPr>
            <a:r>
              <a:rPr lang="en" sz="1400"/>
              <a:t>Sample of future skills:</a:t>
            </a:r>
            <a:endParaRPr sz="1400"/>
          </a:p>
          <a:p>
            <a:pPr marL="457200" lvl="0" indent="-317500" algn="l" rtl="0">
              <a:spcBef>
                <a:spcPts val="500"/>
              </a:spcBef>
              <a:spcAft>
                <a:spcPts val="0"/>
              </a:spcAft>
              <a:buSzPts val="1400"/>
              <a:buChar char="•"/>
            </a:pPr>
            <a:r>
              <a:rPr lang="en" sz="1400"/>
              <a:t>Data Analytics (including use of key tools)</a:t>
            </a:r>
            <a:endParaRPr sz="1400"/>
          </a:p>
          <a:p>
            <a:pPr marL="457200" lvl="0" indent="-317500" algn="l" rtl="0">
              <a:spcBef>
                <a:spcPts val="0"/>
              </a:spcBef>
              <a:spcAft>
                <a:spcPts val="0"/>
              </a:spcAft>
              <a:buSzPts val="1400"/>
              <a:buChar char="•"/>
            </a:pPr>
            <a:r>
              <a:rPr lang="en" sz="1400"/>
              <a:t>Design Thinking</a:t>
            </a:r>
            <a:endParaRPr sz="1400"/>
          </a:p>
          <a:p>
            <a:pPr marL="457200" lvl="0" indent="-317500" algn="l" rtl="0">
              <a:spcBef>
                <a:spcPts val="0"/>
              </a:spcBef>
              <a:spcAft>
                <a:spcPts val="0"/>
              </a:spcAft>
              <a:buSzPts val="1400"/>
              <a:buChar char="•"/>
            </a:pPr>
            <a:r>
              <a:rPr lang="en" sz="1400"/>
              <a:t>Working with Visualization Tools</a:t>
            </a:r>
            <a:endParaRPr sz="1400"/>
          </a:p>
          <a:p>
            <a:pPr marL="457200" lvl="0" indent="-317500" algn="l" rtl="0">
              <a:spcBef>
                <a:spcPts val="0"/>
              </a:spcBef>
              <a:spcAft>
                <a:spcPts val="0"/>
              </a:spcAft>
              <a:buSzPts val="1400"/>
              <a:buChar char="•"/>
            </a:pPr>
            <a:r>
              <a:rPr lang="en" sz="1400"/>
              <a:t>Real Time Analytics</a:t>
            </a:r>
            <a:endParaRPr sz="1400"/>
          </a:p>
          <a:p>
            <a:pPr marL="457200" lvl="0" indent="-317500" algn="l" rtl="0">
              <a:spcBef>
                <a:spcPts val="0"/>
              </a:spcBef>
              <a:spcAft>
                <a:spcPts val="0"/>
              </a:spcAft>
              <a:buSzPts val="1400"/>
              <a:buChar char="•"/>
            </a:pPr>
            <a:r>
              <a:rPr lang="en" sz="1400"/>
              <a:t>Core data visualization concepts</a:t>
            </a:r>
            <a:endParaRPr sz="1400"/>
          </a:p>
          <a:p>
            <a:pPr marL="457200" lvl="0" indent="-317500" algn="l" rtl="0">
              <a:spcBef>
                <a:spcPts val="0"/>
              </a:spcBef>
              <a:spcAft>
                <a:spcPts val="0"/>
              </a:spcAft>
              <a:buSzPts val="1400"/>
              <a:buChar char="•"/>
            </a:pPr>
            <a:r>
              <a:rPr lang="en" sz="1400"/>
              <a:t>Data modelling and preparation</a:t>
            </a:r>
            <a:endParaRPr sz="1400"/>
          </a:p>
          <a:p>
            <a:pPr marL="457200" lvl="0" indent="-317500" algn="l" rtl="0">
              <a:spcBef>
                <a:spcPts val="0"/>
              </a:spcBef>
              <a:spcAft>
                <a:spcPts val="0"/>
              </a:spcAft>
              <a:buSzPts val="1400"/>
              <a:buChar char="•"/>
            </a:pPr>
            <a:r>
              <a:rPr lang="en" sz="1400"/>
              <a:t>Access Management/Control</a:t>
            </a:r>
            <a:endParaRPr sz="1400"/>
          </a:p>
          <a:p>
            <a:pPr marL="457200" lvl="0" indent="-317500" algn="l" rtl="0">
              <a:spcBef>
                <a:spcPts val="0"/>
              </a:spcBef>
              <a:spcAft>
                <a:spcPts val="0"/>
              </a:spcAft>
              <a:buSzPts val="1400"/>
              <a:buChar char="•"/>
            </a:pPr>
            <a:r>
              <a:rPr lang="en" sz="1400"/>
              <a:t>Automating Routine Reports</a:t>
            </a:r>
            <a:endParaRPr sz="1400"/>
          </a:p>
          <a:p>
            <a:pPr marL="457200" lvl="0" indent="-317500" algn="l" rtl="0">
              <a:spcBef>
                <a:spcPts val="0"/>
              </a:spcBef>
              <a:spcAft>
                <a:spcPts val="0"/>
              </a:spcAft>
              <a:buSzPts val="1400"/>
              <a:buChar char="•"/>
            </a:pPr>
            <a:r>
              <a:rPr lang="en" sz="1400"/>
              <a:t>R scripting in Power BI</a:t>
            </a:r>
            <a:endParaRPr sz="1400"/>
          </a:p>
          <a:p>
            <a:pPr marL="457200" lvl="0" indent="-317500" algn="l" rtl="0">
              <a:spcBef>
                <a:spcPts val="0"/>
              </a:spcBef>
              <a:spcAft>
                <a:spcPts val="0"/>
              </a:spcAft>
              <a:buSzPts val="1400"/>
              <a:buChar char="•"/>
            </a:pPr>
            <a:r>
              <a:rPr lang="en" sz="1400"/>
              <a:t>Python scripting in Power BI</a:t>
            </a:r>
            <a:endParaRPr sz="1400"/>
          </a:p>
          <a:p>
            <a:pPr marL="0" lvl="0" indent="0" algn="l" rtl="0">
              <a:spcBef>
                <a:spcPts val="500"/>
              </a:spcBef>
              <a:spcAft>
                <a:spcPts val="500"/>
              </a:spcAft>
              <a:buNone/>
            </a:pPr>
            <a:endParaRPr sz="1400"/>
          </a:p>
        </p:txBody>
      </p:sp>
      <p:sp>
        <p:nvSpPr>
          <p:cNvPr id="521" name="Google Shape;521;p73"/>
          <p:cNvSpPr txBox="1">
            <a:spLocks noGrp="1"/>
          </p:cNvSpPr>
          <p:nvPr>
            <p:ph type="sldNum" idx="12"/>
          </p:nvPr>
        </p:nvSpPr>
        <p:spPr>
          <a:xfrm>
            <a:off x="6163867" y="4869180"/>
            <a:ext cx="2648100" cy="1029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11</a:t>
            </a:fld>
            <a:endParaRPr/>
          </a:p>
        </p:txBody>
      </p:sp>
      <p:sp>
        <p:nvSpPr>
          <p:cNvPr id="522" name="Google Shape;522;p73"/>
          <p:cNvSpPr txBox="1"/>
          <p:nvPr/>
        </p:nvSpPr>
        <p:spPr>
          <a:xfrm>
            <a:off x="4372600" y="3075875"/>
            <a:ext cx="4316100" cy="1647000"/>
          </a:xfrm>
          <a:prstGeom prst="rect">
            <a:avLst/>
          </a:prstGeom>
          <a:solidFill>
            <a:srgbClr val="DEDEDE"/>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PwC tools to support you:</a:t>
            </a:r>
            <a:endParaRPr sz="11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rgbClr val="D04A02"/>
                </a:solidFill>
              </a:rPr>
              <a:t>ProEdge:</a:t>
            </a:r>
            <a:r>
              <a:rPr lang="en">
                <a:solidFill>
                  <a:srgbClr val="D04A02"/>
                </a:solidFill>
              </a:rPr>
              <a:t> </a:t>
            </a:r>
            <a:r>
              <a:rPr lang="en"/>
              <a:t>One platform to assess gaps and fill them </a:t>
            </a:r>
            <a:r>
              <a:rPr lang="en">
                <a:solidFill>
                  <a:schemeClr val="dk1"/>
                </a:solidFill>
              </a:rPr>
              <a:t>through personalised upskilling for each person. </a:t>
            </a:r>
            <a:endParaRPr/>
          </a:p>
        </p:txBody>
      </p:sp>
      <p:sp>
        <p:nvSpPr>
          <p:cNvPr id="523" name="Google Shape;523;p73"/>
          <p:cNvSpPr txBox="1"/>
          <p:nvPr/>
        </p:nvSpPr>
        <p:spPr>
          <a:xfrm>
            <a:off x="4382851" y="3608925"/>
            <a:ext cx="274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rgbClr val="D04A02"/>
                </a:solidFill>
                <a:hlinkClick r:id="rId3">
                  <a:extLst>
                    <a:ext uri="{A12FA001-AC4F-418D-AE19-62706E023703}">
                      <ahyp:hlinkClr xmlns:ahyp="http://schemas.microsoft.com/office/drawing/2018/hyperlinkcolor" val="tx"/>
                    </a:ext>
                  </a:extLst>
                </a:hlinkClick>
              </a:rPr>
              <a:t>Workforce Strategy Diagnostic</a:t>
            </a:r>
            <a:endParaRPr>
              <a:solidFill>
                <a:srgbClr val="D04A02"/>
              </a:solidFill>
            </a:endParaRPr>
          </a:p>
        </p:txBody>
      </p:sp>
      <p:sp>
        <p:nvSpPr>
          <p:cNvPr id="524" name="Google Shape;524;p73"/>
          <p:cNvSpPr txBox="1"/>
          <p:nvPr/>
        </p:nvSpPr>
        <p:spPr>
          <a:xfrm>
            <a:off x="4381561" y="3381775"/>
            <a:ext cx="3505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FREE diagnostic tool:</a:t>
            </a:r>
            <a:endParaRPr sz="900" b="1"/>
          </a:p>
        </p:txBody>
      </p:sp>
      <p:sp>
        <p:nvSpPr>
          <p:cNvPr id="525" name="Google Shape;525;p73"/>
          <p:cNvSpPr txBox="1"/>
          <p:nvPr/>
        </p:nvSpPr>
        <p:spPr>
          <a:xfrm>
            <a:off x="5283200" y="3327400"/>
            <a:ext cx="7315200" cy="85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526" name="Google Shape;526;p73"/>
          <p:cNvPicPr preferRelativeResize="0"/>
          <p:nvPr/>
        </p:nvPicPr>
        <p:blipFill rotWithShape="1">
          <a:blip r:embed="rId4">
            <a:alphaModFix/>
          </a:blip>
          <a:srcRect b="12945"/>
          <a:stretch/>
        </p:blipFill>
        <p:spPr>
          <a:xfrm>
            <a:off x="4372600" y="710925"/>
            <a:ext cx="4256976" cy="22604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74"/>
          <p:cNvSpPr txBox="1">
            <a:spLocks noGrp="1"/>
          </p:cNvSpPr>
          <p:nvPr>
            <p:ph type="title"/>
          </p:nvPr>
        </p:nvSpPr>
        <p:spPr>
          <a:xfrm>
            <a:off x="174082" y="170358"/>
            <a:ext cx="8940300" cy="3180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400"/>
              </a:spcAft>
              <a:buClr>
                <a:schemeClr val="dk1"/>
              </a:buClr>
              <a:buSzPts val="1100"/>
              <a:buFont typeface="Arial"/>
              <a:buNone/>
            </a:pPr>
            <a:r>
              <a:rPr lang="en" sz="1500" b="1"/>
              <a:t>Case Study Trinidad and Tobago:</a:t>
            </a:r>
            <a:r>
              <a:rPr lang="en" sz="1500"/>
              <a:t> Job Evaluation and Compensation Exercise in across Civil Service</a:t>
            </a:r>
            <a:endParaRPr sz="1500"/>
          </a:p>
        </p:txBody>
      </p:sp>
      <p:sp>
        <p:nvSpPr>
          <p:cNvPr id="533" name="Google Shape;533;p74"/>
          <p:cNvSpPr txBox="1">
            <a:spLocks noGrp="1"/>
          </p:cNvSpPr>
          <p:nvPr>
            <p:ph type="sldNum" idx="12"/>
          </p:nvPr>
        </p:nvSpPr>
        <p:spPr>
          <a:xfrm>
            <a:off x="6163867" y="4684752"/>
            <a:ext cx="2648100" cy="1029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12</a:t>
            </a:fld>
            <a:endParaRPr/>
          </a:p>
        </p:txBody>
      </p:sp>
      <p:sp>
        <p:nvSpPr>
          <p:cNvPr id="534" name="Google Shape;534;p74"/>
          <p:cNvSpPr txBox="1"/>
          <p:nvPr/>
        </p:nvSpPr>
        <p:spPr>
          <a:xfrm>
            <a:off x="6163866" y="4811026"/>
            <a:ext cx="2648100" cy="10290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r>
              <a:rPr lang="en" sz="600">
                <a:solidFill>
                  <a:schemeClr val="dk1"/>
                </a:solidFill>
              </a:rPr>
              <a:t>September 2020</a:t>
            </a:r>
            <a:endParaRPr sz="1100"/>
          </a:p>
        </p:txBody>
      </p:sp>
      <p:sp>
        <p:nvSpPr>
          <p:cNvPr id="535" name="Google Shape;535;p74"/>
          <p:cNvSpPr txBox="1"/>
          <p:nvPr/>
        </p:nvSpPr>
        <p:spPr>
          <a:xfrm>
            <a:off x="7410300" y="3417109"/>
            <a:ext cx="1558500" cy="1664400"/>
          </a:xfrm>
          <a:prstGeom prst="rect">
            <a:avLst/>
          </a:prstGeom>
          <a:solidFill>
            <a:srgbClr val="EB8C00"/>
          </a:solid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100" b="1">
                <a:solidFill>
                  <a:schemeClr val="lt1"/>
                </a:solidFill>
              </a:rPr>
              <a:t>Vision 2030</a:t>
            </a:r>
            <a:endParaRPr sz="1100" b="1">
              <a:solidFill>
                <a:schemeClr val="lt1"/>
              </a:solidFill>
            </a:endParaRPr>
          </a:p>
          <a:p>
            <a:pPr marL="203200" marR="0" lvl="0" indent="-247650" algn="l" rtl="0">
              <a:lnSpc>
                <a:spcPct val="100000"/>
              </a:lnSpc>
              <a:spcBef>
                <a:spcPts val="200"/>
              </a:spcBef>
              <a:spcAft>
                <a:spcPts val="0"/>
              </a:spcAft>
              <a:buClr>
                <a:srgbClr val="FFFFFF"/>
              </a:buClr>
              <a:buSzPts val="1100"/>
              <a:buChar char="-"/>
            </a:pPr>
            <a:r>
              <a:rPr lang="en" sz="1100">
                <a:solidFill>
                  <a:srgbClr val="FFFFFF"/>
                </a:solidFill>
              </a:rPr>
              <a:t>High performing Public Service</a:t>
            </a:r>
            <a:endParaRPr sz="1100">
              <a:solidFill>
                <a:srgbClr val="FFFFFF"/>
              </a:solidFill>
            </a:endParaRPr>
          </a:p>
          <a:p>
            <a:pPr marL="203200" marR="0" lvl="0" indent="-247650" algn="l" rtl="0">
              <a:lnSpc>
                <a:spcPct val="100000"/>
              </a:lnSpc>
              <a:spcBef>
                <a:spcPts val="200"/>
              </a:spcBef>
              <a:spcAft>
                <a:spcPts val="0"/>
              </a:spcAft>
              <a:buClr>
                <a:srgbClr val="FFFFFF"/>
              </a:buClr>
              <a:buSzPts val="1100"/>
              <a:buChar char="-"/>
            </a:pPr>
            <a:r>
              <a:rPr lang="en" sz="1100">
                <a:solidFill>
                  <a:srgbClr val="FFFFFF"/>
                </a:solidFill>
              </a:rPr>
              <a:t>Institutional transformation</a:t>
            </a:r>
            <a:endParaRPr sz="1100">
              <a:solidFill>
                <a:srgbClr val="FFFFFF"/>
              </a:solidFill>
            </a:endParaRPr>
          </a:p>
          <a:p>
            <a:pPr marL="203200" marR="0" lvl="0" indent="-247650" algn="l" rtl="0">
              <a:lnSpc>
                <a:spcPct val="100000"/>
              </a:lnSpc>
              <a:spcBef>
                <a:spcPts val="200"/>
              </a:spcBef>
              <a:spcAft>
                <a:spcPts val="0"/>
              </a:spcAft>
              <a:buClr>
                <a:srgbClr val="FFFFFF"/>
              </a:buClr>
              <a:buSzPts val="1100"/>
              <a:buChar char="-"/>
            </a:pPr>
            <a:r>
              <a:rPr lang="en" sz="1100">
                <a:solidFill>
                  <a:srgbClr val="FFFFFF"/>
                </a:solidFill>
              </a:rPr>
              <a:t>Inclusive, objective, transparent operations</a:t>
            </a:r>
            <a:endParaRPr sz="800">
              <a:solidFill>
                <a:schemeClr val="dk1"/>
              </a:solidFill>
            </a:endParaRPr>
          </a:p>
          <a:p>
            <a:pPr marL="203200" lvl="0" indent="-177800" algn="ctr" rtl="0">
              <a:spcBef>
                <a:spcPts val="200"/>
              </a:spcBef>
              <a:spcAft>
                <a:spcPts val="200"/>
              </a:spcAft>
              <a:buNone/>
            </a:pPr>
            <a:endParaRPr sz="1400" b="1">
              <a:solidFill>
                <a:srgbClr val="FFFFFF"/>
              </a:solidFill>
            </a:endParaRPr>
          </a:p>
        </p:txBody>
      </p:sp>
      <p:cxnSp>
        <p:nvCxnSpPr>
          <p:cNvPr id="536" name="Google Shape;536;p74"/>
          <p:cNvCxnSpPr>
            <a:endCxn id="537" idx="2"/>
          </p:cNvCxnSpPr>
          <p:nvPr/>
        </p:nvCxnSpPr>
        <p:spPr>
          <a:xfrm rot="10800000" flipH="1">
            <a:off x="6174488" y="1129628"/>
            <a:ext cx="600" cy="3447600"/>
          </a:xfrm>
          <a:prstGeom prst="straightConnector1">
            <a:avLst/>
          </a:prstGeom>
          <a:noFill/>
          <a:ln w="19050" cap="flat" cmpd="sng">
            <a:solidFill>
              <a:schemeClr val="dk2"/>
            </a:solidFill>
            <a:prstDash val="solid"/>
            <a:round/>
            <a:headEnd type="none" w="med" len="med"/>
            <a:tailEnd type="none" w="med" len="med"/>
          </a:ln>
        </p:spPr>
      </p:cxnSp>
      <p:cxnSp>
        <p:nvCxnSpPr>
          <p:cNvPr id="538" name="Google Shape;538;p74"/>
          <p:cNvCxnSpPr>
            <a:stCxn id="539" idx="3"/>
            <a:endCxn id="540" idx="0"/>
          </p:cNvCxnSpPr>
          <p:nvPr/>
        </p:nvCxnSpPr>
        <p:spPr>
          <a:xfrm>
            <a:off x="3663788" y="1807489"/>
            <a:ext cx="588300" cy="969600"/>
          </a:xfrm>
          <a:prstGeom prst="bentConnector2">
            <a:avLst/>
          </a:prstGeom>
          <a:noFill/>
          <a:ln w="9525" cap="flat" cmpd="sng">
            <a:solidFill>
              <a:schemeClr val="dk2"/>
            </a:solidFill>
            <a:prstDash val="solid"/>
            <a:round/>
            <a:headEnd type="none" w="med" len="med"/>
            <a:tailEnd type="none" w="med" len="med"/>
          </a:ln>
        </p:spPr>
      </p:cxnSp>
      <p:cxnSp>
        <p:nvCxnSpPr>
          <p:cNvPr id="541" name="Google Shape;541;p74"/>
          <p:cNvCxnSpPr>
            <a:stCxn id="539" idx="1"/>
            <a:endCxn id="542" idx="0"/>
          </p:cNvCxnSpPr>
          <p:nvPr/>
        </p:nvCxnSpPr>
        <p:spPr>
          <a:xfrm flipH="1">
            <a:off x="994388" y="1807489"/>
            <a:ext cx="515100" cy="988500"/>
          </a:xfrm>
          <a:prstGeom prst="bentConnector2">
            <a:avLst/>
          </a:prstGeom>
          <a:noFill/>
          <a:ln w="9525" cap="flat" cmpd="sng">
            <a:solidFill>
              <a:schemeClr val="dk2"/>
            </a:solidFill>
            <a:prstDash val="solid"/>
            <a:round/>
            <a:headEnd type="none" w="med" len="med"/>
            <a:tailEnd type="none" w="med" len="med"/>
          </a:ln>
        </p:spPr>
      </p:cxnSp>
      <p:sp>
        <p:nvSpPr>
          <p:cNvPr id="543" name="Google Shape;543;p74"/>
          <p:cNvSpPr txBox="1"/>
          <p:nvPr/>
        </p:nvSpPr>
        <p:spPr>
          <a:xfrm>
            <a:off x="390994" y="3047118"/>
            <a:ext cx="1220100" cy="311700"/>
          </a:xfrm>
          <a:prstGeom prst="rect">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None/>
            </a:pPr>
            <a:r>
              <a:rPr lang="en" sz="1100">
                <a:solidFill>
                  <a:srgbClr val="FFFFFF"/>
                </a:solidFill>
                <a:latin typeface="Georgia"/>
                <a:ea typeface="Georgia"/>
                <a:cs typeface="Georgia"/>
                <a:sym typeface="Georgia"/>
              </a:rPr>
              <a:t>Stat. Authorities</a:t>
            </a:r>
            <a:endParaRPr sz="1100">
              <a:solidFill>
                <a:srgbClr val="FFFFFF"/>
              </a:solidFill>
              <a:latin typeface="Georgia"/>
              <a:ea typeface="Georgia"/>
              <a:cs typeface="Georgia"/>
              <a:sym typeface="Georgia"/>
            </a:endParaRPr>
          </a:p>
        </p:txBody>
      </p:sp>
      <p:sp>
        <p:nvSpPr>
          <p:cNvPr id="544" name="Google Shape;544;p74"/>
          <p:cNvSpPr txBox="1"/>
          <p:nvPr/>
        </p:nvSpPr>
        <p:spPr>
          <a:xfrm>
            <a:off x="7413506" y="1154865"/>
            <a:ext cx="1558500" cy="2226900"/>
          </a:xfrm>
          <a:prstGeom prst="rect">
            <a:avLst/>
          </a:prstGeom>
          <a:solidFill>
            <a:srgbClr val="E69138"/>
          </a:solid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100" b="1">
                <a:solidFill>
                  <a:srgbClr val="FFFFFF"/>
                </a:solidFill>
              </a:rPr>
              <a:t>A Classification and Compensation System</a:t>
            </a:r>
            <a:r>
              <a:rPr lang="en" sz="1100">
                <a:solidFill>
                  <a:srgbClr val="FFFFFF"/>
                </a:solidFill>
              </a:rPr>
              <a:t> that is:</a:t>
            </a:r>
            <a:endParaRPr sz="1100">
              <a:solidFill>
                <a:srgbClr val="FFFFFF"/>
              </a:solidFill>
            </a:endParaRPr>
          </a:p>
          <a:p>
            <a:pPr marL="0" lvl="0" indent="0" algn="l" rtl="0">
              <a:spcBef>
                <a:spcPts val="0"/>
              </a:spcBef>
              <a:spcAft>
                <a:spcPts val="0"/>
              </a:spcAft>
              <a:buNone/>
            </a:pPr>
            <a:endParaRPr sz="400">
              <a:solidFill>
                <a:srgbClr val="FFFFFF"/>
              </a:solidFill>
            </a:endParaRPr>
          </a:p>
          <a:p>
            <a:pPr marL="203200" lvl="0" indent="-247650" algn="l" rtl="0">
              <a:spcBef>
                <a:spcPts val="0"/>
              </a:spcBef>
              <a:spcAft>
                <a:spcPts val="0"/>
              </a:spcAft>
              <a:buClr>
                <a:srgbClr val="FFFFFF"/>
              </a:buClr>
              <a:buSzPts val="1100"/>
              <a:buChar char="-"/>
            </a:pPr>
            <a:r>
              <a:rPr lang="en" sz="1100">
                <a:solidFill>
                  <a:srgbClr val="FFFFFF"/>
                </a:solidFill>
              </a:rPr>
              <a:t>efficient and effective</a:t>
            </a:r>
            <a:endParaRPr sz="1100">
              <a:solidFill>
                <a:srgbClr val="FFFFFF"/>
              </a:solidFill>
            </a:endParaRPr>
          </a:p>
          <a:p>
            <a:pPr marL="203200" lvl="0" indent="-247650" algn="l" rtl="0">
              <a:spcBef>
                <a:spcPts val="0"/>
              </a:spcBef>
              <a:spcAft>
                <a:spcPts val="0"/>
              </a:spcAft>
              <a:buClr>
                <a:srgbClr val="FFFFFF"/>
              </a:buClr>
              <a:buSzPts val="1100"/>
              <a:buChar char="-"/>
            </a:pPr>
            <a:r>
              <a:rPr lang="en" sz="1100">
                <a:solidFill>
                  <a:srgbClr val="FFFFFF"/>
                </a:solidFill>
              </a:rPr>
              <a:t>technically sound</a:t>
            </a:r>
            <a:endParaRPr sz="1100">
              <a:solidFill>
                <a:srgbClr val="FFFFFF"/>
              </a:solidFill>
            </a:endParaRPr>
          </a:p>
          <a:p>
            <a:pPr marL="203200" lvl="0" indent="-247650" algn="l" rtl="0">
              <a:spcBef>
                <a:spcPts val="0"/>
              </a:spcBef>
              <a:spcAft>
                <a:spcPts val="0"/>
              </a:spcAft>
              <a:buClr>
                <a:srgbClr val="FFFFFF"/>
              </a:buClr>
              <a:buSzPts val="1100"/>
              <a:buChar char="-"/>
            </a:pPr>
            <a:r>
              <a:rPr lang="en" sz="1100">
                <a:solidFill>
                  <a:srgbClr val="FFFFFF"/>
                </a:solidFill>
              </a:rPr>
              <a:t>flexible and easily updated</a:t>
            </a:r>
            <a:endParaRPr sz="1100">
              <a:solidFill>
                <a:srgbClr val="FFFFFF"/>
              </a:solidFill>
            </a:endParaRPr>
          </a:p>
          <a:p>
            <a:pPr marL="203200" lvl="0" indent="-247650" algn="l" rtl="0">
              <a:spcBef>
                <a:spcPts val="0"/>
              </a:spcBef>
              <a:spcAft>
                <a:spcPts val="0"/>
              </a:spcAft>
              <a:buClr>
                <a:srgbClr val="FFFFFF"/>
              </a:buClr>
              <a:buSzPts val="1100"/>
              <a:buChar char="-"/>
            </a:pPr>
            <a:r>
              <a:rPr lang="en" sz="1100">
                <a:solidFill>
                  <a:srgbClr val="FFFFFF"/>
                </a:solidFill>
              </a:rPr>
              <a:t>able to support the current and future needs of the Service</a:t>
            </a:r>
            <a:endParaRPr sz="1100">
              <a:solidFill>
                <a:srgbClr val="FFFFFF"/>
              </a:solidFill>
            </a:endParaRPr>
          </a:p>
        </p:txBody>
      </p:sp>
      <p:sp>
        <p:nvSpPr>
          <p:cNvPr id="545" name="Google Shape;545;p74"/>
          <p:cNvSpPr txBox="1"/>
          <p:nvPr/>
        </p:nvSpPr>
        <p:spPr>
          <a:xfrm>
            <a:off x="235688" y="613928"/>
            <a:ext cx="4718100" cy="515700"/>
          </a:xfrm>
          <a:prstGeom prst="rect">
            <a:avLst/>
          </a:prstGeom>
          <a:solidFill>
            <a:srgbClr val="EB8C00"/>
          </a:solid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200" b="1">
                <a:solidFill>
                  <a:srgbClr val="FFFFFF"/>
                </a:solidFill>
              </a:rPr>
              <a:t>VISION 2030</a:t>
            </a:r>
            <a:endParaRPr sz="1200" b="1">
              <a:solidFill>
                <a:srgbClr val="FFFFFF"/>
              </a:solidFill>
            </a:endParaRPr>
          </a:p>
          <a:p>
            <a:pPr marL="0" lvl="0" indent="0" algn="ctr" rtl="0">
              <a:spcBef>
                <a:spcPts val="400"/>
              </a:spcBef>
              <a:spcAft>
                <a:spcPts val="0"/>
              </a:spcAft>
              <a:buNone/>
            </a:pPr>
            <a:r>
              <a:rPr lang="en" sz="1200" b="1">
                <a:solidFill>
                  <a:srgbClr val="FFFFFF"/>
                </a:solidFill>
              </a:rPr>
              <a:t>GOOD GOVERNANCE &amp; SERVICE EXCELLENCE</a:t>
            </a:r>
            <a:endParaRPr sz="1200">
              <a:solidFill>
                <a:srgbClr val="FFFFFF"/>
              </a:solidFill>
            </a:endParaRPr>
          </a:p>
          <a:p>
            <a:pPr marL="0" lvl="0" indent="0" algn="l" rtl="0">
              <a:spcBef>
                <a:spcPts val="400"/>
              </a:spcBef>
              <a:spcAft>
                <a:spcPts val="400"/>
              </a:spcAft>
              <a:buNone/>
            </a:pPr>
            <a:endParaRPr sz="1200" b="1">
              <a:solidFill>
                <a:srgbClr val="FFFFFF"/>
              </a:solidFill>
            </a:endParaRPr>
          </a:p>
        </p:txBody>
      </p:sp>
      <p:sp>
        <p:nvSpPr>
          <p:cNvPr id="546" name="Google Shape;546;p74"/>
          <p:cNvSpPr txBox="1"/>
          <p:nvPr/>
        </p:nvSpPr>
        <p:spPr>
          <a:xfrm>
            <a:off x="217350" y="3504270"/>
            <a:ext cx="4718100" cy="4566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100" b="1"/>
              <a:t>Effective functioning of the Service is impeded by the current</a:t>
            </a:r>
            <a:endParaRPr sz="1100" b="1"/>
          </a:p>
          <a:p>
            <a:pPr marL="0" lvl="0" indent="0" algn="ctr" rtl="0">
              <a:spcBef>
                <a:spcPts val="0"/>
              </a:spcBef>
              <a:spcAft>
                <a:spcPts val="0"/>
              </a:spcAft>
              <a:buNone/>
            </a:pPr>
            <a:r>
              <a:rPr lang="en" sz="1100" b="1"/>
              <a:t>Classification and Compensation System:</a:t>
            </a:r>
            <a:endParaRPr sz="1100" b="1"/>
          </a:p>
        </p:txBody>
      </p:sp>
      <p:sp>
        <p:nvSpPr>
          <p:cNvPr id="547" name="Google Shape;547;p74"/>
          <p:cNvSpPr/>
          <p:nvPr/>
        </p:nvSpPr>
        <p:spPr>
          <a:xfrm>
            <a:off x="1714294" y="4018020"/>
            <a:ext cx="1793400" cy="5157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100">
                <a:solidFill>
                  <a:srgbClr val="FFFFFF"/>
                </a:solidFill>
              </a:rPr>
              <a:t>Misaligned with current requirements of a modern day Service</a:t>
            </a:r>
            <a:endParaRPr sz="1100">
              <a:solidFill>
                <a:srgbClr val="FFFFFF"/>
              </a:solidFill>
            </a:endParaRPr>
          </a:p>
        </p:txBody>
      </p:sp>
      <p:sp>
        <p:nvSpPr>
          <p:cNvPr id="548" name="Google Shape;548;p74"/>
          <p:cNvSpPr/>
          <p:nvPr/>
        </p:nvSpPr>
        <p:spPr>
          <a:xfrm>
            <a:off x="3583481" y="4018020"/>
            <a:ext cx="1369500" cy="5157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100">
                <a:solidFill>
                  <a:srgbClr val="FFFFFF"/>
                </a:solidFill>
              </a:rPr>
              <a:t>Need for greater flexibility in response to change</a:t>
            </a:r>
            <a:endParaRPr sz="1100">
              <a:solidFill>
                <a:srgbClr val="FFFFFF"/>
              </a:solidFill>
            </a:endParaRPr>
          </a:p>
        </p:txBody>
      </p:sp>
      <p:sp>
        <p:nvSpPr>
          <p:cNvPr id="549" name="Google Shape;549;p74"/>
          <p:cNvSpPr/>
          <p:nvPr/>
        </p:nvSpPr>
        <p:spPr>
          <a:xfrm>
            <a:off x="268781" y="4018020"/>
            <a:ext cx="1369500" cy="5157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100">
                <a:solidFill>
                  <a:srgbClr val="FFFFFF"/>
                </a:solidFill>
              </a:rPr>
              <a:t>Est. since 1960’s</a:t>
            </a:r>
            <a:endParaRPr sz="1100">
              <a:solidFill>
                <a:srgbClr val="FFFFFF"/>
              </a:solidFill>
            </a:endParaRPr>
          </a:p>
        </p:txBody>
      </p:sp>
      <p:grpSp>
        <p:nvGrpSpPr>
          <p:cNvPr id="550" name="Google Shape;550;p74"/>
          <p:cNvGrpSpPr/>
          <p:nvPr/>
        </p:nvGrpSpPr>
        <p:grpSpPr>
          <a:xfrm>
            <a:off x="3675694" y="2052980"/>
            <a:ext cx="1126350" cy="1274045"/>
            <a:chOff x="4900925" y="4002225"/>
            <a:chExt cx="1501800" cy="1580113"/>
          </a:xfrm>
        </p:grpSpPr>
        <p:sp>
          <p:nvSpPr>
            <p:cNvPr id="551" name="Google Shape;551;p74"/>
            <p:cNvSpPr txBox="1"/>
            <p:nvPr/>
          </p:nvSpPr>
          <p:spPr>
            <a:xfrm>
              <a:off x="4900925" y="5235238"/>
              <a:ext cx="1501800" cy="347100"/>
            </a:xfrm>
            <a:prstGeom prst="rect">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None/>
              </a:pPr>
              <a:r>
                <a:rPr lang="en" sz="1100">
                  <a:solidFill>
                    <a:srgbClr val="FFFFFF"/>
                  </a:solidFill>
                  <a:latin typeface="Georgia"/>
                  <a:ea typeface="Georgia"/>
                  <a:cs typeface="Georgia"/>
                  <a:sym typeface="Georgia"/>
                </a:rPr>
                <a:t>Positions</a:t>
              </a:r>
              <a:endParaRPr sz="900">
                <a:latin typeface="Georgia"/>
                <a:ea typeface="Georgia"/>
                <a:cs typeface="Georgia"/>
                <a:sym typeface="Georgia"/>
              </a:endParaRPr>
            </a:p>
          </p:txBody>
        </p:sp>
        <p:sp>
          <p:nvSpPr>
            <p:cNvPr id="552" name="Google Shape;552;p74"/>
            <p:cNvSpPr txBox="1"/>
            <p:nvPr/>
          </p:nvSpPr>
          <p:spPr>
            <a:xfrm>
              <a:off x="4900925" y="4319187"/>
              <a:ext cx="1501800" cy="415500"/>
            </a:xfrm>
            <a:prstGeom prst="rect">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t" anchorCtr="0">
              <a:noAutofit/>
            </a:bodyPr>
            <a:lstStyle/>
            <a:p>
              <a:pPr marL="0" lvl="0" indent="0" algn="ctr" rtl="0">
                <a:spcBef>
                  <a:spcPts val="0"/>
                </a:spcBef>
                <a:spcAft>
                  <a:spcPts val="0"/>
                </a:spcAft>
                <a:buNone/>
              </a:pPr>
              <a:r>
                <a:rPr lang="en" sz="1100">
                  <a:solidFill>
                    <a:srgbClr val="FFFFFF"/>
                  </a:solidFill>
                  <a:latin typeface="Georgia"/>
                  <a:ea typeface="Georgia"/>
                  <a:cs typeface="Georgia"/>
                  <a:sym typeface="Georgia"/>
                </a:rPr>
                <a:t>Employees</a:t>
              </a:r>
              <a:endParaRPr sz="1100">
                <a:solidFill>
                  <a:srgbClr val="FFFFFF"/>
                </a:solidFill>
                <a:latin typeface="Georgia"/>
                <a:ea typeface="Georgia"/>
                <a:cs typeface="Georgia"/>
                <a:sym typeface="Georgia"/>
              </a:endParaRPr>
            </a:p>
            <a:p>
              <a:pPr marL="0" lvl="0" indent="0" algn="ctr" rtl="0">
                <a:spcBef>
                  <a:spcPts val="0"/>
                </a:spcBef>
                <a:spcAft>
                  <a:spcPts val="0"/>
                </a:spcAft>
                <a:buNone/>
              </a:pPr>
              <a:r>
                <a:rPr lang="en" sz="800">
                  <a:solidFill>
                    <a:srgbClr val="FFFFFF"/>
                  </a:solidFill>
                  <a:latin typeface="Georgia"/>
                  <a:ea typeface="Georgia"/>
                  <a:cs typeface="Georgia"/>
                  <a:sym typeface="Georgia"/>
                </a:rPr>
                <a:t>(Establishment)</a:t>
              </a:r>
              <a:endParaRPr sz="800">
                <a:solidFill>
                  <a:srgbClr val="FFFFFF"/>
                </a:solidFill>
                <a:latin typeface="Georgia"/>
                <a:ea typeface="Georgia"/>
                <a:cs typeface="Georgia"/>
                <a:sym typeface="Georgia"/>
              </a:endParaRPr>
            </a:p>
          </p:txBody>
        </p:sp>
        <p:sp>
          <p:nvSpPr>
            <p:cNvPr id="553" name="Google Shape;553;p74"/>
            <p:cNvSpPr txBox="1"/>
            <p:nvPr/>
          </p:nvSpPr>
          <p:spPr>
            <a:xfrm>
              <a:off x="5034852" y="4002225"/>
              <a:ext cx="1264500" cy="415500"/>
            </a:xfrm>
            <a:prstGeom prst="rect">
              <a:avLst/>
            </a:prstGeom>
            <a:solidFill>
              <a:srgbClr val="A61C00"/>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1500" b="1">
                  <a:solidFill>
                    <a:srgbClr val="FFFFFF"/>
                  </a:solidFill>
                  <a:latin typeface="Georgia"/>
                  <a:ea typeface="Georgia"/>
                  <a:cs typeface="Georgia"/>
                  <a:sym typeface="Georgia"/>
                </a:rPr>
                <a:t>33,000</a:t>
              </a:r>
              <a:endParaRPr sz="1500" b="1">
                <a:solidFill>
                  <a:srgbClr val="FFFFFF"/>
                </a:solidFill>
                <a:latin typeface="Georgia"/>
                <a:ea typeface="Georgia"/>
                <a:cs typeface="Georgia"/>
                <a:sym typeface="Georgia"/>
              </a:endParaRPr>
            </a:p>
          </p:txBody>
        </p:sp>
        <p:sp>
          <p:nvSpPr>
            <p:cNvPr id="540" name="Google Shape;540;p74"/>
            <p:cNvSpPr txBox="1"/>
            <p:nvPr/>
          </p:nvSpPr>
          <p:spPr>
            <a:xfrm>
              <a:off x="5037177" y="4900464"/>
              <a:ext cx="1264500" cy="415500"/>
            </a:xfrm>
            <a:prstGeom prst="rect">
              <a:avLst/>
            </a:prstGeom>
            <a:solidFill>
              <a:srgbClr val="A61C00"/>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1500" b="1">
                  <a:solidFill>
                    <a:srgbClr val="FFFFFF"/>
                  </a:solidFill>
                  <a:latin typeface="Georgia"/>
                  <a:ea typeface="Georgia"/>
                  <a:cs typeface="Georgia"/>
                  <a:sym typeface="Georgia"/>
                </a:rPr>
                <a:t>1,651</a:t>
              </a:r>
              <a:endParaRPr sz="1500" b="1">
                <a:solidFill>
                  <a:srgbClr val="FFFFFF"/>
                </a:solidFill>
                <a:latin typeface="Georgia"/>
                <a:ea typeface="Georgia"/>
                <a:cs typeface="Georgia"/>
                <a:sym typeface="Georgia"/>
              </a:endParaRPr>
            </a:p>
          </p:txBody>
        </p:sp>
      </p:grpSp>
      <p:sp>
        <p:nvSpPr>
          <p:cNvPr id="542" name="Google Shape;542;p74"/>
          <p:cNvSpPr txBox="1"/>
          <p:nvPr/>
        </p:nvSpPr>
        <p:spPr>
          <a:xfrm>
            <a:off x="520333" y="2796027"/>
            <a:ext cx="948300" cy="311700"/>
          </a:xfrm>
          <a:prstGeom prst="rect">
            <a:avLst/>
          </a:prstGeom>
          <a:solidFill>
            <a:srgbClr val="A61C00"/>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1500" b="1">
                <a:solidFill>
                  <a:srgbClr val="FFFFFF"/>
                </a:solidFill>
                <a:latin typeface="Georgia"/>
                <a:ea typeface="Georgia"/>
                <a:cs typeface="Georgia"/>
                <a:sym typeface="Georgia"/>
              </a:rPr>
              <a:t>8</a:t>
            </a:r>
            <a:endParaRPr sz="1500" b="1">
              <a:solidFill>
                <a:srgbClr val="FFFFFF"/>
              </a:solidFill>
              <a:latin typeface="Georgia"/>
              <a:ea typeface="Georgia"/>
              <a:cs typeface="Georgia"/>
              <a:sym typeface="Georgia"/>
            </a:endParaRPr>
          </a:p>
        </p:txBody>
      </p:sp>
      <p:sp>
        <p:nvSpPr>
          <p:cNvPr id="554" name="Google Shape;554;p74"/>
          <p:cNvSpPr txBox="1"/>
          <p:nvPr/>
        </p:nvSpPr>
        <p:spPr>
          <a:xfrm>
            <a:off x="418144" y="2317745"/>
            <a:ext cx="1126500" cy="426300"/>
          </a:xfrm>
          <a:prstGeom prst="rect">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None/>
            </a:pPr>
            <a:r>
              <a:rPr lang="en" sz="1100">
                <a:solidFill>
                  <a:srgbClr val="FFFFFF"/>
                </a:solidFill>
                <a:latin typeface="Georgia"/>
                <a:ea typeface="Georgia"/>
                <a:cs typeface="Georgia"/>
                <a:sym typeface="Georgia"/>
              </a:rPr>
              <a:t>Ministries | THA | Other</a:t>
            </a:r>
            <a:endParaRPr sz="1100">
              <a:latin typeface="Georgia"/>
              <a:ea typeface="Georgia"/>
              <a:cs typeface="Georgia"/>
              <a:sym typeface="Georgia"/>
            </a:endParaRPr>
          </a:p>
        </p:txBody>
      </p:sp>
      <p:sp>
        <p:nvSpPr>
          <p:cNvPr id="555" name="Google Shape;555;p74"/>
          <p:cNvSpPr txBox="1"/>
          <p:nvPr/>
        </p:nvSpPr>
        <p:spPr>
          <a:xfrm>
            <a:off x="518589" y="2080021"/>
            <a:ext cx="948300" cy="311700"/>
          </a:xfrm>
          <a:prstGeom prst="rect">
            <a:avLst/>
          </a:prstGeom>
          <a:solidFill>
            <a:srgbClr val="A61C00"/>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1500" b="1">
                <a:solidFill>
                  <a:srgbClr val="FFFFFF"/>
                </a:solidFill>
                <a:latin typeface="Georgia"/>
                <a:ea typeface="Georgia"/>
                <a:cs typeface="Georgia"/>
                <a:sym typeface="Georgia"/>
              </a:rPr>
              <a:t>40</a:t>
            </a:r>
            <a:endParaRPr sz="1500" b="1">
              <a:solidFill>
                <a:srgbClr val="FFFFFF"/>
              </a:solidFill>
              <a:latin typeface="Georgia"/>
              <a:ea typeface="Georgia"/>
              <a:cs typeface="Georgia"/>
              <a:sym typeface="Georgia"/>
            </a:endParaRPr>
          </a:p>
        </p:txBody>
      </p:sp>
      <p:sp>
        <p:nvSpPr>
          <p:cNvPr id="539" name="Google Shape;539;p74"/>
          <p:cNvSpPr/>
          <p:nvPr/>
        </p:nvSpPr>
        <p:spPr>
          <a:xfrm>
            <a:off x="1509488" y="1422139"/>
            <a:ext cx="2154300" cy="77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56" name="Google Shape;556;p74"/>
          <p:cNvSpPr txBox="1"/>
          <p:nvPr/>
        </p:nvSpPr>
        <p:spPr>
          <a:xfrm>
            <a:off x="1615200" y="1419271"/>
            <a:ext cx="1892100" cy="232500"/>
          </a:xfrm>
          <a:prstGeom prst="rect">
            <a:avLst/>
          </a:prstGeom>
          <a:solidFill>
            <a:srgbClr val="434343"/>
          </a:solid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100">
                <a:solidFill>
                  <a:srgbClr val="FFFFFF"/>
                </a:solidFill>
              </a:rPr>
              <a:t>CIVIL SERVICE</a:t>
            </a:r>
            <a:endParaRPr sz="1100" b="1">
              <a:solidFill>
                <a:srgbClr val="FFFFFF"/>
              </a:solidFill>
            </a:endParaRPr>
          </a:p>
        </p:txBody>
      </p:sp>
      <p:sp>
        <p:nvSpPr>
          <p:cNvPr id="557" name="Google Shape;557;p74"/>
          <p:cNvSpPr txBox="1"/>
          <p:nvPr/>
        </p:nvSpPr>
        <p:spPr>
          <a:xfrm>
            <a:off x="1615200" y="1689827"/>
            <a:ext cx="1892100" cy="232500"/>
          </a:xfrm>
          <a:prstGeom prst="rect">
            <a:avLst/>
          </a:prstGeom>
          <a:solidFill>
            <a:srgbClr val="434343"/>
          </a:solid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None/>
            </a:pPr>
            <a:r>
              <a:rPr lang="en" sz="1100">
                <a:solidFill>
                  <a:srgbClr val="FFFFFF"/>
                </a:solidFill>
              </a:rPr>
              <a:t>THA</a:t>
            </a:r>
            <a:endParaRPr sz="1100" b="1"/>
          </a:p>
        </p:txBody>
      </p:sp>
      <p:sp>
        <p:nvSpPr>
          <p:cNvPr id="558" name="Google Shape;558;p74"/>
          <p:cNvSpPr txBox="1"/>
          <p:nvPr/>
        </p:nvSpPr>
        <p:spPr>
          <a:xfrm>
            <a:off x="1615200" y="1960382"/>
            <a:ext cx="1892100" cy="232500"/>
          </a:xfrm>
          <a:prstGeom prst="rect">
            <a:avLst/>
          </a:prstGeom>
          <a:solidFill>
            <a:srgbClr val="434343"/>
          </a:solid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None/>
            </a:pPr>
            <a:r>
              <a:rPr lang="en" sz="1100">
                <a:solidFill>
                  <a:srgbClr val="FFFFFF"/>
                </a:solidFill>
              </a:rPr>
              <a:t>STATUTORY AUTHORITIES</a:t>
            </a:r>
            <a:endParaRPr sz="1100">
              <a:solidFill>
                <a:srgbClr val="FFFFFF"/>
              </a:solidFill>
            </a:endParaRPr>
          </a:p>
        </p:txBody>
      </p:sp>
      <p:cxnSp>
        <p:nvCxnSpPr>
          <p:cNvPr id="559" name="Google Shape;559;p74"/>
          <p:cNvCxnSpPr/>
          <p:nvPr/>
        </p:nvCxnSpPr>
        <p:spPr>
          <a:xfrm rot="10800000" flipH="1">
            <a:off x="108788" y="3403609"/>
            <a:ext cx="4872300" cy="13500"/>
          </a:xfrm>
          <a:prstGeom prst="straightConnector1">
            <a:avLst/>
          </a:prstGeom>
          <a:noFill/>
          <a:ln w="19050" cap="flat" cmpd="sng">
            <a:solidFill>
              <a:schemeClr val="dk2"/>
            </a:solidFill>
            <a:prstDash val="solid"/>
            <a:round/>
            <a:headEnd type="none" w="med" len="med"/>
            <a:tailEnd type="none" w="med" len="med"/>
          </a:ln>
        </p:spPr>
      </p:cxnSp>
      <p:sp>
        <p:nvSpPr>
          <p:cNvPr id="560" name="Google Shape;560;p74"/>
          <p:cNvSpPr/>
          <p:nvPr/>
        </p:nvSpPr>
        <p:spPr>
          <a:xfrm rot="5400000">
            <a:off x="2331367" y="2930052"/>
            <a:ext cx="437700" cy="260400"/>
          </a:xfrm>
          <a:prstGeom prst="stripedRightArrow">
            <a:avLst>
              <a:gd name="adj1" fmla="val 50000"/>
              <a:gd name="adj2" fmla="val 50000"/>
            </a:avLst>
          </a:prstGeom>
          <a:solidFill>
            <a:srgbClr val="CC0000"/>
          </a:solidFill>
          <a:ln w="9525" cap="flat" cmpd="sng">
            <a:solidFill>
              <a:srgbClr val="F3F3F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61" name="Google Shape;561;p74"/>
          <p:cNvSpPr/>
          <p:nvPr/>
        </p:nvSpPr>
        <p:spPr>
          <a:xfrm rot="5400000" flipH="1">
            <a:off x="2336548" y="2407921"/>
            <a:ext cx="426300" cy="260400"/>
          </a:xfrm>
          <a:prstGeom prst="stripedRightArrow">
            <a:avLst>
              <a:gd name="adj1" fmla="val 50000"/>
              <a:gd name="adj2" fmla="val 50000"/>
            </a:avLst>
          </a:prstGeom>
          <a:solidFill>
            <a:srgbClr val="CC0000"/>
          </a:solidFill>
          <a:ln w="9525" cap="flat" cmpd="sng">
            <a:solidFill>
              <a:srgbClr val="F3F3F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62" name="Google Shape;562;p74"/>
          <p:cNvSpPr txBox="1"/>
          <p:nvPr/>
        </p:nvSpPr>
        <p:spPr>
          <a:xfrm>
            <a:off x="5170856" y="805103"/>
            <a:ext cx="1857000" cy="4211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endParaRPr/>
          </a:p>
        </p:txBody>
      </p:sp>
      <p:sp>
        <p:nvSpPr>
          <p:cNvPr id="537" name="Google Shape;537;p74"/>
          <p:cNvSpPr txBox="1"/>
          <p:nvPr/>
        </p:nvSpPr>
        <p:spPr>
          <a:xfrm>
            <a:off x="4980938" y="613928"/>
            <a:ext cx="2388300" cy="515700"/>
          </a:xfrm>
          <a:prstGeom prst="rect">
            <a:avLst/>
          </a:prstGeom>
          <a:noFill/>
          <a:ln w="9525" cap="flat" cmpd="sng">
            <a:solidFill>
              <a:srgbClr val="000000"/>
            </a:solidFill>
            <a:prstDash val="dot"/>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400" b="1"/>
              <a:t>The Exercise</a:t>
            </a:r>
            <a:endParaRPr sz="1400" b="1"/>
          </a:p>
        </p:txBody>
      </p:sp>
      <p:cxnSp>
        <p:nvCxnSpPr>
          <p:cNvPr id="563" name="Google Shape;563;p74"/>
          <p:cNvCxnSpPr/>
          <p:nvPr/>
        </p:nvCxnSpPr>
        <p:spPr>
          <a:xfrm rot="-5400000" flipH="1">
            <a:off x="3339019" y="2976222"/>
            <a:ext cx="3420000" cy="600"/>
          </a:xfrm>
          <a:prstGeom prst="bentConnector3">
            <a:avLst>
              <a:gd name="adj1" fmla="val 50000"/>
            </a:avLst>
          </a:prstGeom>
          <a:noFill/>
          <a:ln w="9525" cap="flat" cmpd="sng">
            <a:solidFill>
              <a:schemeClr val="dk2"/>
            </a:solidFill>
            <a:prstDash val="dot"/>
            <a:round/>
            <a:headEnd type="none" w="med" len="med"/>
            <a:tailEnd type="none" w="med" len="med"/>
          </a:ln>
        </p:spPr>
      </p:cxnSp>
      <p:cxnSp>
        <p:nvCxnSpPr>
          <p:cNvPr id="564" name="Google Shape;564;p74"/>
          <p:cNvCxnSpPr/>
          <p:nvPr/>
        </p:nvCxnSpPr>
        <p:spPr>
          <a:xfrm rot="-5400000" flipH="1">
            <a:off x="5510719" y="3090522"/>
            <a:ext cx="3420000" cy="600"/>
          </a:xfrm>
          <a:prstGeom prst="bentConnector3">
            <a:avLst>
              <a:gd name="adj1" fmla="val 50000"/>
            </a:avLst>
          </a:prstGeom>
          <a:noFill/>
          <a:ln w="9525" cap="flat" cmpd="sng">
            <a:solidFill>
              <a:schemeClr val="dk2"/>
            </a:solidFill>
            <a:prstDash val="dot"/>
            <a:round/>
            <a:headEnd type="none" w="med" len="med"/>
            <a:tailEnd type="none" w="med" len="med"/>
          </a:ln>
        </p:spPr>
      </p:cxnSp>
      <p:sp>
        <p:nvSpPr>
          <p:cNvPr id="565" name="Google Shape;565;p74"/>
          <p:cNvSpPr/>
          <p:nvPr/>
        </p:nvSpPr>
        <p:spPr>
          <a:xfrm rot="10800000" flipH="1">
            <a:off x="7027556" y="1473428"/>
            <a:ext cx="384600" cy="260400"/>
          </a:xfrm>
          <a:prstGeom prst="stripedRightArrow">
            <a:avLst>
              <a:gd name="adj1" fmla="val 50000"/>
              <a:gd name="adj2" fmla="val 50000"/>
            </a:avLst>
          </a:prstGeom>
          <a:solidFill>
            <a:srgbClr val="CC0000"/>
          </a:solidFill>
          <a:ln w="9525" cap="flat" cmpd="sng">
            <a:solidFill>
              <a:srgbClr val="F3F3F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66" name="Google Shape;566;p74"/>
          <p:cNvSpPr/>
          <p:nvPr/>
        </p:nvSpPr>
        <p:spPr>
          <a:xfrm flipH="1">
            <a:off x="7027481" y="2445053"/>
            <a:ext cx="384600" cy="260400"/>
          </a:xfrm>
          <a:prstGeom prst="stripedRightArrow">
            <a:avLst>
              <a:gd name="adj1" fmla="val 50000"/>
              <a:gd name="adj2" fmla="val 50000"/>
            </a:avLst>
          </a:prstGeom>
          <a:solidFill>
            <a:srgbClr val="CC0000"/>
          </a:solidFill>
          <a:ln w="9525" cap="flat" cmpd="sng">
            <a:solidFill>
              <a:srgbClr val="F3F3F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67" name="Google Shape;567;p74"/>
          <p:cNvSpPr txBox="1"/>
          <p:nvPr/>
        </p:nvSpPr>
        <p:spPr>
          <a:xfrm>
            <a:off x="7410301" y="613928"/>
            <a:ext cx="1558500" cy="515700"/>
          </a:xfrm>
          <a:prstGeom prst="rect">
            <a:avLst/>
          </a:prstGeom>
          <a:solidFill>
            <a:srgbClr val="EB8C00"/>
          </a:solidFill>
          <a:ln w="9525" cap="flat" cmpd="sng">
            <a:solidFill>
              <a:srgbClr val="000000"/>
            </a:solidFill>
            <a:prstDash val="dot"/>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400" b="1">
                <a:solidFill>
                  <a:srgbClr val="FFFFFF"/>
                </a:solidFill>
              </a:rPr>
              <a:t>The Outcome</a:t>
            </a:r>
            <a:endParaRPr sz="1400" b="1">
              <a:solidFill>
                <a:srgbClr val="FFFFFF"/>
              </a:solidFill>
            </a:endParaRPr>
          </a:p>
        </p:txBody>
      </p:sp>
      <p:cxnSp>
        <p:nvCxnSpPr>
          <p:cNvPr id="568" name="Google Shape;568;p74"/>
          <p:cNvCxnSpPr/>
          <p:nvPr/>
        </p:nvCxnSpPr>
        <p:spPr>
          <a:xfrm rot="10800000" flipH="1">
            <a:off x="108788" y="1302630"/>
            <a:ext cx="4872300" cy="13500"/>
          </a:xfrm>
          <a:prstGeom prst="straightConnector1">
            <a:avLst/>
          </a:prstGeom>
          <a:noFill/>
          <a:ln w="19050" cap="flat" cmpd="sng">
            <a:solidFill>
              <a:schemeClr val="dk2"/>
            </a:solidFill>
            <a:prstDash val="solid"/>
            <a:round/>
            <a:headEnd type="none" w="med" len="med"/>
            <a:tailEnd type="none" w="med" len="med"/>
          </a:ln>
        </p:spPr>
      </p:cxnSp>
      <p:sp>
        <p:nvSpPr>
          <p:cNvPr id="569" name="Google Shape;569;p74"/>
          <p:cNvSpPr/>
          <p:nvPr/>
        </p:nvSpPr>
        <p:spPr>
          <a:xfrm rot="10800000" flipH="1">
            <a:off x="7027556" y="3416528"/>
            <a:ext cx="384600" cy="260400"/>
          </a:xfrm>
          <a:prstGeom prst="stripedRightArrow">
            <a:avLst>
              <a:gd name="adj1" fmla="val 50000"/>
              <a:gd name="adj2" fmla="val 50000"/>
            </a:avLst>
          </a:prstGeom>
          <a:solidFill>
            <a:srgbClr val="CC0000"/>
          </a:solidFill>
          <a:ln w="9525" cap="flat" cmpd="sng">
            <a:solidFill>
              <a:srgbClr val="F3F3F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70" name="Google Shape;570;p74"/>
          <p:cNvSpPr/>
          <p:nvPr/>
        </p:nvSpPr>
        <p:spPr>
          <a:xfrm flipH="1">
            <a:off x="7027481" y="4388153"/>
            <a:ext cx="384600" cy="260400"/>
          </a:xfrm>
          <a:prstGeom prst="stripedRightArrow">
            <a:avLst>
              <a:gd name="adj1" fmla="val 50000"/>
              <a:gd name="adj2" fmla="val 50000"/>
            </a:avLst>
          </a:prstGeom>
          <a:solidFill>
            <a:srgbClr val="CC0000"/>
          </a:solidFill>
          <a:ln w="9525" cap="flat" cmpd="sng">
            <a:solidFill>
              <a:srgbClr val="F3F3F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71" name="Google Shape;571;p74"/>
          <p:cNvSpPr txBox="1"/>
          <p:nvPr/>
        </p:nvSpPr>
        <p:spPr>
          <a:xfrm>
            <a:off x="5291288" y="1030084"/>
            <a:ext cx="1793400" cy="426300"/>
          </a:xfrm>
          <a:prstGeom prst="rect">
            <a:avLst/>
          </a:prstGeom>
          <a:solidFill>
            <a:srgbClr val="A61C00"/>
          </a:solid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100">
                <a:solidFill>
                  <a:srgbClr val="FFFFFF"/>
                </a:solidFill>
              </a:rPr>
              <a:t>250 Benchmark Positions</a:t>
            </a:r>
            <a:endParaRPr sz="1100">
              <a:solidFill>
                <a:srgbClr val="FFFFFF"/>
              </a:solidFill>
            </a:endParaRPr>
          </a:p>
          <a:p>
            <a:pPr marL="0" lvl="0" indent="0" algn="ctr" rtl="0">
              <a:spcBef>
                <a:spcPts val="0"/>
              </a:spcBef>
              <a:spcAft>
                <a:spcPts val="0"/>
              </a:spcAft>
              <a:buNone/>
            </a:pPr>
            <a:r>
              <a:rPr lang="en" sz="1100">
                <a:solidFill>
                  <a:srgbClr val="FFFFFF"/>
                </a:solidFill>
              </a:rPr>
              <a:t>1,451 Other Positions</a:t>
            </a:r>
            <a:endParaRPr sz="1100">
              <a:solidFill>
                <a:srgbClr val="FFFFFF"/>
              </a:solidFill>
            </a:endParaRPr>
          </a:p>
          <a:p>
            <a:pPr marL="0" lvl="0" indent="0" algn="ctr" rtl="0">
              <a:spcBef>
                <a:spcPts val="0"/>
              </a:spcBef>
              <a:spcAft>
                <a:spcPts val="0"/>
              </a:spcAft>
              <a:buNone/>
            </a:pPr>
            <a:endParaRPr sz="1100">
              <a:solidFill>
                <a:srgbClr val="FFFFFF"/>
              </a:solidFill>
            </a:endParaRPr>
          </a:p>
        </p:txBody>
      </p:sp>
      <p:sp>
        <p:nvSpPr>
          <p:cNvPr id="572" name="Google Shape;572;p74"/>
          <p:cNvSpPr/>
          <p:nvPr/>
        </p:nvSpPr>
        <p:spPr>
          <a:xfrm>
            <a:off x="5510269" y="1576253"/>
            <a:ext cx="1369500" cy="3573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100">
                <a:solidFill>
                  <a:srgbClr val="FFFFFF"/>
                </a:solidFill>
              </a:rPr>
              <a:t>Diagnostic Assessment </a:t>
            </a:r>
            <a:endParaRPr sz="1100">
              <a:solidFill>
                <a:srgbClr val="FFFFFF"/>
              </a:solidFill>
            </a:endParaRPr>
          </a:p>
        </p:txBody>
      </p:sp>
      <p:sp>
        <p:nvSpPr>
          <p:cNvPr id="573" name="Google Shape;573;p74"/>
          <p:cNvSpPr/>
          <p:nvPr/>
        </p:nvSpPr>
        <p:spPr>
          <a:xfrm>
            <a:off x="5510269" y="4568258"/>
            <a:ext cx="1369500" cy="357300"/>
          </a:xfrm>
          <a:prstGeom prst="rect">
            <a:avLst/>
          </a:prstGeom>
          <a:solidFill>
            <a:srgbClr val="B7B7B7"/>
          </a:solidFill>
          <a:ln w="9525" cap="flat" cmpd="sng">
            <a:solidFill>
              <a:srgbClr val="CCCCCC"/>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100"/>
              <a:t>Transition / Implementation </a:t>
            </a:r>
            <a:endParaRPr sz="1100"/>
          </a:p>
        </p:txBody>
      </p:sp>
      <p:sp>
        <p:nvSpPr>
          <p:cNvPr id="574" name="Google Shape;574;p74"/>
          <p:cNvSpPr/>
          <p:nvPr/>
        </p:nvSpPr>
        <p:spPr>
          <a:xfrm>
            <a:off x="5510269" y="2178027"/>
            <a:ext cx="1369500" cy="3573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100">
                <a:solidFill>
                  <a:srgbClr val="FFFFFF"/>
                </a:solidFill>
              </a:rPr>
              <a:t>Job Analysis</a:t>
            </a:r>
            <a:endParaRPr sz="1100">
              <a:solidFill>
                <a:srgbClr val="FFFFFF"/>
              </a:solidFill>
            </a:endParaRPr>
          </a:p>
        </p:txBody>
      </p:sp>
      <p:sp>
        <p:nvSpPr>
          <p:cNvPr id="575" name="Google Shape;575;p74"/>
          <p:cNvSpPr/>
          <p:nvPr/>
        </p:nvSpPr>
        <p:spPr>
          <a:xfrm>
            <a:off x="5510269" y="2779800"/>
            <a:ext cx="1369500" cy="3573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100">
                <a:solidFill>
                  <a:srgbClr val="FFFFFF"/>
                </a:solidFill>
              </a:rPr>
              <a:t>Develop Job Descriptions </a:t>
            </a:r>
            <a:endParaRPr sz="1100">
              <a:solidFill>
                <a:srgbClr val="FFFFFF"/>
              </a:solidFill>
            </a:endParaRPr>
          </a:p>
        </p:txBody>
      </p:sp>
      <p:sp>
        <p:nvSpPr>
          <p:cNvPr id="576" name="Google Shape;576;p74"/>
          <p:cNvSpPr/>
          <p:nvPr/>
        </p:nvSpPr>
        <p:spPr>
          <a:xfrm>
            <a:off x="5510269" y="3381574"/>
            <a:ext cx="1369500" cy="3573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100">
                <a:solidFill>
                  <a:srgbClr val="FFFFFF"/>
                </a:solidFill>
              </a:rPr>
              <a:t>Job Eval | Web based JE System</a:t>
            </a:r>
            <a:endParaRPr sz="1100">
              <a:solidFill>
                <a:srgbClr val="FFFFFF"/>
              </a:solidFill>
            </a:endParaRPr>
          </a:p>
        </p:txBody>
      </p:sp>
      <p:sp>
        <p:nvSpPr>
          <p:cNvPr id="577" name="Google Shape;577;p74"/>
          <p:cNvSpPr/>
          <p:nvPr/>
        </p:nvSpPr>
        <p:spPr>
          <a:xfrm>
            <a:off x="5510269" y="3983348"/>
            <a:ext cx="1369500" cy="357300"/>
          </a:xfrm>
          <a:prstGeom prst="rect">
            <a:avLst/>
          </a:prstGeom>
          <a:solidFill>
            <a:srgbClr val="CC0000"/>
          </a:solidFill>
          <a:ln w="9525" cap="flat" cmpd="sng">
            <a:solidFill>
              <a:srgbClr val="CC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100">
                <a:solidFill>
                  <a:srgbClr val="FFFFFF"/>
                </a:solidFill>
              </a:rPr>
              <a:t>Compensation Survey</a:t>
            </a:r>
            <a:endParaRPr sz="1100">
              <a:solidFill>
                <a:srgbClr val="FFFFFF"/>
              </a:solidFill>
            </a:endParaRPr>
          </a:p>
        </p:txBody>
      </p:sp>
      <p:sp>
        <p:nvSpPr>
          <p:cNvPr id="578" name="Google Shape;578;p74"/>
          <p:cNvSpPr/>
          <p:nvPr/>
        </p:nvSpPr>
        <p:spPr>
          <a:xfrm rot="5400000" flipH="1">
            <a:off x="736348" y="1264921"/>
            <a:ext cx="426300" cy="260400"/>
          </a:xfrm>
          <a:prstGeom prst="stripedRightArrow">
            <a:avLst>
              <a:gd name="adj1" fmla="val 50000"/>
              <a:gd name="adj2" fmla="val 50000"/>
            </a:avLst>
          </a:prstGeom>
          <a:solidFill>
            <a:srgbClr val="EB8C00"/>
          </a:solidFill>
          <a:ln w="9525" cap="flat" cmpd="sng">
            <a:solidFill>
              <a:srgbClr val="F3F3F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79" name="Google Shape;579;p74"/>
          <p:cNvSpPr/>
          <p:nvPr/>
        </p:nvSpPr>
        <p:spPr>
          <a:xfrm rot="5400000">
            <a:off x="3988717" y="1272702"/>
            <a:ext cx="437700" cy="260400"/>
          </a:xfrm>
          <a:prstGeom prst="stripedRightArrow">
            <a:avLst>
              <a:gd name="adj1" fmla="val 50000"/>
              <a:gd name="adj2" fmla="val 50000"/>
            </a:avLst>
          </a:prstGeom>
          <a:solidFill>
            <a:srgbClr val="EB8C00"/>
          </a:solidFill>
          <a:ln w="9525" cap="flat" cmpd="sng">
            <a:solidFill>
              <a:srgbClr val="F3F3F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80" name="Google Shape;580;p74"/>
          <p:cNvSpPr txBox="1"/>
          <p:nvPr/>
        </p:nvSpPr>
        <p:spPr>
          <a:xfrm>
            <a:off x="65925" y="1386859"/>
            <a:ext cx="948300" cy="4077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100"/>
              <a:t> </a:t>
            </a: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4"/>
        <p:cNvGrpSpPr/>
        <p:nvPr/>
      </p:nvGrpSpPr>
      <p:grpSpPr>
        <a:xfrm>
          <a:off x="0" y="0"/>
          <a:ext cx="0" cy="0"/>
          <a:chOff x="0" y="0"/>
          <a:chExt cx="0" cy="0"/>
        </a:xfrm>
      </p:grpSpPr>
      <p:sp>
        <p:nvSpPr>
          <p:cNvPr id="585" name="Google Shape;585;p75"/>
          <p:cNvSpPr txBox="1"/>
          <p:nvPr/>
        </p:nvSpPr>
        <p:spPr>
          <a:xfrm>
            <a:off x="507319" y="1293806"/>
            <a:ext cx="3993300" cy="1520100"/>
          </a:xfrm>
          <a:prstGeom prst="rect">
            <a:avLst/>
          </a:prstGeom>
          <a:noFill/>
          <a:ln>
            <a:noFill/>
          </a:ln>
        </p:spPr>
        <p:txBody>
          <a:bodyPr spcFirstLastPara="1" wrap="square" lIns="137150" tIns="102875" rIns="137150" bIns="17145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a:solidFill>
                  <a:srgbClr val="FFFFFF"/>
                </a:solidFill>
                <a:latin typeface="Georgia"/>
                <a:ea typeface="Georgia"/>
                <a:cs typeface="Georgia"/>
                <a:sym typeface="Georgia"/>
              </a:rPr>
              <a:t>Digital</a:t>
            </a:r>
            <a:endParaRPr sz="3600">
              <a:solidFill>
                <a:srgbClr val="FFFFFF"/>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3600"/>
              <a:buFont typeface="Arial"/>
              <a:buNone/>
            </a:pPr>
            <a:r>
              <a:rPr lang="en" sz="2500">
                <a:solidFill>
                  <a:srgbClr val="FFFFFF"/>
                </a:solidFill>
                <a:latin typeface="Georgia"/>
                <a:ea typeface="Georgia"/>
                <a:cs typeface="Georgia"/>
                <a:sym typeface="Georgia"/>
              </a:rPr>
              <a:t>(sharing the PwC Story)</a:t>
            </a:r>
            <a:endParaRPr sz="2500">
              <a:solidFill>
                <a:srgbClr val="FFFFFF"/>
              </a:solidFill>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76"/>
          <p:cNvSpPr txBox="1">
            <a:spLocks noGrp="1"/>
          </p:cNvSpPr>
          <p:nvPr>
            <p:ph type="title"/>
          </p:nvPr>
        </p:nvSpPr>
        <p:spPr>
          <a:xfrm>
            <a:off x="332185" y="324000"/>
            <a:ext cx="8479500" cy="1040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Digital Adoption - What worked then, won’t work now - there has been a shift in mindset</a:t>
            </a:r>
            <a:endParaRPr/>
          </a:p>
          <a:p>
            <a:pPr marL="0" lvl="0" indent="0" algn="l" rtl="0">
              <a:spcBef>
                <a:spcPts val="0"/>
              </a:spcBef>
              <a:spcAft>
                <a:spcPts val="0"/>
              </a:spcAft>
              <a:buNone/>
            </a:pPr>
            <a:endParaRPr/>
          </a:p>
        </p:txBody>
      </p:sp>
      <p:sp>
        <p:nvSpPr>
          <p:cNvPr id="591" name="Google Shape;591;p76"/>
          <p:cNvSpPr txBox="1">
            <a:spLocks noGrp="1"/>
          </p:cNvSpPr>
          <p:nvPr>
            <p:ph type="sldNum" idx="12"/>
          </p:nvPr>
        </p:nvSpPr>
        <p:spPr>
          <a:xfrm>
            <a:off x="6163867" y="4869180"/>
            <a:ext cx="2648100" cy="1029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14</a:t>
            </a:fld>
            <a:endParaRPr/>
          </a:p>
        </p:txBody>
      </p:sp>
      <p:sp>
        <p:nvSpPr>
          <p:cNvPr id="592" name="Google Shape;592;p76"/>
          <p:cNvSpPr txBox="1"/>
          <p:nvPr/>
        </p:nvSpPr>
        <p:spPr>
          <a:xfrm>
            <a:off x="332250" y="2462763"/>
            <a:ext cx="1400400" cy="389700"/>
          </a:xfrm>
          <a:prstGeom prst="rect">
            <a:avLst/>
          </a:prstGeom>
          <a:solidFill>
            <a:schemeClr val="accent1"/>
          </a:solidFill>
          <a:ln>
            <a:noFill/>
          </a:ln>
        </p:spPr>
        <p:txBody>
          <a:bodyPr spcFirstLastPara="1" wrap="square" lIns="308600" tIns="68575" rIns="308600" bIns="137150" anchor="ctr" anchorCtr="0">
            <a:noAutofit/>
          </a:bodyPr>
          <a:lstStyle/>
          <a:p>
            <a:pPr marL="0" marR="0" lvl="0" indent="0" algn="ctr" rtl="0">
              <a:spcBef>
                <a:spcPts val="0"/>
              </a:spcBef>
              <a:spcAft>
                <a:spcPts val="0"/>
              </a:spcAft>
              <a:buNone/>
            </a:pPr>
            <a:endParaRPr sz="1800"/>
          </a:p>
        </p:txBody>
      </p:sp>
      <p:sp>
        <p:nvSpPr>
          <p:cNvPr id="593" name="Google Shape;593;p76"/>
          <p:cNvSpPr txBox="1"/>
          <p:nvPr/>
        </p:nvSpPr>
        <p:spPr>
          <a:xfrm>
            <a:off x="332250" y="1745675"/>
            <a:ext cx="2085300" cy="424200"/>
          </a:xfrm>
          <a:prstGeom prst="rect">
            <a:avLst/>
          </a:prstGeom>
          <a:solidFill>
            <a:schemeClr val="accent1"/>
          </a:solidFill>
          <a:ln>
            <a:noFill/>
          </a:ln>
        </p:spPr>
        <p:txBody>
          <a:bodyPr spcFirstLastPara="1" wrap="square" lIns="308600" tIns="68575" rIns="308600" bIns="137150" anchor="ctr" anchorCtr="0">
            <a:noAutofit/>
          </a:bodyPr>
          <a:lstStyle/>
          <a:p>
            <a:pPr marL="0" marR="0" lvl="0" indent="0" algn="ctr" rtl="0">
              <a:spcBef>
                <a:spcPts val="0"/>
              </a:spcBef>
              <a:spcAft>
                <a:spcPts val="0"/>
              </a:spcAft>
              <a:buNone/>
            </a:pPr>
            <a:endParaRPr sz="1800"/>
          </a:p>
        </p:txBody>
      </p:sp>
      <p:sp>
        <p:nvSpPr>
          <p:cNvPr id="594" name="Google Shape;594;p76"/>
          <p:cNvSpPr txBox="1"/>
          <p:nvPr/>
        </p:nvSpPr>
        <p:spPr>
          <a:xfrm>
            <a:off x="332250" y="3179851"/>
            <a:ext cx="1411800" cy="424200"/>
          </a:xfrm>
          <a:prstGeom prst="rect">
            <a:avLst/>
          </a:prstGeom>
          <a:solidFill>
            <a:schemeClr val="accent1"/>
          </a:solidFill>
          <a:ln>
            <a:noFill/>
          </a:ln>
        </p:spPr>
        <p:txBody>
          <a:bodyPr spcFirstLastPara="1" wrap="square" lIns="308600" tIns="68575" rIns="308600" bIns="137150" anchor="ctr" anchorCtr="0">
            <a:noAutofit/>
          </a:bodyPr>
          <a:lstStyle/>
          <a:p>
            <a:pPr marL="0" marR="0" lvl="0" indent="0" algn="ctr" rtl="0">
              <a:spcBef>
                <a:spcPts val="0"/>
              </a:spcBef>
              <a:spcAft>
                <a:spcPts val="0"/>
              </a:spcAft>
              <a:buNone/>
            </a:pPr>
            <a:endParaRPr sz="1800"/>
          </a:p>
        </p:txBody>
      </p:sp>
      <p:sp>
        <p:nvSpPr>
          <p:cNvPr id="595" name="Google Shape;595;p76"/>
          <p:cNvSpPr txBox="1"/>
          <p:nvPr/>
        </p:nvSpPr>
        <p:spPr>
          <a:xfrm>
            <a:off x="408394" y="1821188"/>
            <a:ext cx="3790200" cy="273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1800">
                <a:solidFill>
                  <a:srgbClr val="FFFFFF"/>
                </a:solidFill>
              </a:rPr>
              <a:t>Human Interactions </a:t>
            </a:r>
            <a:r>
              <a:rPr lang="en" sz="1800"/>
              <a:t>have changed</a:t>
            </a:r>
            <a:endParaRPr sz="1800"/>
          </a:p>
        </p:txBody>
      </p:sp>
      <p:sp>
        <p:nvSpPr>
          <p:cNvPr id="596" name="Google Shape;596;p76"/>
          <p:cNvSpPr txBox="1"/>
          <p:nvPr/>
        </p:nvSpPr>
        <p:spPr>
          <a:xfrm>
            <a:off x="408394" y="2533912"/>
            <a:ext cx="3790200" cy="273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1800">
                <a:solidFill>
                  <a:srgbClr val="FFFFFF"/>
                </a:solidFill>
              </a:rPr>
              <a:t>Expectations</a:t>
            </a:r>
            <a:r>
              <a:rPr lang="en" sz="1800">
                <a:solidFill>
                  <a:srgbClr val="434343"/>
                </a:solidFill>
              </a:rPr>
              <a:t> </a:t>
            </a:r>
            <a:r>
              <a:rPr lang="en" sz="1800"/>
              <a:t>have changed</a:t>
            </a:r>
            <a:endParaRPr sz="1800"/>
          </a:p>
        </p:txBody>
      </p:sp>
      <p:sp>
        <p:nvSpPr>
          <p:cNvPr id="597" name="Google Shape;597;p76"/>
          <p:cNvSpPr txBox="1"/>
          <p:nvPr/>
        </p:nvSpPr>
        <p:spPr>
          <a:xfrm>
            <a:off x="408394" y="3283331"/>
            <a:ext cx="3241500" cy="217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1800">
                <a:solidFill>
                  <a:srgbClr val="FFFFFF"/>
                </a:solidFill>
              </a:rPr>
              <a:t>Engagement</a:t>
            </a:r>
            <a:r>
              <a:rPr lang="en" sz="1800">
                <a:solidFill>
                  <a:srgbClr val="434343"/>
                </a:solidFill>
              </a:rPr>
              <a:t>  </a:t>
            </a:r>
            <a:r>
              <a:rPr lang="en" sz="1800"/>
              <a:t>have changed</a:t>
            </a:r>
            <a:endParaRPr sz="1800"/>
          </a:p>
        </p:txBody>
      </p:sp>
      <p:sp>
        <p:nvSpPr>
          <p:cNvPr id="598" name="Google Shape;598;p76"/>
          <p:cNvSpPr/>
          <p:nvPr/>
        </p:nvSpPr>
        <p:spPr>
          <a:xfrm>
            <a:off x="4149625" y="1016675"/>
            <a:ext cx="4877100" cy="3784800"/>
          </a:xfrm>
          <a:prstGeom prst="rect">
            <a:avLst/>
          </a:prstGeom>
          <a:solidFill>
            <a:srgbClr val="434343">
              <a:alpha val="80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9" name="Google Shape;599;p76"/>
          <p:cNvCxnSpPr/>
          <p:nvPr/>
        </p:nvCxnSpPr>
        <p:spPr>
          <a:xfrm>
            <a:off x="3999845" y="1086925"/>
            <a:ext cx="10800" cy="2875200"/>
          </a:xfrm>
          <a:prstGeom prst="straightConnector1">
            <a:avLst/>
          </a:prstGeom>
          <a:noFill/>
          <a:ln w="38100" cap="flat" cmpd="sng">
            <a:solidFill>
              <a:schemeClr val="accent1"/>
            </a:solidFill>
            <a:prstDash val="solid"/>
            <a:round/>
            <a:headEnd type="none" w="med" len="med"/>
            <a:tailEnd type="none" w="med" len="med"/>
          </a:ln>
        </p:spPr>
      </p:cxnSp>
      <p:sp>
        <p:nvSpPr>
          <p:cNvPr id="600" name="Google Shape;600;p76"/>
          <p:cNvSpPr txBox="1"/>
          <p:nvPr/>
        </p:nvSpPr>
        <p:spPr>
          <a:xfrm>
            <a:off x="4337500" y="1016675"/>
            <a:ext cx="4480200" cy="3518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a:solidFill>
                  <a:srgbClr val="FFFFFF"/>
                </a:solidFill>
              </a:rPr>
              <a:t>The adoption of digital technologies is key to realising the new vision for CFOs. Finance teams need to be at the forefront of each emerging ‘pillar’ of technology:</a:t>
            </a:r>
            <a:endParaRPr>
              <a:solidFill>
                <a:srgbClr val="FFFFFF"/>
              </a:solidFill>
            </a:endParaRPr>
          </a:p>
          <a:p>
            <a:pPr marL="0" lvl="0" indent="0" algn="l" rtl="0">
              <a:lnSpc>
                <a:spcPct val="100000"/>
              </a:lnSpc>
              <a:spcBef>
                <a:spcPts val="0"/>
              </a:spcBef>
              <a:spcAft>
                <a:spcPts val="0"/>
              </a:spcAft>
              <a:buNone/>
            </a:pPr>
            <a:endParaRPr>
              <a:solidFill>
                <a:srgbClr val="FFFFFF"/>
              </a:solidFill>
            </a:endParaRPr>
          </a:p>
          <a:p>
            <a:pPr marL="457200" lvl="0" indent="-317500" algn="l" rtl="0">
              <a:lnSpc>
                <a:spcPct val="100000"/>
              </a:lnSpc>
              <a:spcBef>
                <a:spcPts val="0"/>
              </a:spcBef>
              <a:spcAft>
                <a:spcPts val="0"/>
              </a:spcAft>
              <a:buClr>
                <a:srgbClr val="FFFFFF"/>
              </a:buClr>
              <a:buSzPts val="1400"/>
              <a:buChar char="●"/>
            </a:pPr>
            <a:r>
              <a:rPr lang="en" b="1">
                <a:solidFill>
                  <a:srgbClr val="FFFFFF"/>
                </a:solidFill>
              </a:rPr>
              <a:t>Analytics:</a:t>
            </a:r>
            <a:r>
              <a:rPr lang="en">
                <a:solidFill>
                  <a:srgbClr val="FFFFFF"/>
                </a:solidFill>
              </a:rPr>
              <a:t> the explosion of data inside and outside the organisation </a:t>
            </a:r>
            <a:endParaRPr>
              <a:solidFill>
                <a:srgbClr val="FFFFFF"/>
              </a:solidFill>
            </a:endParaRPr>
          </a:p>
          <a:p>
            <a:pPr marL="457200" lvl="0" indent="0" algn="l" rtl="0">
              <a:lnSpc>
                <a:spcPct val="100000"/>
              </a:lnSpc>
              <a:spcBef>
                <a:spcPts val="0"/>
              </a:spcBef>
              <a:spcAft>
                <a:spcPts val="0"/>
              </a:spcAft>
              <a:buNone/>
            </a:pPr>
            <a:endParaRPr>
              <a:solidFill>
                <a:srgbClr val="FFFFFF"/>
              </a:solidFill>
            </a:endParaRPr>
          </a:p>
          <a:p>
            <a:pPr marL="457200" lvl="0" indent="-317500" algn="l" rtl="0">
              <a:lnSpc>
                <a:spcPct val="100000"/>
              </a:lnSpc>
              <a:spcBef>
                <a:spcPts val="0"/>
              </a:spcBef>
              <a:spcAft>
                <a:spcPts val="0"/>
              </a:spcAft>
              <a:buClr>
                <a:srgbClr val="FFFFFF"/>
              </a:buClr>
              <a:buSzPts val="1400"/>
              <a:buChar char="●"/>
            </a:pPr>
            <a:r>
              <a:rPr lang="en" b="1">
                <a:solidFill>
                  <a:srgbClr val="FFFFFF"/>
                </a:solidFill>
              </a:rPr>
              <a:t>Cloud:</a:t>
            </a:r>
            <a:r>
              <a:rPr lang="en">
                <a:solidFill>
                  <a:srgbClr val="FFFFFF"/>
                </a:solidFill>
              </a:rPr>
              <a:t> running the entire business from cloud</a:t>
            </a:r>
            <a:endParaRPr>
              <a:solidFill>
                <a:srgbClr val="FFFFFF"/>
              </a:solidFill>
            </a:endParaRPr>
          </a:p>
          <a:p>
            <a:pPr marL="457200" lvl="0" indent="0" algn="l" rtl="0">
              <a:lnSpc>
                <a:spcPct val="100000"/>
              </a:lnSpc>
              <a:spcBef>
                <a:spcPts val="0"/>
              </a:spcBef>
              <a:spcAft>
                <a:spcPts val="0"/>
              </a:spcAft>
              <a:buNone/>
            </a:pPr>
            <a:endParaRPr>
              <a:solidFill>
                <a:srgbClr val="FFFFFF"/>
              </a:solidFill>
            </a:endParaRPr>
          </a:p>
          <a:p>
            <a:pPr marL="457200" lvl="0" indent="-317500" algn="l" rtl="0">
              <a:lnSpc>
                <a:spcPct val="100000"/>
              </a:lnSpc>
              <a:spcBef>
                <a:spcPts val="0"/>
              </a:spcBef>
              <a:spcAft>
                <a:spcPts val="0"/>
              </a:spcAft>
              <a:buClr>
                <a:srgbClr val="FFFFFF"/>
              </a:buClr>
              <a:buSzPts val="1400"/>
              <a:buChar char="●"/>
            </a:pPr>
            <a:r>
              <a:rPr lang="en" b="1">
                <a:solidFill>
                  <a:srgbClr val="FFFFFF"/>
                </a:solidFill>
              </a:rPr>
              <a:t>Collaboration:</a:t>
            </a:r>
            <a:r>
              <a:rPr lang="en">
                <a:solidFill>
                  <a:srgbClr val="FFFFFF"/>
                </a:solidFill>
              </a:rPr>
              <a:t> digital tools and apps revolutionising how teams work together</a:t>
            </a:r>
            <a:endParaRPr>
              <a:solidFill>
                <a:srgbClr val="FFFFFF"/>
              </a:solidFill>
            </a:endParaRPr>
          </a:p>
          <a:p>
            <a:pPr marL="457200" lvl="0" indent="0" algn="l" rtl="0">
              <a:lnSpc>
                <a:spcPct val="100000"/>
              </a:lnSpc>
              <a:spcBef>
                <a:spcPts val="0"/>
              </a:spcBef>
              <a:spcAft>
                <a:spcPts val="0"/>
              </a:spcAft>
              <a:buNone/>
            </a:pPr>
            <a:endParaRPr>
              <a:solidFill>
                <a:srgbClr val="FFFFFF"/>
              </a:solidFill>
            </a:endParaRPr>
          </a:p>
          <a:p>
            <a:pPr marL="457200" lvl="0" indent="-317500" algn="l" rtl="0">
              <a:lnSpc>
                <a:spcPct val="100000"/>
              </a:lnSpc>
              <a:spcBef>
                <a:spcPts val="0"/>
              </a:spcBef>
              <a:spcAft>
                <a:spcPts val="0"/>
              </a:spcAft>
              <a:buClr>
                <a:srgbClr val="FFFFFF"/>
              </a:buClr>
              <a:buSzPts val="1400"/>
              <a:buChar char="●"/>
            </a:pPr>
            <a:r>
              <a:rPr lang="en" b="1">
                <a:solidFill>
                  <a:srgbClr val="FFFFFF"/>
                </a:solidFill>
              </a:rPr>
              <a:t>Robotic process automation (“RPA”)</a:t>
            </a:r>
            <a:r>
              <a:rPr lang="en">
                <a:solidFill>
                  <a:srgbClr val="FFFFFF"/>
                </a:solidFill>
              </a:rPr>
              <a:t>: the adoption of virtual worker software to drive automation</a:t>
            </a:r>
            <a:endParaRPr>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77"/>
          <p:cNvSpPr txBox="1">
            <a:spLocks noGrp="1"/>
          </p:cNvSpPr>
          <p:nvPr>
            <p:ph type="body" idx="1"/>
          </p:nvPr>
        </p:nvSpPr>
        <p:spPr>
          <a:xfrm>
            <a:off x="1105300" y="2340652"/>
            <a:ext cx="2646600" cy="892200"/>
          </a:xfrm>
          <a:prstGeom prst="rect">
            <a:avLst/>
          </a:prstGeom>
          <a:solidFill>
            <a:schemeClr val="lt2"/>
          </a:solidFill>
        </p:spPr>
        <p:txBody>
          <a:bodyPr spcFirstLastPara="1" wrap="square" lIns="0" tIns="0" rIns="0" bIns="0" anchor="ctr" anchorCtr="0">
            <a:noAutofit/>
          </a:bodyPr>
          <a:lstStyle/>
          <a:p>
            <a:pPr marL="0" lvl="0" indent="0" algn="ctr" rtl="0">
              <a:spcBef>
                <a:spcPts val="0"/>
              </a:spcBef>
              <a:spcAft>
                <a:spcPts val="200"/>
              </a:spcAft>
              <a:buNone/>
            </a:pPr>
            <a:r>
              <a:rPr lang="en"/>
              <a:t>Invested in new and enhanced tools and technology to support serving our clients in Audit, Tax and Advisory</a:t>
            </a:r>
            <a:endParaRPr/>
          </a:p>
        </p:txBody>
      </p:sp>
      <p:sp>
        <p:nvSpPr>
          <p:cNvPr id="606" name="Google Shape;606;p77"/>
          <p:cNvSpPr txBox="1">
            <a:spLocks noGrp="1"/>
          </p:cNvSpPr>
          <p:nvPr>
            <p:ph type="body" idx="2"/>
          </p:nvPr>
        </p:nvSpPr>
        <p:spPr>
          <a:xfrm>
            <a:off x="389173" y="1334750"/>
            <a:ext cx="8365500" cy="669000"/>
          </a:xfrm>
          <a:prstGeom prst="rect">
            <a:avLst/>
          </a:prstGeom>
          <a:solidFill>
            <a:schemeClr val="accent3"/>
          </a:solidFill>
        </p:spPr>
        <p:txBody>
          <a:bodyPr spcFirstLastPara="1" wrap="square" lIns="0" tIns="0" rIns="0" bIns="0" anchor="ctr" anchorCtr="0">
            <a:noAutofit/>
          </a:bodyPr>
          <a:lstStyle/>
          <a:p>
            <a:pPr marL="0" lvl="0" indent="0" algn="ctr" rtl="0">
              <a:lnSpc>
                <a:spcPct val="85000"/>
              </a:lnSpc>
              <a:spcBef>
                <a:spcPts val="0"/>
              </a:spcBef>
              <a:spcAft>
                <a:spcPts val="0"/>
              </a:spcAft>
              <a:buClr>
                <a:schemeClr val="dk1"/>
              </a:buClr>
              <a:buSzPts val="1100"/>
              <a:buFont typeface="Arial"/>
              <a:buNone/>
            </a:pPr>
            <a:r>
              <a:rPr lang="en" sz="1600">
                <a:solidFill>
                  <a:schemeClr val="lt1"/>
                </a:solidFill>
              </a:rPr>
              <a:t>We have invested USD3bn to upskill our entire 275k workforce around the globe. </a:t>
            </a:r>
            <a:endParaRPr sz="1600">
              <a:solidFill>
                <a:schemeClr val="lt1"/>
              </a:solidFill>
            </a:endParaRPr>
          </a:p>
          <a:p>
            <a:pPr marL="0" lvl="0" indent="0" algn="ctr" rtl="0">
              <a:spcBef>
                <a:spcPts val="0"/>
              </a:spcBef>
              <a:spcAft>
                <a:spcPts val="200"/>
              </a:spcAft>
              <a:buNone/>
            </a:pPr>
            <a:endParaRPr sz="1400">
              <a:solidFill>
                <a:schemeClr val="lt1"/>
              </a:solidFill>
            </a:endParaRPr>
          </a:p>
        </p:txBody>
      </p:sp>
      <p:sp>
        <p:nvSpPr>
          <p:cNvPr id="607" name="Google Shape;607;p77"/>
          <p:cNvSpPr txBox="1">
            <a:spLocks noGrp="1"/>
          </p:cNvSpPr>
          <p:nvPr>
            <p:ph type="title"/>
          </p:nvPr>
        </p:nvSpPr>
        <p:spPr>
          <a:xfrm>
            <a:off x="332185" y="324000"/>
            <a:ext cx="8479500" cy="1040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The Re-engineered environment at PwC: </a:t>
            </a:r>
            <a:endParaRPr/>
          </a:p>
          <a:p>
            <a:pPr marL="0" lvl="0" indent="0" algn="l" rtl="0">
              <a:spcBef>
                <a:spcPts val="0"/>
              </a:spcBef>
              <a:spcAft>
                <a:spcPts val="0"/>
              </a:spcAft>
              <a:buNone/>
            </a:pPr>
            <a:r>
              <a:rPr lang="en">
                <a:solidFill>
                  <a:schemeClr val="accent1"/>
                </a:solidFill>
              </a:rPr>
              <a:t>People and Technology Driven</a:t>
            </a:r>
            <a:endParaRPr>
              <a:solidFill>
                <a:schemeClr val="accent1"/>
              </a:solidFill>
            </a:endParaRPr>
          </a:p>
        </p:txBody>
      </p:sp>
      <p:sp>
        <p:nvSpPr>
          <p:cNvPr id="608" name="Google Shape;608;p77"/>
          <p:cNvSpPr txBox="1">
            <a:spLocks noGrp="1"/>
          </p:cNvSpPr>
          <p:nvPr>
            <p:ph type="body" idx="1"/>
          </p:nvPr>
        </p:nvSpPr>
        <p:spPr>
          <a:xfrm>
            <a:off x="1778225" y="3421050"/>
            <a:ext cx="2646600" cy="1040400"/>
          </a:xfrm>
          <a:prstGeom prst="rect">
            <a:avLst/>
          </a:prstGeom>
          <a:solidFill>
            <a:schemeClr val="accent2"/>
          </a:solidFill>
        </p:spPr>
        <p:txBody>
          <a:bodyPr spcFirstLastPara="1" wrap="square" lIns="0" tIns="0" rIns="0" bIns="0" anchor="ctr" anchorCtr="0">
            <a:noAutofit/>
          </a:bodyPr>
          <a:lstStyle/>
          <a:p>
            <a:pPr marL="0" lvl="0" indent="0" algn="ctr" rtl="0">
              <a:spcBef>
                <a:spcPts val="0"/>
              </a:spcBef>
              <a:spcAft>
                <a:spcPts val="200"/>
              </a:spcAft>
              <a:buNone/>
            </a:pPr>
            <a:r>
              <a:rPr lang="en"/>
              <a:t>Working closely with Global Alliances like Oracle, SAP, Salesforce, AWS, Microsoft etc to bring leading digital technology and successful adoption to clients</a:t>
            </a:r>
            <a:endParaRPr/>
          </a:p>
        </p:txBody>
      </p:sp>
      <p:sp>
        <p:nvSpPr>
          <p:cNvPr id="609" name="Google Shape;609;p77"/>
          <p:cNvSpPr txBox="1">
            <a:spLocks noGrp="1"/>
          </p:cNvSpPr>
          <p:nvPr>
            <p:ph type="body" idx="1"/>
          </p:nvPr>
        </p:nvSpPr>
        <p:spPr>
          <a:xfrm>
            <a:off x="4579300" y="2540102"/>
            <a:ext cx="2646600" cy="892200"/>
          </a:xfrm>
          <a:prstGeom prst="rect">
            <a:avLst/>
          </a:prstGeom>
          <a:solidFill>
            <a:srgbClr val="D93954">
              <a:alpha val="56860"/>
            </a:srgbClr>
          </a:solidFill>
        </p:spPr>
        <p:txBody>
          <a:bodyPr spcFirstLastPara="1" wrap="square" lIns="0" tIns="0" rIns="0" bIns="0" anchor="ctr" anchorCtr="0">
            <a:noAutofit/>
          </a:bodyPr>
          <a:lstStyle/>
          <a:p>
            <a:pPr marL="0" lvl="0" indent="0" algn="ctr" rtl="0">
              <a:spcBef>
                <a:spcPts val="0"/>
              </a:spcBef>
              <a:spcAft>
                <a:spcPts val="200"/>
              </a:spcAft>
              <a:buNone/>
            </a:pPr>
            <a:r>
              <a:rPr lang="en"/>
              <a:t>Developing proprietary PwC digital products like ProEdge and many others to support solving client issues.</a:t>
            </a:r>
            <a:endParaRPr/>
          </a:p>
        </p:txBody>
      </p:sp>
      <p:sp>
        <p:nvSpPr>
          <p:cNvPr id="610" name="Google Shape;610;p77"/>
          <p:cNvSpPr txBox="1">
            <a:spLocks noGrp="1"/>
          </p:cNvSpPr>
          <p:nvPr>
            <p:ph type="body" idx="1"/>
          </p:nvPr>
        </p:nvSpPr>
        <p:spPr>
          <a:xfrm>
            <a:off x="5602575" y="3684527"/>
            <a:ext cx="2646600" cy="892200"/>
          </a:xfrm>
          <a:prstGeom prst="rect">
            <a:avLst/>
          </a:prstGeom>
          <a:solidFill>
            <a:srgbClr val="2D2D2D"/>
          </a:solidFill>
        </p:spPr>
        <p:txBody>
          <a:bodyPr spcFirstLastPara="1" wrap="square" lIns="0" tIns="0" rIns="0" bIns="0" anchor="ctr" anchorCtr="0">
            <a:noAutofit/>
          </a:bodyPr>
          <a:lstStyle/>
          <a:p>
            <a:pPr marL="0" lvl="0" indent="0" algn="ctr" rtl="0">
              <a:spcBef>
                <a:spcPts val="0"/>
              </a:spcBef>
              <a:spcAft>
                <a:spcPts val="200"/>
              </a:spcAft>
              <a:buNone/>
            </a:pPr>
            <a:r>
              <a:rPr lang="en">
                <a:solidFill>
                  <a:schemeClr val="lt1"/>
                </a:solidFill>
              </a:rPr>
              <a:t>Deepening network connections across PwC’s global network to support delivery of local global digital services </a:t>
            </a:r>
            <a:endParaRPr>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78"/>
          <p:cNvSpPr txBox="1"/>
          <p:nvPr/>
        </p:nvSpPr>
        <p:spPr>
          <a:xfrm>
            <a:off x="-7402256" y="4157663"/>
            <a:ext cx="2546700" cy="375000"/>
          </a:xfrm>
          <a:prstGeom prst="rect">
            <a:avLst/>
          </a:prstGeom>
          <a:noFill/>
          <a:ln>
            <a:noFill/>
          </a:ln>
        </p:spPr>
        <p:txBody>
          <a:bodyPr spcFirstLastPara="1" wrap="square" lIns="68575" tIns="68575" rIns="68575" bIns="68575" anchor="t" anchorCtr="0">
            <a:noAutofit/>
          </a:bodyPr>
          <a:lstStyle/>
          <a:p>
            <a:pPr marL="342900" lvl="0" indent="0" algn="ctr" rtl="0">
              <a:lnSpc>
                <a:spcPct val="115000"/>
              </a:lnSpc>
              <a:spcBef>
                <a:spcPts val="0"/>
              </a:spcBef>
              <a:spcAft>
                <a:spcPts val="0"/>
              </a:spcAft>
              <a:buNone/>
            </a:pPr>
            <a:r>
              <a:rPr lang="en" sz="700">
                <a:solidFill>
                  <a:schemeClr val="lt1"/>
                </a:solidFill>
              </a:rPr>
              <a:t>Source: World Economic Outlook, IMF, April 2020</a:t>
            </a:r>
            <a:endParaRPr sz="700"/>
          </a:p>
        </p:txBody>
      </p:sp>
      <p:sp>
        <p:nvSpPr>
          <p:cNvPr id="616" name="Google Shape;616;p78"/>
          <p:cNvSpPr txBox="1">
            <a:spLocks noGrp="1"/>
          </p:cNvSpPr>
          <p:nvPr>
            <p:ph type="title"/>
          </p:nvPr>
        </p:nvSpPr>
        <p:spPr>
          <a:xfrm>
            <a:off x="343300" y="245275"/>
            <a:ext cx="8513400" cy="543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t>The Re-engineered environment at PwC: </a:t>
            </a:r>
            <a:r>
              <a:rPr lang="en">
                <a:solidFill>
                  <a:schemeClr val="accent1"/>
                </a:solidFill>
              </a:rPr>
              <a:t>Upskilling everyone</a:t>
            </a:r>
            <a:endParaRPr>
              <a:solidFill>
                <a:schemeClr val="accent1"/>
              </a:solidFill>
            </a:endParaRPr>
          </a:p>
          <a:p>
            <a:pPr marL="0" lvl="0" indent="0" algn="l" rtl="0">
              <a:spcBef>
                <a:spcPts val="0"/>
              </a:spcBef>
              <a:spcAft>
                <a:spcPts val="0"/>
              </a:spcAft>
              <a:buNone/>
            </a:pPr>
            <a:endParaRPr/>
          </a:p>
          <a:p>
            <a:pPr marL="0" lvl="0" indent="0" algn="l" rtl="0">
              <a:spcBef>
                <a:spcPts val="0"/>
              </a:spcBef>
              <a:spcAft>
                <a:spcPts val="0"/>
              </a:spcAft>
              <a:buNone/>
            </a:pPr>
            <a:endParaRPr sz="1400">
              <a:latin typeface="Arial"/>
              <a:ea typeface="Arial"/>
              <a:cs typeface="Arial"/>
              <a:sym typeface="Arial"/>
            </a:endParaRPr>
          </a:p>
        </p:txBody>
      </p:sp>
      <p:sp>
        <p:nvSpPr>
          <p:cNvPr id="617" name="Google Shape;617;p78"/>
          <p:cNvSpPr txBox="1">
            <a:spLocks noGrp="1"/>
          </p:cNvSpPr>
          <p:nvPr>
            <p:ph type="sldNum" idx="12"/>
          </p:nvPr>
        </p:nvSpPr>
        <p:spPr>
          <a:xfrm>
            <a:off x="8724051" y="4885488"/>
            <a:ext cx="87600" cy="867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 sz="500" b="0" i="0" u="none" strike="noStrike" cap="none">
                <a:solidFill>
                  <a:schemeClr val="dk1"/>
                </a:solidFill>
                <a:latin typeface="Arial"/>
                <a:ea typeface="Arial"/>
                <a:cs typeface="Arial"/>
                <a:sym typeface="Arial"/>
              </a:rPr>
              <a:t>16</a:t>
            </a:fld>
            <a:endParaRPr sz="500" b="0" i="0" u="none" strike="noStrike" cap="none">
              <a:solidFill>
                <a:schemeClr val="dk1"/>
              </a:solidFill>
              <a:latin typeface="Arial"/>
              <a:ea typeface="Arial"/>
              <a:cs typeface="Arial"/>
              <a:sym typeface="Arial"/>
            </a:endParaRPr>
          </a:p>
        </p:txBody>
      </p:sp>
      <p:pic>
        <p:nvPicPr>
          <p:cNvPr id="618" name="Google Shape;618;p78"/>
          <p:cNvPicPr preferRelativeResize="0"/>
          <p:nvPr/>
        </p:nvPicPr>
        <p:blipFill rotWithShape="1">
          <a:blip r:embed="rId3">
            <a:alphaModFix/>
          </a:blip>
          <a:srcRect l="9999" r="7635"/>
          <a:stretch/>
        </p:blipFill>
        <p:spPr>
          <a:xfrm>
            <a:off x="3372805" y="1087537"/>
            <a:ext cx="1299483" cy="901968"/>
          </a:xfrm>
          <a:prstGeom prst="rect">
            <a:avLst/>
          </a:prstGeom>
          <a:noFill/>
          <a:ln w="9525" cap="flat" cmpd="sng">
            <a:solidFill>
              <a:schemeClr val="dk1"/>
            </a:solidFill>
            <a:prstDash val="solid"/>
            <a:round/>
            <a:headEnd type="none" w="sm" len="sm"/>
            <a:tailEnd type="none" w="sm" len="sm"/>
          </a:ln>
        </p:spPr>
      </p:pic>
      <p:pic>
        <p:nvPicPr>
          <p:cNvPr id="619" name="Google Shape;619;p78"/>
          <p:cNvPicPr preferRelativeResize="0"/>
          <p:nvPr/>
        </p:nvPicPr>
        <p:blipFill rotWithShape="1">
          <a:blip r:embed="rId4">
            <a:alphaModFix/>
          </a:blip>
          <a:srcRect l="3014" t="8884" r="17227" b="20153"/>
          <a:stretch/>
        </p:blipFill>
        <p:spPr>
          <a:xfrm flipH="1">
            <a:off x="1884855" y="1087531"/>
            <a:ext cx="1300416" cy="901978"/>
          </a:xfrm>
          <a:prstGeom prst="rect">
            <a:avLst/>
          </a:prstGeom>
          <a:noFill/>
          <a:ln w="9525" cap="flat" cmpd="sng">
            <a:solidFill>
              <a:schemeClr val="dk1"/>
            </a:solidFill>
            <a:prstDash val="solid"/>
            <a:round/>
            <a:headEnd type="none" w="sm" len="sm"/>
            <a:tailEnd type="none" w="sm" len="sm"/>
          </a:ln>
        </p:spPr>
      </p:pic>
      <p:cxnSp>
        <p:nvCxnSpPr>
          <p:cNvPr id="620" name="Google Shape;620;p78"/>
          <p:cNvCxnSpPr/>
          <p:nvPr/>
        </p:nvCxnSpPr>
        <p:spPr>
          <a:xfrm>
            <a:off x="220425" y="2095862"/>
            <a:ext cx="4601400" cy="8700"/>
          </a:xfrm>
          <a:prstGeom prst="straightConnector1">
            <a:avLst/>
          </a:prstGeom>
          <a:noFill/>
          <a:ln w="19050" cap="flat" cmpd="sng">
            <a:solidFill>
              <a:srgbClr val="E1301E"/>
            </a:solidFill>
            <a:prstDash val="solid"/>
            <a:round/>
            <a:headEnd type="none" w="sm" len="sm"/>
            <a:tailEnd type="triangle" w="med" len="med"/>
          </a:ln>
        </p:spPr>
      </p:cxnSp>
      <p:sp>
        <p:nvSpPr>
          <p:cNvPr id="621" name="Google Shape;621;p78"/>
          <p:cNvSpPr/>
          <p:nvPr/>
        </p:nvSpPr>
        <p:spPr>
          <a:xfrm>
            <a:off x="395223" y="2077738"/>
            <a:ext cx="90900" cy="66600"/>
          </a:xfrm>
          <a:prstGeom prst="ellipse">
            <a:avLst/>
          </a:prstGeom>
          <a:solidFill>
            <a:srgbClr val="FFFFFF"/>
          </a:solidFill>
          <a:ln w="19050" cap="flat" cmpd="sng">
            <a:solidFill>
              <a:srgbClr val="E1301E"/>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78"/>
          <p:cNvSpPr/>
          <p:nvPr/>
        </p:nvSpPr>
        <p:spPr>
          <a:xfrm>
            <a:off x="1870975" y="2077738"/>
            <a:ext cx="90900" cy="66600"/>
          </a:xfrm>
          <a:prstGeom prst="ellipse">
            <a:avLst/>
          </a:prstGeom>
          <a:solidFill>
            <a:srgbClr val="FFFFFF"/>
          </a:solidFill>
          <a:ln w="19050" cap="flat" cmpd="sng">
            <a:solidFill>
              <a:srgbClr val="E1301E"/>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78"/>
          <p:cNvSpPr txBox="1"/>
          <p:nvPr/>
        </p:nvSpPr>
        <p:spPr>
          <a:xfrm>
            <a:off x="3352900" y="2151099"/>
            <a:ext cx="1299600" cy="2354400"/>
          </a:xfrm>
          <a:prstGeom prst="rect">
            <a:avLst/>
          </a:prstGeom>
          <a:noFill/>
          <a:ln>
            <a:noFill/>
          </a:ln>
        </p:spPr>
        <p:txBody>
          <a:bodyPr spcFirstLastPara="1" wrap="square" lIns="0" tIns="68550" rIns="0" bIns="6855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300" b="1">
                <a:solidFill>
                  <a:srgbClr val="D61400"/>
                </a:solidFill>
              </a:rPr>
              <a:t>Platforms and tools</a:t>
            </a:r>
            <a:endParaRPr sz="1300" b="1">
              <a:solidFill>
                <a:srgbClr val="D61400"/>
              </a:solidFill>
            </a:endParaRPr>
          </a:p>
          <a:p>
            <a:pPr marL="0" marR="0" lvl="0" indent="0" algn="l" rtl="0">
              <a:lnSpc>
                <a:spcPct val="100000"/>
              </a:lnSpc>
              <a:spcBef>
                <a:spcPts val="0"/>
              </a:spcBef>
              <a:spcAft>
                <a:spcPts val="0"/>
              </a:spcAft>
              <a:buClr>
                <a:srgbClr val="000000"/>
              </a:buClr>
              <a:buSzPts val="800"/>
              <a:buFont typeface="Arial"/>
              <a:buNone/>
            </a:pPr>
            <a:endParaRPr sz="1100" b="1">
              <a:solidFill>
                <a:srgbClr val="D61400"/>
              </a:solidFill>
            </a:endParaRPr>
          </a:p>
          <a:p>
            <a:pPr marL="0" marR="0" lvl="0" indent="0" algn="l" rtl="0">
              <a:lnSpc>
                <a:spcPct val="100000"/>
              </a:lnSpc>
              <a:spcBef>
                <a:spcPts val="0"/>
              </a:spcBef>
              <a:spcAft>
                <a:spcPts val="0"/>
              </a:spcAft>
              <a:buClr>
                <a:srgbClr val="000000"/>
              </a:buClr>
              <a:buSzPts val="800"/>
              <a:buFont typeface="Arial"/>
              <a:buNone/>
            </a:pPr>
            <a:endParaRPr sz="1100" b="1">
              <a:solidFill>
                <a:srgbClr val="D61400"/>
              </a:solidFill>
            </a:endParaRPr>
          </a:p>
          <a:p>
            <a:pPr marL="0" marR="0" lvl="0" indent="0" algn="l" rtl="0">
              <a:lnSpc>
                <a:spcPct val="100000"/>
              </a:lnSpc>
              <a:spcBef>
                <a:spcPts val="0"/>
              </a:spcBef>
              <a:spcAft>
                <a:spcPts val="0"/>
              </a:spcAft>
              <a:buClr>
                <a:srgbClr val="000000"/>
              </a:buClr>
              <a:buSzPts val="800"/>
              <a:buFont typeface="Arial"/>
              <a:buNone/>
            </a:pPr>
            <a:endParaRPr sz="1100" b="1">
              <a:solidFill>
                <a:srgbClr val="D61400"/>
              </a:solidFill>
            </a:endParaRPr>
          </a:p>
          <a:p>
            <a:pPr marL="171450" marR="0" lvl="0" indent="-120650" algn="l" rtl="0">
              <a:lnSpc>
                <a:spcPct val="100000"/>
              </a:lnSpc>
              <a:spcBef>
                <a:spcPts val="0"/>
              </a:spcBef>
              <a:spcAft>
                <a:spcPts val="0"/>
              </a:spcAft>
              <a:buClr>
                <a:schemeClr val="dk1"/>
              </a:buClr>
              <a:buSzPts val="1000"/>
              <a:buChar char="●"/>
            </a:pPr>
            <a:r>
              <a:rPr lang="en" sz="1000" b="1" i="1">
                <a:solidFill>
                  <a:schemeClr val="dk1"/>
                </a:solidFill>
              </a:rPr>
              <a:t>Data Platform, Digital Lab, and Workbench </a:t>
            </a:r>
            <a:endParaRPr sz="1000">
              <a:solidFill>
                <a:schemeClr val="dk1"/>
              </a:solidFill>
            </a:endParaRPr>
          </a:p>
          <a:p>
            <a:pPr marL="457200" marR="0" lvl="0" indent="0" algn="l" rtl="0">
              <a:lnSpc>
                <a:spcPct val="100000"/>
              </a:lnSpc>
              <a:spcBef>
                <a:spcPts val="0"/>
              </a:spcBef>
              <a:spcAft>
                <a:spcPts val="0"/>
              </a:spcAft>
              <a:buNone/>
            </a:pPr>
            <a:endParaRPr sz="1000" b="1" i="1">
              <a:solidFill>
                <a:schemeClr val="dk1"/>
              </a:solidFill>
            </a:endParaRPr>
          </a:p>
          <a:p>
            <a:pPr marL="171450" marR="0" lvl="0" indent="-120650" algn="l" rtl="0">
              <a:lnSpc>
                <a:spcPct val="100000"/>
              </a:lnSpc>
              <a:spcBef>
                <a:spcPts val="0"/>
              </a:spcBef>
              <a:spcAft>
                <a:spcPts val="0"/>
              </a:spcAft>
              <a:buClr>
                <a:schemeClr val="dk1"/>
              </a:buClr>
              <a:buSzPts val="1000"/>
              <a:buChar char="●"/>
            </a:pPr>
            <a:r>
              <a:rPr lang="en" sz="1000">
                <a:solidFill>
                  <a:schemeClr val="dk1"/>
                </a:solidFill>
              </a:rPr>
              <a:t>Staff training on advanced tools such as </a:t>
            </a:r>
            <a:r>
              <a:rPr lang="en" sz="1000" b="1" i="1">
                <a:solidFill>
                  <a:schemeClr val="dk1"/>
                </a:solidFill>
              </a:rPr>
              <a:t>UiPath, Alteryx, Tableau, </a:t>
            </a:r>
            <a:r>
              <a:rPr lang="en" sz="1000" b="1" i="1">
                <a:solidFill>
                  <a:schemeClr val="dk1"/>
                </a:solidFill>
                <a:highlight>
                  <a:schemeClr val="lt1"/>
                </a:highlight>
              </a:rPr>
              <a:t>Google Data Studio, PowerBI and PowerPivot</a:t>
            </a:r>
            <a:r>
              <a:rPr lang="en" sz="1000">
                <a:solidFill>
                  <a:schemeClr val="dk1"/>
                </a:solidFill>
                <a:highlight>
                  <a:schemeClr val="lt1"/>
                </a:highlight>
              </a:rPr>
              <a:t> </a:t>
            </a:r>
            <a:endParaRPr sz="1000" i="0" u="none" strike="noStrike" cap="none">
              <a:solidFill>
                <a:srgbClr val="000000"/>
              </a:solidFill>
            </a:endParaRPr>
          </a:p>
        </p:txBody>
      </p:sp>
      <p:sp>
        <p:nvSpPr>
          <p:cNvPr id="624" name="Google Shape;624;p78"/>
          <p:cNvSpPr txBox="1"/>
          <p:nvPr/>
        </p:nvSpPr>
        <p:spPr>
          <a:xfrm flipH="1">
            <a:off x="220450" y="2151099"/>
            <a:ext cx="1403400" cy="2354400"/>
          </a:xfrm>
          <a:prstGeom prst="rect">
            <a:avLst/>
          </a:prstGeom>
          <a:noFill/>
          <a:ln>
            <a:noFill/>
          </a:ln>
        </p:spPr>
        <p:txBody>
          <a:bodyPr spcFirstLastPara="1" wrap="square" lIns="0" tIns="68550" rIns="0" bIns="6855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300" b="1">
                <a:solidFill>
                  <a:srgbClr val="D61400"/>
                </a:solidFill>
              </a:rPr>
              <a:t>Digital journey...no one left behind!</a:t>
            </a:r>
            <a:endParaRPr sz="1300" b="1">
              <a:solidFill>
                <a:srgbClr val="D61400"/>
              </a:solidFill>
            </a:endParaRPr>
          </a:p>
          <a:p>
            <a:pPr marL="0" marR="0" lvl="0" indent="0" algn="l" rtl="0">
              <a:lnSpc>
                <a:spcPct val="100000"/>
              </a:lnSpc>
              <a:spcBef>
                <a:spcPts val="0"/>
              </a:spcBef>
              <a:spcAft>
                <a:spcPts val="0"/>
              </a:spcAft>
              <a:buClr>
                <a:srgbClr val="000000"/>
              </a:buClr>
              <a:buSzPts val="800"/>
              <a:buFont typeface="Arial"/>
              <a:buNone/>
            </a:pPr>
            <a:endParaRPr sz="1100" b="1">
              <a:solidFill>
                <a:srgbClr val="D61400"/>
              </a:solidFill>
            </a:endParaRPr>
          </a:p>
          <a:p>
            <a:pPr marL="0" marR="0" lvl="0" indent="0" algn="l" rtl="0">
              <a:lnSpc>
                <a:spcPct val="100000"/>
              </a:lnSpc>
              <a:spcBef>
                <a:spcPts val="0"/>
              </a:spcBef>
              <a:spcAft>
                <a:spcPts val="0"/>
              </a:spcAft>
              <a:buClr>
                <a:srgbClr val="000000"/>
              </a:buClr>
              <a:buSzPts val="800"/>
              <a:buFont typeface="Arial"/>
              <a:buNone/>
            </a:pPr>
            <a:endParaRPr sz="1100" b="1">
              <a:solidFill>
                <a:srgbClr val="D61400"/>
              </a:solidFill>
            </a:endParaRPr>
          </a:p>
          <a:p>
            <a:pPr marL="171450" marR="0" lvl="0" indent="-177800" algn="l" rtl="0">
              <a:lnSpc>
                <a:spcPct val="100000"/>
              </a:lnSpc>
              <a:spcBef>
                <a:spcPts val="0"/>
              </a:spcBef>
              <a:spcAft>
                <a:spcPts val="0"/>
              </a:spcAft>
              <a:buSzPts val="1000"/>
              <a:buChar char="●"/>
            </a:pPr>
            <a:r>
              <a:rPr lang="en" sz="1000" b="1"/>
              <a:t>Your Tomorrow program</a:t>
            </a:r>
            <a:endParaRPr sz="1000"/>
          </a:p>
          <a:p>
            <a:pPr marL="457200" marR="0" lvl="0" indent="0" algn="l" rtl="0">
              <a:lnSpc>
                <a:spcPct val="100000"/>
              </a:lnSpc>
              <a:spcBef>
                <a:spcPts val="0"/>
              </a:spcBef>
              <a:spcAft>
                <a:spcPts val="0"/>
              </a:spcAft>
              <a:buNone/>
            </a:pPr>
            <a:endParaRPr sz="1000"/>
          </a:p>
          <a:p>
            <a:pPr marL="171450" marR="0" lvl="0" indent="-177800" algn="l" rtl="0">
              <a:lnSpc>
                <a:spcPct val="100000"/>
              </a:lnSpc>
              <a:spcBef>
                <a:spcPts val="0"/>
              </a:spcBef>
              <a:spcAft>
                <a:spcPts val="0"/>
              </a:spcAft>
              <a:buSzPts val="1000"/>
              <a:buChar char="●"/>
            </a:pPr>
            <a:r>
              <a:rPr lang="en" sz="1000"/>
              <a:t>Offered to all staff</a:t>
            </a:r>
            <a:endParaRPr sz="1000" i="0" u="none" strike="noStrike" cap="none">
              <a:solidFill>
                <a:srgbClr val="000000"/>
              </a:solidFill>
            </a:endParaRPr>
          </a:p>
        </p:txBody>
      </p:sp>
      <p:pic>
        <p:nvPicPr>
          <p:cNvPr id="625" name="Google Shape;625;p78"/>
          <p:cNvPicPr preferRelativeResize="0"/>
          <p:nvPr/>
        </p:nvPicPr>
        <p:blipFill rotWithShape="1">
          <a:blip r:embed="rId5">
            <a:alphaModFix/>
          </a:blip>
          <a:srcRect l="9" r="19"/>
          <a:stretch/>
        </p:blipFill>
        <p:spPr>
          <a:xfrm>
            <a:off x="396100" y="1087530"/>
            <a:ext cx="1300414" cy="901974"/>
          </a:xfrm>
          <a:prstGeom prst="rect">
            <a:avLst/>
          </a:prstGeom>
          <a:noFill/>
          <a:ln w="9525" cap="flat" cmpd="sng">
            <a:solidFill>
              <a:srgbClr val="000000"/>
            </a:solidFill>
            <a:prstDash val="solid"/>
            <a:round/>
            <a:headEnd type="none" w="sm" len="sm"/>
            <a:tailEnd type="none" w="sm" len="sm"/>
          </a:ln>
        </p:spPr>
      </p:pic>
      <p:sp>
        <p:nvSpPr>
          <p:cNvPr id="626" name="Google Shape;626;p78"/>
          <p:cNvSpPr/>
          <p:nvPr/>
        </p:nvSpPr>
        <p:spPr>
          <a:xfrm>
            <a:off x="3346724" y="2077738"/>
            <a:ext cx="90900" cy="66600"/>
          </a:xfrm>
          <a:prstGeom prst="ellipse">
            <a:avLst/>
          </a:prstGeom>
          <a:solidFill>
            <a:srgbClr val="FFFFFF"/>
          </a:solidFill>
          <a:ln w="19050" cap="flat" cmpd="sng">
            <a:solidFill>
              <a:srgbClr val="E1301E"/>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78"/>
          <p:cNvSpPr txBox="1"/>
          <p:nvPr/>
        </p:nvSpPr>
        <p:spPr>
          <a:xfrm>
            <a:off x="1744325" y="2151099"/>
            <a:ext cx="1502100" cy="2413500"/>
          </a:xfrm>
          <a:prstGeom prst="rect">
            <a:avLst/>
          </a:prstGeom>
          <a:noFill/>
          <a:ln>
            <a:noFill/>
          </a:ln>
        </p:spPr>
        <p:txBody>
          <a:bodyPr spcFirstLastPara="1" wrap="square" lIns="0" tIns="67500" rIns="0" bIns="67500" anchor="t" anchorCtr="0">
            <a:noAutofit/>
          </a:bodyPr>
          <a:lstStyle/>
          <a:p>
            <a:pPr marL="0" lvl="0" indent="0" algn="l" rtl="0">
              <a:lnSpc>
                <a:spcPct val="100000"/>
              </a:lnSpc>
              <a:spcBef>
                <a:spcPts val="0"/>
              </a:spcBef>
              <a:spcAft>
                <a:spcPts val="0"/>
              </a:spcAft>
              <a:buClr>
                <a:schemeClr val="dk1"/>
              </a:buClr>
              <a:buSzPts val="800"/>
              <a:buFont typeface="Arial"/>
              <a:buNone/>
            </a:pPr>
            <a:r>
              <a:rPr lang="en" sz="1300" b="1">
                <a:solidFill>
                  <a:srgbClr val="D61400"/>
                </a:solidFill>
              </a:rPr>
              <a:t>Upskilling foundation &amp; acceleration</a:t>
            </a:r>
            <a:endParaRPr sz="1300" b="1">
              <a:solidFill>
                <a:srgbClr val="D61400"/>
              </a:solidFill>
            </a:endParaRPr>
          </a:p>
          <a:p>
            <a:pPr marL="0" lvl="0" indent="0" algn="l" rtl="0">
              <a:lnSpc>
                <a:spcPct val="100000"/>
              </a:lnSpc>
              <a:spcBef>
                <a:spcPts val="0"/>
              </a:spcBef>
              <a:spcAft>
                <a:spcPts val="0"/>
              </a:spcAft>
              <a:buClr>
                <a:schemeClr val="dk1"/>
              </a:buClr>
              <a:buSzPts val="800"/>
              <a:buFont typeface="Arial"/>
              <a:buNone/>
            </a:pPr>
            <a:endParaRPr sz="1100" b="1">
              <a:solidFill>
                <a:srgbClr val="D61400"/>
              </a:solidFill>
            </a:endParaRPr>
          </a:p>
          <a:p>
            <a:pPr marL="0" lvl="0" indent="0" algn="l" rtl="0">
              <a:lnSpc>
                <a:spcPct val="100000"/>
              </a:lnSpc>
              <a:spcBef>
                <a:spcPts val="0"/>
              </a:spcBef>
              <a:spcAft>
                <a:spcPts val="0"/>
              </a:spcAft>
              <a:buClr>
                <a:schemeClr val="dk1"/>
              </a:buClr>
              <a:buSzPts val="800"/>
              <a:buFont typeface="Arial"/>
              <a:buNone/>
            </a:pPr>
            <a:endParaRPr sz="1100" b="1">
              <a:solidFill>
                <a:srgbClr val="D61400"/>
              </a:solidFill>
            </a:endParaRPr>
          </a:p>
          <a:p>
            <a:pPr marL="171450" lvl="0" indent="-177800" algn="l" rtl="0">
              <a:lnSpc>
                <a:spcPct val="100000"/>
              </a:lnSpc>
              <a:spcBef>
                <a:spcPts val="0"/>
              </a:spcBef>
              <a:spcAft>
                <a:spcPts val="0"/>
              </a:spcAft>
              <a:buClr>
                <a:schemeClr val="dk1"/>
              </a:buClr>
              <a:buSzPts val="1000"/>
              <a:buChar char="●"/>
            </a:pPr>
            <a:r>
              <a:rPr lang="en" sz="1000" b="1">
                <a:solidFill>
                  <a:schemeClr val="dk1"/>
                </a:solidFill>
              </a:rPr>
              <a:t>Digital Fitness App</a:t>
            </a:r>
            <a:endParaRPr sz="1000">
              <a:solidFill>
                <a:schemeClr val="dk1"/>
              </a:solidFill>
            </a:endParaRPr>
          </a:p>
          <a:p>
            <a:pPr marL="171450" lvl="0" indent="-114300" algn="l" rtl="0">
              <a:lnSpc>
                <a:spcPct val="100000"/>
              </a:lnSpc>
              <a:spcBef>
                <a:spcPts val="0"/>
              </a:spcBef>
              <a:spcAft>
                <a:spcPts val="0"/>
              </a:spcAft>
              <a:buNone/>
            </a:pPr>
            <a:endParaRPr sz="1000">
              <a:solidFill>
                <a:schemeClr val="dk1"/>
              </a:solidFill>
            </a:endParaRPr>
          </a:p>
          <a:p>
            <a:pPr marL="171450" lvl="0" indent="-177800" algn="l" rtl="0">
              <a:lnSpc>
                <a:spcPct val="100000"/>
              </a:lnSpc>
              <a:spcBef>
                <a:spcPts val="0"/>
              </a:spcBef>
              <a:spcAft>
                <a:spcPts val="0"/>
              </a:spcAft>
              <a:buClr>
                <a:schemeClr val="dk1"/>
              </a:buClr>
              <a:buSzPts val="1000"/>
              <a:buChar char="●"/>
            </a:pPr>
            <a:r>
              <a:rPr lang="en" sz="1000" b="1" i="1">
                <a:solidFill>
                  <a:schemeClr val="dk1"/>
                </a:solidFill>
              </a:rPr>
              <a:t>Digital Accelerator</a:t>
            </a:r>
            <a:r>
              <a:rPr lang="en" sz="1000">
                <a:solidFill>
                  <a:schemeClr val="dk1"/>
                </a:solidFill>
              </a:rPr>
              <a:t> </a:t>
            </a:r>
            <a:endParaRPr sz="1000">
              <a:solidFill>
                <a:schemeClr val="dk1"/>
              </a:solidFill>
            </a:endParaRPr>
          </a:p>
          <a:p>
            <a:pPr marL="457200" lvl="0" indent="0" algn="l" rtl="0">
              <a:lnSpc>
                <a:spcPct val="100000"/>
              </a:lnSpc>
              <a:spcBef>
                <a:spcPts val="0"/>
              </a:spcBef>
              <a:spcAft>
                <a:spcPts val="0"/>
              </a:spcAft>
              <a:buNone/>
            </a:pPr>
            <a:endParaRPr sz="1000">
              <a:solidFill>
                <a:schemeClr val="dk1"/>
              </a:solidFill>
            </a:endParaRPr>
          </a:p>
          <a:p>
            <a:pPr marL="171450" lvl="0" indent="-177800" algn="l" rtl="0">
              <a:lnSpc>
                <a:spcPct val="100000"/>
              </a:lnSpc>
              <a:spcBef>
                <a:spcPts val="0"/>
              </a:spcBef>
              <a:spcAft>
                <a:spcPts val="0"/>
              </a:spcAft>
              <a:buClr>
                <a:schemeClr val="dk1"/>
              </a:buClr>
              <a:buSzPts val="1000"/>
              <a:buChar char="●"/>
            </a:pPr>
            <a:r>
              <a:rPr lang="en" sz="1000" b="1">
                <a:solidFill>
                  <a:schemeClr val="dk1"/>
                </a:solidFill>
              </a:rPr>
              <a:t>Digital Academies</a:t>
            </a:r>
            <a:endParaRPr sz="1000">
              <a:solidFill>
                <a:schemeClr val="dk1"/>
              </a:solidFill>
            </a:endParaRPr>
          </a:p>
          <a:p>
            <a:pPr marL="457200" lvl="0" indent="0" algn="l" rtl="0">
              <a:lnSpc>
                <a:spcPct val="100000"/>
              </a:lnSpc>
              <a:spcBef>
                <a:spcPts val="0"/>
              </a:spcBef>
              <a:spcAft>
                <a:spcPts val="0"/>
              </a:spcAft>
              <a:buNone/>
            </a:pPr>
            <a:endParaRPr sz="1000">
              <a:solidFill>
                <a:schemeClr val="dk1"/>
              </a:solidFill>
            </a:endParaRPr>
          </a:p>
          <a:p>
            <a:pPr marL="171450" lvl="0" indent="-177800" algn="l" rtl="0">
              <a:lnSpc>
                <a:spcPct val="100000"/>
              </a:lnSpc>
              <a:spcBef>
                <a:spcPts val="0"/>
              </a:spcBef>
              <a:spcAft>
                <a:spcPts val="0"/>
              </a:spcAft>
              <a:buClr>
                <a:schemeClr val="dk1"/>
              </a:buClr>
              <a:buSzPts val="1000"/>
              <a:buChar char="●"/>
            </a:pPr>
            <a:r>
              <a:rPr lang="en" sz="1000" b="1" i="1">
                <a:solidFill>
                  <a:schemeClr val="dk1"/>
                </a:solidFill>
              </a:rPr>
              <a:t>Digital Acumen knowledge badge</a:t>
            </a:r>
            <a:endParaRPr sz="1000" b="1">
              <a:solidFill>
                <a:srgbClr val="E0301E"/>
              </a:solidFill>
            </a:endParaRPr>
          </a:p>
        </p:txBody>
      </p:sp>
      <p:pic>
        <p:nvPicPr>
          <p:cNvPr id="628" name="Google Shape;628;p78"/>
          <p:cNvPicPr preferRelativeResize="0"/>
          <p:nvPr/>
        </p:nvPicPr>
        <p:blipFill>
          <a:blip r:embed="rId6">
            <a:alphaModFix/>
          </a:blip>
          <a:stretch>
            <a:fillRect/>
          </a:stretch>
        </p:blipFill>
        <p:spPr>
          <a:xfrm>
            <a:off x="1938461" y="1514655"/>
            <a:ext cx="344574" cy="472257"/>
          </a:xfrm>
          <a:prstGeom prst="rect">
            <a:avLst/>
          </a:prstGeom>
          <a:noFill/>
          <a:ln>
            <a:noFill/>
          </a:ln>
        </p:spPr>
      </p:pic>
      <p:sp>
        <p:nvSpPr>
          <p:cNvPr id="629" name="Google Shape;629;p78"/>
          <p:cNvSpPr/>
          <p:nvPr/>
        </p:nvSpPr>
        <p:spPr>
          <a:xfrm>
            <a:off x="4353040" y="1746865"/>
            <a:ext cx="285300" cy="2085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0" name="Google Shape;630;p78"/>
          <p:cNvPicPr preferRelativeResize="0"/>
          <p:nvPr/>
        </p:nvPicPr>
        <p:blipFill rotWithShape="1">
          <a:blip r:embed="rId7">
            <a:alphaModFix/>
          </a:blip>
          <a:srcRect t="11402"/>
          <a:stretch/>
        </p:blipFill>
        <p:spPr>
          <a:xfrm>
            <a:off x="5018478" y="1087530"/>
            <a:ext cx="1150880" cy="941543"/>
          </a:xfrm>
          <a:prstGeom prst="rect">
            <a:avLst/>
          </a:prstGeom>
          <a:noFill/>
          <a:ln w="9525" cap="flat" cmpd="sng">
            <a:solidFill>
              <a:srgbClr val="000000"/>
            </a:solidFill>
            <a:prstDash val="solid"/>
            <a:round/>
            <a:headEnd type="none" w="sm" len="sm"/>
            <a:tailEnd type="none" w="sm" len="sm"/>
          </a:ln>
        </p:spPr>
      </p:pic>
      <p:cxnSp>
        <p:nvCxnSpPr>
          <p:cNvPr id="631" name="Google Shape;631;p78"/>
          <p:cNvCxnSpPr/>
          <p:nvPr/>
        </p:nvCxnSpPr>
        <p:spPr>
          <a:xfrm>
            <a:off x="4861525" y="2106998"/>
            <a:ext cx="4075200" cy="7200"/>
          </a:xfrm>
          <a:prstGeom prst="straightConnector1">
            <a:avLst/>
          </a:prstGeom>
          <a:noFill/>
          <a:ln w="19050" cap="flat" cmpd="sng">
            <a:solidFill>
              <a:srgbClr val="E1301E"/>
            </a:solidFill>
            <a:prstDash val="solid"/>
            <a:round/>
            <a:headEnd type="none" w="sm" len="sm"/>
            <a:tailEnd type="triangle" w="med" len="med"/>
          </a:ln>
        </p:spPr>
      </p:cxnSp>
      <p:sp>
        <p:nvSpPr>
          <p:cNvPr id="632" name="Google Shape;632;p78"/>
          <p:cNvSpPr/>
          <p:nvPr/>
        </p:nvSpPr>
        <p:spPr>
          <a:xfrm>
            <a:off x="5016333" y="2077738"/>
            <a:ext cx="80400" cy="54300"/>
          </a:xfrm>
          <a:prstGeom prst="ellipse">
            <a:avLst/>
          </a:prstGeom>
          <a:solidFill>
            <a:srgbClr val="FFFFFF"/>
          </a:solidFill>
          <a:ln w="19050" cap="flat" cmpd="sng">
            <a:solidFill>
              <a:srgbClr val="E1301E"/>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78"/>
          <p:cNvSpPr/>
          <p:nvPr/>
        </p:nvSpPr>
        <p:spPr>
          <a:xfrm>
            <a:off x="6323317" y="2077738"/>
            <a:ext cx="80400" cy="54300"/>
          </a:xfrm>
          <a:prstGeom prst="ellipse">
            <a:avLst/>
          </a:prstGeom>
          <a:solidFill>
            <a:srgbClr val="FFFFFF"/>
          </a:solidFill>
          <a:ln w="19050" cap="flat" cmpd="sng">
            <a:solidFill>
              <a:srgbClr val="E1301E"/>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78"/>
          <p:cNvSpPr txBox="1"/>
          <p:nvPr/>
        </p:nvSpPr>
        <p:spPr>
          <a:xfrm>
            <a:off x="6393575" y="2151099"/>
            <a:ext cx="1151700" cy="2530500"/>
          </a:xfrm>
          <a:prstGeom prst="rect">
            <a:avLst/>
          </a:prstGeom>
          <a:noFill/>
          <a:ln>
            <a:noFill/>
          </a:ln>
        </p:spPr>
        <p:txBody>
          <a:bodyPr spcFirstLastPara="1" wrap="square" lIns="0" tIns="67500" rIns="0" bIns="67500" anchor="t" anchorCtr="0">
            <a:noAutofit/>
          </a:bodyPr>
          <a:lstStyle/>
          <a:p>
            <a:pPr marL="0" lvl="0" indent="0" algn="l" rtl="0">
              <a:lnSpc>
                <a:spcPct val="100000"/>
              </a:lnSpc>
              <a:spcBef>
                <a:spcPts val="0"/>
              </a:spcBef>
              <a:spcAft>
                <a:spcPts val="0"/>
              </a:spcAft>
              <a:buClr>
                <a:schemeClr val="dk1"/>
              </a:buClr>
              <a:buSzPts val="1000"/>
              <a:buFont typeface="Arial"/>
              <a:buNone/>
            </a:pPr>
            <a:r>
              <a:rPr lang="en" sz="1300" b="1">
                <a:solidFill>
                  <a:schemeClr val="accent3"/>
                </a:solidFill>
              </a:rPr>
              <a:t>Up-knowledge, Up-skill, Up-perform</a:t>
            </a:r>
            <a:endParaRPr sz="1300" b="1">
              <a:solidFill>
                <a:schemeClr val="accent3"/>
              </a:solidFill>
            </a:endParaRPr>
          </a:p>
          <a:p>
            <a:pPr marL="0" lvl="0" indent="0" algn="l" rtl="0">
              <a:lnSpc>
                <a:spcPct val="100000"/>
              </a:lnSpc>
              <a:spcBef>
                <a:spcPts val="0"/>
              </a:spcBef>
              <a:spcAft>
                <a:spcPts val="0"/>
              </a:spcAft>
              <a:buClr>
                <a:schemeClr val="dk1"/>
              </a:buClr>
              <a:buSzPts val="1000"/>
              <a:buFont typeface="Arial"/>
              <a:buNone/>
            </a:pPr>
            <a:endParaRPr sz="1100" b="1">
              <a:solidFill>
                <a:schemeClr val="accent3"/>
              </a:solidFill>
            </a:endParaRPr>
          </a:p>
          <a:p>
            <a:pPr marL="0" lvl="0" indent="0" algn="l" rtl="0">
              <a:lnSpc>
                <a:spcPct val="100000"/>
              </a:lnSpc>
              <a:spcBef>
                <a:spcPts val="0"/>
              </a:spcBef>
              <a:spcAft>
                <a:spcPts val="0"/>
              </a:spcAft>
              <a:buClr>
                <a:schemeClr val="dk1"/>
              </a:buClr>
              <a:buSzPts val="1000"/>
              <a:buFont typeface="Arial"/>
              <a:buNone/>
            </a:pPr>
            <a:endParaRPr sz="1100" b="1">
              <a:solidFill>
                <a:schemeClr val="accent3"/>
              </a:solidFill>
            </a:endParaRPr>
          </a:p>
          <a:p>
            <a:pPr marL="171450" lvl="0" indent="-120650" algn="l" rtl="0">
              <a:lnSpc>
                <a:spcPct val="100000"/>
              </a:lnSpc>
              <a:spcBef>
                <a:spcPts val="0"/>
              </a:spcBef>
              <a:spcAft>
                <a:spcPts val="0"/>
              </a:spcAft>
              <a:buClr>
                <a:schemeClr val="dk1"/>
              </a:buClr>
              <a:buSzPts val="1000"/>
              <a:buChar char="●"/>
            </a:pPr>
            <a:r>
              <a:rPr lang="en" sz="1000" b="1">
                <a:solidFill>
                  <a:schemeClr val="dk1"/>
                </a:solidFill>
              </a:rPr>
              <a:t>Firm to Table Challenge</a:t>
            </a:r>
            <a:r>
              <a:rPr lang="en" sz="1000" b="1" i="1">
                <a:solidFill>
                  <a:schemeClr val="dk1"/>
                </a:solidFill>
              </a:rPr>
              <a:t> </a:t>
            </a:r>
            <a:r>
              <a:rPr lang="en" sz="1000">
                <a:solidFill>
                  <a:schemeClr val="dk1"/>
                </a:solidFill>
              </a:rPr>
              <a:t>where meals were donated for upskilling activity and progression in Digital Lab engagement. </a:t>
            </a:r>
            <a:endParaRPr sz="1000">
              <a:solidFill>
                <a:schemeClr val="dk1"/>
              </a:solidFill>
            </a:endParaRPr>
          </a:p>
        </p:txBody>
      </p:sp>
      <p:sp>
        <p:nvSpPr>
          <p:cNvPr id="635" name="Google Shape;635;p78"/>
          <p:cNvSpPr/>
          <p:nvPr/>
        </p:nvSpPr>
        <p:spPr>
          <a:xfrm>
            <a:off x="7630299" y="2077738"/>
            <a:ext cx="80400" cy="54300"/>
          </a:xfrm>
          <a:prstGeom prst="ellipse">
            <a:avLst/>
          </a:prstGeom>
          <a:solidFill>
            <a:srgbClr val="FFFFFF"/>
          </a:solidFill>
          <a:ln w="19050" cap="flat" cmpd="sng">
            <a:solidFill>
              <a:srgbClr val="E1301E"/>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78"/>
          <p:cNvSpPr txBox="1"/>
          <p:nvPr/>
        </p:nvSpPr>
        <p:spPr>
          <a:xfrm>
            <a:off x="4861525" y="2151100"/>
            <a:ext cx="1403400" cy="2701800"/>
          </a:xfrm>
          <a:prstGeom prst="rect">
            <a:avLst/>
          </a:prstGeom>
          <a:noFill/>
          <a:ln>
            <a:noFill/>
          </a:ln>
        </p:spPr>
        <p:txBody>
          <a:bodyPr spcFirstLastPara="1" wrap="square" lIns="0" tIns="67500" rIns="0" bIns="675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300" b="1">
                <a:solidFill>
                  <a:srgbClr val="D61400"/>
                </a:solidFill>
              </a:rPr>
              <a:t>Upskilling at scale</a:t>
            </a:r>
            <a:endParaRPr sz="1300" b="1">
              <a:solidFill>
                <a:srgbClr val="D61400"/>
              </a:solidFill>
            </a:endParaRPr>
          </a:p>
          <a:p>
            <a:pPr marL="0" marR="0" lvl="0" indent="0" algn="l" rtl="0">
              <a:lnSpc>
                <a:spcPct val="100000"/>
              </a:lnSpc>
              <a:spcBef>
                <a:spcPts val="0"/>
              </a:spcBef>
              <a:spcAft>
                <a:spcPts val="0"/>
              </a:spcAft>
              <a:buClr>
                <a:srgbClr val="000000"/>
              </a:buClr>
              <a:buSzPts val="1000"/>
              <a:buFont typeface="Arial"/>
              <a:buNone/>
            </a:pPr>
            <a:endParaRPr sz="1100" b="1">
              <a:solidFill>
                <a:srgbClr val="D61400"/>
              </a:solidFill>
            </a:endParaRPr>
          </a:p>
          <a:p>
            <a:pPr marL="457200" marR="0" lvl="0" indent="0" algn="l" rtl="0">
              <a:lnSpc>
                <a:spcPct val="100000"/>
              </a:lnSpc>
              <a:spcBef>
                <a:spcPts val="0"/>
              </a:spcBef>
              <a:spcAft>
                <a:spcPts val="0"/>
              </a:spcAft>
              <a:buNone/>
            </a:pPr>
            <a:endParaRPr sz="1000" b="1" i="1"/>
          </a:p>
          <a:p>
            <a:pPr marL="0" marR="0" lvl="0" indent="0" algn="l" rtl="0">
              <a:lnSpc>
                <a:spcPct val="100000"/>
              </a:lnSpc>
              <a:spcBef>
                <a:spcPts val="0"/>
              </a:spcBef>
              <a:spcAft>
                <a:spcPts val="0"/>
              </a:spcAft>
              <a:buNone/>
            </a:pPr>
            <a:endParaRPr sz="1000" b="1" i="1"/>
          </a:p>
          <a:p>
            <a:pPr marL="171450" marR="0" lvl="0" indent="-177800" algn="l" rtl="0">
              <a:lnSpc>
                <a:spcPct val="100000"/>
              </a:lnSpc>
              <a:spcBef>
                <a:spcPts val="0"/>
              </a:spcBef>
              <a:spcAft>
                <a:spcPts val="0"/>
              </a:spcAft>
              <a:buSzPts val="1000"/>
              <a:buChar char="●"/>
            </a:pPr>
            <a:r>
              <a:rPr lang="en" sz="1000" b="1" i="1"/>
              <a:t>Digital Learning Paths</a:t>
            </a:r>
            <a:r>
              <a:rPr lang="en" sz="1000"/>
              <a:t> for skill badges</a:t>
            </a:r>
            <a:endParaRPr sz="1000"/>
          </a:p>
          <a:p>
            <a:pPr marL="457200" marR="0" lvl="0" indent="0" algn="l" rtl="0">
              <a:lnSpc>
                <a:spcPct val="100000"/>
              </a:lnSpc>
              <a:spcBef>
                <a:spcPts val="0"/>
              </a:spcBef>
              <a:spcAft>
                <a:spcPts val="0"/>
              </a:spcAft>
              <a:buNone/>
            </a:pPr>
            <a:endParaRPr sz="1000"/>
          </a:p>
          <a:p>
            <a:pPr marL="171450" marR="0" lvl="0" indent="-177800" algn="l" rtl="0">
              <a:lnSpc>
                <a:spcPct val="100000"/>
              </a:lnSpc>
              <a:spcBef>
                <a:spcPts val="0"/>
              </a:spcBef>
              <a:spcAft>
                <a:spcPts val="0"/>
              </a:spcAft>
              <a:buSzPts val="1000"/>
              <a:buChar char="●"/>
            </a:pPr>
            <a:r>
              <a:rPr lang="en" sz="1000" b="1" i="1"/>
              <a:t>Digital Cafe</a:t>
            </a:r>
            <a:r>
              <a:rPr lang="en" sz="1000"/>
              <a:t> for one on one coaching on digital tools.</a:t>
            </a:r>
            <a:endParaRPr sz="1000"/>
          </a:p>
          <a:p>
            <a:pPr marL="457200" marR="0" lvl="0" indent="0" algn="l" rtl="0">
              <a:lnSpc>
                <a:spcPct val="100000"/>
              </a:lnSpc>
              <a:spcBef>
                <a:spcPts val="0"/>
              </a:spcBef>
              <a:spcAft>
                <a:spcPts val="0"/>
              </a:spcAft>
              <a:buNone/>
            </a:pPr>
            <a:endParaRPr sz="1000" b="1"/>
          </a:p>
          <a:p>
            <a:pPr marL="171450" marR="0" lvl="0" indent="-177800" algn="l" rtl="0">
              <a:lnSpc>
                <a:spcPct val="100000"/>
              </a:lnSpc>
              <a:spcBef>
                <a:spcPts val="0"/>
              </a:spcBef>
              <a:spcAft>
                <a:spcPts val="0"/>
              </a:spcAft>
              <a:buSzPts val="1000"/>
              <a:buChar char="●"/>
            </a:pPr>
            <a:r>
              <a:rPr lang="en" sz="1000" b="1"/>
              <a:t>Human-centered Design</a:t>
            </a:r>
            <a:endParaRPr sz="1000" b="1"/>
          </a:p>
        </p:txBody>
      </p:sp>
      <p:pic>
        <p:nvPicPr>
          <p:cNvPr id="637" name="Google Shape;637;p78"/>
          <p:cNvPicPr preferRelativeResize="0"/>
          <p:nvPr/>
        </p:nvPicPr>
        <p:blipFill rotWithShape="1">
          <a:blip r:embed="rId8">
            <a:alphaModFix/>
          </a:blip>
          <a:srcRect t="19" b="19"/>
          <a:stretch/>
        </p:blipFill>
        <p:spPr>
          <a:xfrm>
            <a:off x="6332596" y="1084622"/>
            <a:ext cx="1151703" cy="941538"/>
          </a:xfrm>
          <a:prstGeom prst="rect">
            <a:avLst/>
          </a:prstGeom>
          <a:noFill/>
          <a:ln w="9525" cap="flat" cmpd="sng">
            <a:solidFill>
              <a:srgbClr val="000000"/>
            </a:solidFill>
            <a:prstDash val="solid"/>
            <a:round/>
            <a:headEnd type="none" w="sm" len="sm"/>
            <a:tailEnd type="none" w="sm" len="sm"/>
          </a:ln>
        </p:spPr>
      </p:pic>
      <p:sp>
        <p:nvSpPr>
          <p:cNvPr id="638" name="Google Shape;638;p78"/>
          <p:cNvSpPr txBox="1"/>
          <p:nvPr/>
        </p:nvSpPr>
        <p:spPr>
          <a:xfrm flipH="1">
            <a:off x="7637525" y="2151099"/>
            <a:ext cx="1151700" cy="2284800"/>
          </a:xfrm>
          <a:prstGeom prst="rect">
            <a:avLst/>
          </a:prstGeom>
          <a:noFill/>
          <a:ln>
            <a:noFill/>
          </a:ln>
        </p:spPr>
        <p:txBody>
          <a:bodyPr spcFirstLastPara="1" wrap="square" lIns="0" tIns="67500" rIns="0" bIns="67500" anchor="t" anchorCtr="0">
            <a:noAutofit/>
          </a:bodyPr>
          <a:lstStyle/>
          <a:p>
            <a:pPr marL="0" lvl="0" indent="0" algn="l" rtl="0">
              <a:lnSpc>
                <a:spcPct val="100000"/>
              </a:lnSpc>
              <a:spcBef>
                <a:spcPts val="0"/>
              </a:spcBef>
              <a:spcAft>
                <a:spcPts val="0"/>
              </a:spcAft>
              <a:buClr>
                <a:schemeClr val="dk1"/>
              </a:buClr>
              <a:buSzPts val="800"/>
              <a:buFont typeface="Arial"/>
              <a:buNone/>
            </a:pPr>
            <a:r>
              <a:rPr lang="en" sz="1300" b="1" i="1">
                <a:solidFill>
                  <a:srgbClr val="D61400"/>
                </a:solidFill>
              </a:rPr>
              <a:t>New world. New skills.</a:t>
            </a:r>
            <a:r>
              <a:rPr lang="en" sz="1300" b="1">
                <a:solidFill>
                  <a:srgbClr val="D61400"/>
                </a:solidFill>
              </a:rPr>
              <a:t> global program</a:t>
            </a:r>
            <a:endParaRPr sz="1300" b="1">
              <a:solidFill>
                <a:srgbClr val="D61400"/>
              </a:solidFill>
            </a:endParaRPr>
          </a:p>
          <a:p>
            <a:pPr marL="0" lvl="0" indent="0" algn="l" rtl="0">
              <a:lnSpc>
                <a:spcPct val="100000"/>
              </a:lnSpc>
              <a:spcBef>
                <a:spcPts val="0"/>
              </a:spcBef>
              <a:spcAft>
                <a:spcPts val="0"/>
              </a:spcAft>
              <a:buClr>
                <a:schemeClr val="dk1"/>
              </a:buClr>
              <a:buSzPts val="800"/>
              <a:buFont typeface="Arial"/>
              <a:buNone/>
            </a:pPr>
            <a:endParaRPr sz="1100" b="1">
              <a:solidFill>
                <a:srgbClr val="D61400"/>
              </a:solidFill>
            </a:endParaRPr>
          </a:p>
          <a:p>
            <a:pPr marL="171450" lvl="0" indent="-177800" algn="l" rtl="0">
              <a:lnSpc>
                <a:spcPct val="100000"/>
              </a:lnSpc>
              <a:spcBef>
                <a:spcPts val="0"/>
              </a:spcBef>
              <a:spcAft>
                <a:spcPts val="0"/>
              </a:spcAft>
              <a:buClr>
                <a:schemeClr val="dk1"/>
              </a:buClr>
              <a:buSzPts val="1000"/>
              <a:buChar char="●"/>
            </a:pPr>
            <a:r>
              <a:rPr lang="en" sz="1000" b="1">
                <a:solidFill>
                  <a:schemeClr val="dk1"/>
                </a:solidFill>
              </a:rPr>
              <a:t>Your Tomorrow success</a:t>
            </a:r>
            <a:r>
              <a:rPr lang="en" sz="1000">
                <a:solidFill>
                  <a:schemeClr val="dk1"/>
                </a:solidFill>
              </a:rPr>
              <a:t> has launched </a:t>
            </a:r>
            <a:r>
              <a:rPr lang="en" sz="1000" b="1" i="1">
                <a:solidFill>
                  <a:schemeClr val="dk1"/>
                </a:solidFill>
              </a:rPr>
              <a:t>a global effort to digitise the entire network </a:t>
            </a:r>
            <a:r>
              <a:rPr lang="en" sz="1000">
                <a:solidFill>
                  <a:schemeClr val="dk1"/>
                </a:solidFill>
              </a:rPr>
              <a:t>strategically </a:t>
            </a:r>
            <a:endParaRPr sz="1000" i="0" u="none" strike="noStrike" cap="none">
              <a:solidFill>
                <a:srgbClr val="000000"/>
              </a:solidFill>
            </a:endParaRPr>
          </a:p>
        </p:txBody>
      </p:sp>
      <p:pic>
        <p:nvPicPr>
          <p:cNvPr id="639" name="Google Shape;639;p78"/>
          <p:cNvPicPr preferRelativeResize="0"/>
          <p:nvPr/>
        </p:nvPicPr>
        <p:blipFill rotWithShape="1">
          <a:blip r:embed="rId9">
            <a:alphaModFix/>
          </a:blip>
          <a:srcRect b="1058"/>
          <a:stretch/>
        </p:blipFill>
        <p:spPr>
          <a:xfrm>
            <a:off x="7652023" y="1085958"/>
            <a:ext cx="1150877" cy="941598"/>
          </a:xfrm>
          <a:prstGeom prst="rect">
            <a:avLst/>
          </a:prstGeom>
          <a:noFill/>
          <a:ln w="9525" cap="flat" cmpd="sng">
            <a:solidFill>
              <a:srgbClr val="000000"/>
            </a:solidFill>
            <a:prstDash val="solid"/>
            <a:round/>
            <a:headEnd type="none" w="sm" len="sm"/>
            <a:tailEnd type="none" w="sm" len="sm"/>
          </a:ln>
        </p:spPr>
      </p:pic>
      <p:pic>
        <p:nvPicPr>
          <p:cNvPr id="640" name="Google Shape;640;p78"/>
          <p:cNvPicPr preferRelativeResize="0"/>
          <p:nvPr/>
        </p:nvPicPr>
        <p:blipFill>
          <a:blip r:embed="rId10">
            <a:alphaModFix/>
          </a:blip>
          <a:stretch>
            <a:fillRect/>
          </a:stretch>
        </p:blipFill>
        <p:spPr>
          <a:xfrm>
            <a:off x="4955032" y="1859348"/>
            <a:ext cx="263059" cy="176747"/>
          </a:xfrm>
          <a:prstGeom prst="rect">
            <a:avLst/>
          </a:prstGeom>
          <a:noFill/>
          <a:ln>
            <a:noFill/>
          </a:ln>
        </p:spPr>
      </p:pic>
      <p:pic>
        <p:nvPicPr>
          <p:cNvPr id="641" name="Google Shape;641;p78"/>
          <p:cNvPicPr preferRelativeResize="0"/>
          <p:nvPr/>
        </p:nvPicPr>
        <p:blipFill>
          <a:blip r:embed="rId11">
            <a:alphaModFix/>
          </a:blip>
          <a:stretch>
            <a:fillRect/>
          </a:stretch>
        </p:blipFill>
        <p:spPr>
          <a:xfrm>
            <a:off x="4374160" y="1776475"/>
            <a:ext cx="243256" cy="14946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79"/>
          <p:cNvSpPr txBox="1"/>
          <p:nvPr/>
        </p:nvSpPr>
        <p:spPr>
          <a:xfrm>
            <a:off x="-7402256" y="4157663"/>
            <a:ext cx="2546700" cy="375000"/>
          </a:xfrm>
          <a:prstGeom prst="rect">
            <a:avLst/>
          </a:prstGeom>
          <a:noFill/>
          <a:ln>
            <a:noFill/>
          </a:ln>
        </p:spPr>
        <p:txBody>
          <a:bodyPr spcFirstLastPara="1" wrap="square" lIns="68575" tIns="68575" rIns="68575" bIns="68575" anchor="t" anchorCtr="0">
            <a:noAutofit/>
          </a:bodyPr>
          <a:lstStyle/>
          <a:p>
            <a:pPr marL="342900" lvl="0" indent="0" algn="ctr" rtl="0">
              <a:lnSpc>
                <a:spcPct val="115000"/>
              </a:lnSpc>
              <a:spcBef>
                <a:spcPts val="0"/>
              </a:spcBef>
              <a:spcAft>
                <a:spcPts val="0"/>
              </a:spcAft>
              <a:buNone/>
            </a:pPr>
            <a:r>
              <a:rPr lang="en" sz="700">
                <a:solidFill>
                  <a:schemeClr val="lt1"/>
                </a:solidFill>
              </a:rPr>
              <a:t>Source: World Economic Outlook, IMF, April 2020</a:t>
            </a:r>
            <a:endParaRPr sz="700"/>
          </a:p>
        </p:txBody>
      </p:sp>
      <p:sp>
        <p:nvSpPr>
          <p:cNvPr id="647" name="Google Shape;647;p79"/>
          <p:cNvSpPr txBox="1">
            <a:spLocks noGrp="1"/>
          </p:cNvSpPr>
          <p:nvPr>
            <p:ph type="title"/>
          </p:nvPr>
        </p:nvSpPr>
        <p:spPr>
          <a:xfrm>
            <a:off x="179800" y="245275"/>
            <a:ext cx="8519700" cy="543000"/>
          </a:xfrm>
          <a:prstGeom prst="rect">
            <a:avLst/>
          </a:prstGeom>
        </p:spPr>
        <p:txBody>
          <a:bodyPr spcFirstLastPara="1" wrap="square" lIns="0" tIns="0" rIns="0" bIns="0" anchor="t" anchorCtr="0">
            <a:noAutofit/>
          </a:bodyPr>
          <a:lstStyle/>
          <a:p>
            <a:pPr marL="0" marR="0" lvl="0" indent="0" algn="l" rtl="0">
              <a:lnSpc>
                <a:spcPct val="85000"/>
              </a:lnSpc>
              <a:spcBef>
                <a:spcPts val="0"/>
              </a:spcBef>
              <a:spcAft>
                <a:spcPts val="0"/>
              </a:spcAft>
              <a:buNone/>
            </a:pPr>
            <a:r>
              <a:rPr lang="en"/>
              <a:t>The Re-engineered environment at PwC:</a:t>
            </a:r>
            <a:r>
              <a:rPr lang="en">
                <a:solidFill>
                  <a:srgbClr val="D04A02"/>
                </a:solidFill>
              </a:rPr>
              <a:t> Caribbean </a:t>
            </a:r>
            <a:endParaRPr>
              <a:solidFill>
                <a:srgbClr val="D04A02"/>
              </a:solidFill>
            </a:endParaRPr>
          </a:p>
          <a:p>
            <a:pPr marL="0" marR="0" lvl="0" indent="0" algn="l" rtl="0">
              <a:lnSpc>
                <a:spcPct val="85000"/>
              </a:lnSpc>
              <a:spcBef>
                <a:spcPts val="0"/>
              </a:spcBef>
              <a:spcAft>
                <a:spcPts val="0"/>
              </a:spcAft>
              <a:buNone/>
            </a:pPr>
            <a:endParaRPr>
              <a:solidFill>
                <a:srgbClr val="D04A02"/>
              </a:solidFill>
            </a:endParaRPr>
          </a:p>
          <a:p>
            <a:pPr marL="0" marR="0" lvl="0" indent="0" algn="l" rtl="0">
              <a:lnSpc>
                <a:spcPct val="85000"/>
              </a:lnSpc>
              <a:spcBef>
                <a:spcPts val="0"/>
              </a:spcBef>
              <a:spcAft>
                <a:spcPts val="0"/>
              </a:spcAft>
              <a:buNone/>
            </a:pPr>
            <a:r>
              <a:rPr lang="en" sz="1400">
                <a:latin typeface="Arial"/>
                <a:ea typeface="Arial"/>
                <a:cs typeface="Arial"/>
                <a:sym typeface="Arial"/>
              </a:rPr>
              <a:t>Our initiatives have created a buzz around learning in the region</a:t>
            </a:r>
            <a:endParaRPr sz="1400">
              <a:latin typeface="Arial"/>
              <a:ea typeface="Arial"/>
              <a:cs typeface="Arial"/>
              <a:sym typeface="Arial"/>
            </a:endParaRPr>
          </a:p>
          <a:p>
            <a:pPr marL="0" marR="0" lvl="0" indent="0" algn="l" rtl="0">
              <a:lnSpc>
                <a:spcPct val="85000"/>
              </a:lnSpc>
              <a:spcBef>
                <a:spcPts val="0"/>
              </a:spcBef>
              <a:spcAft>
                <a:spcPts val="0"/>
              </a:spcAft>
              <a:buNone/>
            </a:pPr>
            <a:endParaRPr sz="1800">
              <a:solidFill>
                <a:srgbClr val="FFFFFF"/>
              </a:solidFill>
            </a:endParaRPr>
          </a:p>
        </p:txBody>
      </p:sp>
      <p:sp>
        <p:nvSpPr>
          <p:cNvPr id="648" name="Google Shape;648;p79"/>
          <p:cNvSpPr txBox="1">
            <a:spLocks noGrp="1"/>
          </p:cNvSpPr>
          <p:nvPr>
            <p:ph type="sldNum" idx="12"/>
          </p:nvPr>
        </p:nvSpPr>
        <p:spPr>
          <a:xfrm>
            <a:off x="8724051" y="4885488"/>
            <a:ext cx="87600" cy="867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
              <a:t>17</a:t>
            </a:fld>
            <a:endParaRPr/>
          </a:p>
        </p:txBody>
      </p:sp>
      <p:sp>
        <p:nvSpPr>
          <p:cNvPr id="649" name="Google Shape;649;p79"/>
          <p:cNvSpPr/>
          <p:nvPr/>
        </p:nvSpPr>
        <p:spPr>
          <a:xfrm>
            <a:off x="-6" y="1611970"/>
            <a:ext cx="9088500" cy="2509800"/>
          </a:xfrm>
          <a:prstGeom prst="rect">
            <a:avLst/>
          </a:prstGeom>
          <a:solidFill>
            <a:srgbClr val="DEDEDE"/>
          </a:solidFill>
          <a:ln>
            <a:noFill/>
          </a:ln>
        </p:spPr>
        <p:txBody>
          <a:bodyPr spcFirstLastPara="1" wrap="square" lIns="72850" tIns="36425" rIns="72850" bIns="36425" anchor="ctr" anchorCtr="0">
            <a:noAutofit/>
          </a:bodyPr>
          <a:lstStyle/>
          <a:p>
            <a:pPr marL="0" marR="0" lvl="0" indent="0" algn="ctr" rtl="0">
              <a:lnSpc>
                <a:spcPct val="100000"/>
              </a:lnSpc>
              <a:spcBef>
                <a:spcPts val="0"/>
              </a:spcBef>
              <a:spcAft>
                <a:spcPts val="0"/>
              </a:spcAft>
              <a:buNone/>
            </a:pPr>
            <a:endParaRPr sz="1100">
              <a:solidFill>
                <a:srgbClr val="FFFFFF"/>
              </a:solidFill>
              <a:latin typeface="Arial"/>
              <a:ea typeface="Arial"/>
              <a:cs typeface="Arial"/>
              <a:sym typeface="Arial"/>
            </a:endParaRPr>
          </a:p>
        </p:txBody>
      </p:sp>
      <p:sp>
        <p:nvSpPr>
          <p:cNvPr id="650" name="Google Shape;650;p79"/>
          <p:cNvSpPr txBox="1"/>
          <p:nvPr/>
        </p:nvSpPr>
        <p:spPr>
          <a:xfrm>
            <a:off x="1459300" y="1241200"/>
            <a:ext cx="2977800" cy="1413300"/>
          </a:xfrm>
          <a:prstGeom prst="rect">
            <a:avLst/>
          </a:prstGeom>
          <a:solidFill>
            <a:schemeClr val="accent4"/>
          </a:solid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4500">
                <a:solidFill>
                  <a:schemeClr val="dk1"/>
                </a:solidFill>
              </a:rPr>
              <a:t>52</a:t>
            </a:r>
            <a:endParaRPr sz="1100">
              <a:solidFill>
                <a:schemeClr val="dk1"/>
              </a:solidFill>
            </a:endParaRPr>
          </a:p>
          <a:p>
            <a:pPr marL="0" lvl="0" indent="0" algn="ctr" rtl="0">
              <a:spcBef>
                <a:spcPts val="0"/>
              </a:spcBef>
              <a:spcAft>
                <a:spcPts val="0"/>
              </a:spcAft>
              <a:buNone/>
            </a:pPr>
            <a:r>
              <a:rPr lang="en" sz="1200" b="1">
                <a:solidFill>
                  <a:schemeClr val="dk1"/>
                </a:solidFill>
              </a:rPr>
              <a:t>Digital Champions charged as change agents in leading the Digital Upskilling program</a:t>
            </a:r>
            <a:endParaRPr sz="1200" b="1">
              <a:solidFill>
                <a:schemeClr val="dk1"/>
              </a:solidFill>
            </a:endParaRPr>
          </a:p>
        </p:txBody>
      </p:sp>
      <p:sp>
        <p:nvSpPr>
          <p:cNvPr id="651" name="Google Shape;651;p79"/>
          <p:cNvSpPr txBox="1"/>
          <p:nvPr/>
        </p:nvSpPr>
        <p:spPr>
          <a:xfrm>
            <a:off x="4900632" y="3047227"/>
            <a:ext cx="2977800" cy="1413300"/>
          </a:xfrm>
          <a:prstGeom prst="rect">
            <a:avLst/>
          </a:prstGeom>
          <a:solidFill>
            <a:schemeClr val="accent6"/>
          </a:solid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4500">
                <a:solidFill>
                  <a:srgbClr val="FFFFFF"/>
                </a:solidFill>
              </a:rPr>
              <a:t>270+</a:t>
            </a:r>
            <a:endParaRPr sz="1100">
              <a:solidFill>
                <a:srgbClr val="FFFFFF"/>
              </a:solidFill>
            </a:endParaRPr>
          </a:p>
          <a:p>
            <a:pPr marL="0" lvl="0" indent="0" algn="ctr" rtl="0">
              <a:spcBef>
                <a:spcPts val="0"/>
              </a:spcBef>
              <a:spcAft>
                <a:spcPts val="0"/>
              </a:spcAft>
              <a:buNone/>
            </a:pPr>
            <a:r>
              <a:rPr lang="en" sz="1200" b="1">
                <a:solidFill>
                  <a:srgbClr val="FFFFFF"/>
                </a:solidFill>
              </a:rPr>
              <a:t>Digital Assets created in the region</a:t>
            </a:r>
            <a:endParaRPr sz="1200" b="1">
              <a:solidFill>
                <a:srgbClr val="FFFFFF"/>
              </a:solidFill>
            </a:endParaRPr>
          </a:p>
        </p:txBody>
      </p:sp>
      <p:sp>
        <p:nvSpPr>
          <p:cNvPr id="652" name="Google Shape;652;p79"/>
          <p:cNvSpPr txBox="1"/>
          <p:nvPr/>
        </p:nvSpPr>
        <p:spPr>
          <a:xfrm>
            <a:off x="1459400" y="3070000"/>
            <a:ext cx="2977800" cy="1413300"/>
          </a:xfrm>
          <a:prstGeom prst="rect">
            <a:avLst/>
          </a:prstGeom>
          <a:solidFill>
            <a:schemeClr val="accent3"/>
          </a:solid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4500">
                <a:solidFill>
                  <a:srgbClr val="FFFFFF"/>
                </a:solidFill>
              </a:rPr>
              <a:t>25,000+</a:t>
            </a:r>
            <a:endParaRPr sz="1100">
              <a:solidFill>
                <a:srgbClr val="FFFFFF"/>
              </a:solidFill>
            </a:endParaRPr>
          </a:p>
          <a:p>
            <a:pPr marL="0" lvl="0" indent="0" algn="ctr" rtl="0">
              <a:spcBef>
                <a:spcPts val="0"/>
              </a:spcBef>
              <a:spcAft>
                <a:spcPts val="0"/>
              </a:spcAft>
              <a:buNone/>
            </a:pPr>
            <a:r>
              <a:rPr lang="en" sz="1200" b="1">
                <a:solidFill>
                  <a:srgbClr val="FFFFFF"/>
                </a:solidFill>
              </a:rPr>
              <a:t>Hours invested by our people in Digitally Upskilling</a:t>
            </a:r>
            <a:endParaRPr sz="1200" b="1">
              <a:solidFill>
                <a:srgbClr val="FFFFFF"/>
              </a:solidFill>
            </a:endParaRPr>
          </a:p>
        </p:txBody>
      </p:sp>
      <p:sp>
        <p:nvSpPr>
          <p:cNvPr id="653" name="Google Shape;653;p79"/>
          <p:cNvSpPr txBox="1">
            <a:spLocks noGrp="1"/>
          </p:cNvSpPr>
          <p:nvPr>
            <p:ph type="body" idx="4294967295"/>
          </p:nvPr>
        </p:nvSpPr>
        <p:spPr>
          <a:xfrm>
            <a:off x="4889100" y="1241200"/>
            <a:ext cx="2977800" cy="1413300"/>
          </a:xfrm>
          <a:prstGeom prst="rect">
            <a:avLst/>
          </a:prstGeom>
          <a:solidFill>
            <a:schemeClr val="accent1"/>
          </a:solidFill>
        </p:spPr>
        <p:txBody>
          <a:bodyPr spcFirstLastPara="1" wrap="square" lIns="0" tIns="0" rIns="0" bIns="0" anchor="t" anchorCtr="0">
            <a:noAutofit/>
          </a:bodyPr>
          <a:lstStyle/>
          <a:p>
            <a:pPr marL="57150" lvl="0" indent="0" algn="ctr" rtl="0">
              <a:spcBef>
                <a:spcPts val="0"/>
              </a:spcBef>
              <a:spcAft>
                <a:spcPts val="0"/>
              </a:spcAft>
              <a:buNone/>
            </a:pPr>
            <a:r>
              <a:rPr lang="en" sz="4500">
                <a:solidFill>
                  <a:srgbClr val="FFFFFF"/>
                </a:solidFill>
              </a:rPr>
              <a:t>900+</a:t>
            </a:r>
            <a:endParaRPr sz="4500">
              <a:solidFill>
                <a:srgbClr val="FFFFFF"/>
              </a:solidFill>
            </a:endParaRPr>
          </a:p>
          <a:p>
            <a:pPr marL="57150" marR="67866" lvl="0" indent="0" algn="ctr" rtl="0">
              <a:spcBef>
                <a:spcPts val="600"/>
              </a:spcBef>
              <a:spcAft>
                <a:spcPts val="600"/>
              </a:spcAft>
              <a:buClr>
                <a:schemeClr val="dk1"/>
              </a:buClr>
              <a:buSzPts val="1200"/>
              <a:buFont typeface="Arial"/>
              <a:buNone/>
            </a:pPr>
            <a:r>
              <a:rPr lang="en" sz="1200">
                <a:solidFill>
                  <a:srgbClr val="FFFFFF"/>
                </a:solidFill>
              </a:rPr>
              <a:t>Employees digitally upskilled across the region </a:t>
            </a:r>
            <a:endParaRPr sz="150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Google Shape;658;p80"/>
          <p:cNvPicPr preferRelativeResize="0"/>
          <p:nvPr/>
        </p:nvPicPr>
        <p:blipFill rotWithShape="1">
          <a:blip r:embed="rId3">
            <a:alphaModFix/>
          </a:blip>
          <a:srcRect r="51611"/>
          <a:stretch/>
        </p:blipFill>
        <p:spPr>
          <a:xfrm>
            <a:off x="4437475" y="-93850"/>
            <a:ext cx="4424676" cy="5143500"/>
          </a:xfrm>
          <a:prstGeom prst="rect">
            <a:avLst/>
          </a:prstGeom>
          <a:noFill/>
          <a:ln>
            <a:noFill/>
          </a:ln>
        </p:spPr>
      </p:pic>
      <p:sp>
        <p:nvSpPr>
          <p:cNvPr id="659" name="Google Shape;659;p80"/>
          <p:cNvSpPr txBox="1">
            <a:spLocks noGrp="1"/>
          </p:cNvSpPr>
          <p:nvPr>
            <p:ph type="title"/>
          </p:nvPr>
        </p:nvSpPr>
        <p:spPr>
          <a:xfrm>
            <a:off x="249131" y="471600"/>
            <a:ext cx="2991300" cy="2601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t>The Re-engineered environment requires constant reflection and evolution….</a:t>
            </a:r>
            <a:endParaRPr/>
          </a:p>
          <a:p>
            <a:pPr marL="0" lvl="0" indent="0" algn="l" rtl="0">
              <a:spcBef>
                <a:spcPts val="0"/>
              </a:spcBef>
              <a:spcAft>
                <a:spcPts val="0"/>
              </a:spcAft>
              <a:buClr>
                <a:schemeClr val="dk1"/>
              </a:buClr>
              <a:buSzPts val="800"/>
              <a:buFont typeface="Arial"/>
              <a:buNone/>
            </a:pPr>
            <a:endParaRPr/>
          </a:p>
          <a:p>
            <a:pPr marL="0" lvl="0" indent="0" algn="l" rtl="0">
              <a:spcBef>
                <a:spcPts val="0"/>
              </a:spcBef>
              <a:spcAft>
                <a:spcPts val="0"/>
              </a:spcAft>
              <a:buNone/>
            </a:pPr>
            <a:endParaRPr/>
          </a:p>
        </p:txBody>
      </p:sp>
      <p:sp>
        <p:nvSpPr>
          <p:cNvPr id="660" name="Google Shape;660;p80"/>
          <p:cNvSpPr txBox="1"/>
          <p:nvPr/>
        </p:nvSpPr>
        <p:spPr>
          <a:xfrm>
            <a:off x="219425" y="1932075"/>
            <a:ext cx="37500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PwC’s latest strategic agenda focuses on the New Equation…. People hardwired to find solutions, wired with the latest technology. </a:t>
            </a:r>
            <a:endParaRPr/>
          </a:p>
          <a:p>
            <a:pPr marL="0" lvl="0" indent="0" algn="l" rtl="0">
              <a:spcBef>
                <a:spcPts val="0"/>
              </a:spcBef>
              <a:spcAft>
                <a:spcPts val="0"/>
              </a:spcAft>
              <a:buNone/>
            </a:pPr>
            <a:endParaRPr/>
          </a:p>
          <a:p>
            <a:pPr marL="0" lvl="0" indent="0" algn="l" rtl="0">
              <a:spcBef>
                <a:spcPts val="0"/>
              </a:spcBef>
              <a:spcAft>
                <a:spcPts val="0"/>
              </a:spcAft>
              <a:buNone/>
            </a:pPr>
            <a:r>
              <a:rPr lang="en"/>
              <a:t>Your strategy is likely to have a similar focus as we all adapt to changes around us.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4"/>
        <p:cNvGrpSpPr/>
        <p:nvPr/>
      </p:nvGrpSpPr>
      <p:grpSpPr>
        <a:xfrm>
          <a:off x="0" y="0"/>
          <a:ext cx="0" cy="0"/>
          <a:chOff x="0" y="0"/>
          <a:chExt cx="0" cy="0"/>
        </a:xfrm>
      </p:grpSpPr>
      <p:sp>
        <p:nvSpPr>
          <p:cNvPr id="665" name="Google Shape;665;p81"/>
          <p:cNvSpPr txBox="1"/>
          <p:nvPr/>
        </p:nvSpPr>
        <p:spPr>
          <a:xfrm>
            <a:off x="4759750" y="1729725"/>
            <a:ext cx="4363800" cy="1237200"/>
          </a:xfrm>
          <a:prstGeom prst="rect">
            <a:avLst/>
          </a:prstGeom>
          <a:noFill/>
          <a:ln>
            <a:noFill/>
          </a:ln>
        </p:spPr>
        <p:txBody>
          <a:bodyPr spcFirstLastPara="1" wrap="square" lIns="137150" tIns="102875" rIns="137150" bIns="17145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a:latin typeface="Georgia"/>
                <a:ea typeface="Georgia"/>
                <a:cs typeface="Georgia"/>
                <a:sym typeface="Georgia"/>
              </a:rPr>
              <a:t>The re-engineered work environment</a:t>
            </a:r>
            <a:endParaRPr sz="3600" b="0" i="0" u="none" strike="noStrike" cap="none">
              <a:latin typeface="Arial"/>
              <a:ea typeface="Arial"/>
              <a:cs typeface="Arial"/>
              <a:sym typeface="Arial"/>
            </a:endParaRPr>
          </a:p>
        </p:txBody>
      </p:sp>
      <p:sp>
        <p:nvSpPr>
          <p:cNvPr id="666" name="Google Shape;666;p81"/>
          <p:cNvSpPr txBox="1"/>
          <p:nvPr/>
        </p:nvSpPr>
        <p:spPr>
          <a:xfrm>
            <a:off x="4765000" y="3215550"/>
            <a:ext cx="4200900"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t>Act now.</a:t>
            </a:r>
            <a:endParaRPr sz="1800" dirty="0"/>
          </a:p>
          <a:p>
            <a:pPr marL="0" lvl="0" indent="0" algn="l" rtl="0">
              <a:spcBef>
                <a:spcPts val="0"/>
              </a:spcBef>
              <a:spcAft>
                <a:spcPts val="0"/>
              </a:spcAft>
              <a:buNone/>
            </a:pPr>
            <a:r>
              <a:rPr lang="en" sz="1800" dirty="0"/>
              <a:t>This isn’t about some ‘far future’ of work – change is </a:t>
            </a:r>
            <a:r>
              <a:rPr lang="en-US" sz="1800" dirty="0"/>
              <a:t>here </a:t>
            </a:r>
            <a:r>
              <a:rPr lang="en" sz="1800" dirty="0"/>
              <a:t>and accelerating.  </a:t>
            </a:r>
            <a:endParaRPr sz="1800" b="1" dirty="0"/>
          </a:p>
        </p:txBody>
      </p:sp>
      <p:pic>
        <p:nvPicPr>
          <p:cNvPr id="667" name="Google Shape;667;p81"/>
          <p:cNvPicPr preferRelativeResize="0"/>
          <p:nvPr/>
        </p:nvPicPr>
        <p:blipFill rotWithShape="1">
          <a:blip r:embed="rId4">
            <a:alphaModFix/>
          </a:blip>
          <a:srcRect l="10816" r="5332"/>
          <a:stretch/>
        </p:blipFill>
        <p:spPr>
          <a:xfrm>
            <a:off x="0" y="0"/>
            <a:ext cx="4631200" cy="51434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5"/>
        <p:cNvGrpSpPr/>
        <p:nvPr/>
      </p:nvGrpSpPr>
      <p:grpSpPr>
        <a:xfrm>
          <a:off x="0" y="0"/>
          <a:ext cx="0" cy="0"/>
          <a:chOff x="0" y="0"/>
          <a:chExt cx="0" cy="0"/>
        </a:xfrm>
      </p:grpSpPr>
      <p:sp>
        <p:nvSpPr>
          <p:cNvPr id="406" name="Google Shape;406;p64"/>
          <p:cNvSpPr txBox="1">
            <a:spLocks noGrp="1"/>
          </p:cNvSpPr>
          <p:nvPr>
            <p:ph type="title"/>
          </p:nvPr>
        </p:nvSpPr>
        <p:spPr>
          <a:xfrm>
            <a:off x="249131" y="471600"/>
            <a:ext cx="2991300" cy="2601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800"/>
              <a:buFont typeface="Arial"/>
              <a:buNone/>
            </a:pPr>
            <a:r>
              <a:rPr lang="en"/>
              <a:t>Highlights across three key drivers:</a:t>
            </a:r>
            <a:endParaRPr/>
          </a:p>
          <a:p>
            <a:pPr marL="0" lvl="0" indent="0" algn="l" rtl="0">
              <a:spcBef>
                <a:spcPts val="0"/>
              </a:spcBef>
              <a:spcAft>
                <a:spcPts val="0"/>
              </a:spcAft>
              <a:buClr>
                <a:schemeClr val="dk1"/>
              </a:buClr>
              <a:buSzPts val="800"/>
              <a:buFont typeface="Arial"/>
              <a:buNone/>
            </a:pPr>
            <a:endParaRPr/>
          </a:p>
          <a:p>
            <a:pPr marL="0" lvl="0" indent="0" algn="l" rtl="0">
              <a:spcBef>
                <a:spcPts val="0"/>
              </a:spcBef>
              <a:spcAft>
                <a:spcPts val="0"/>
              </a:spcAft>
              <a:buNone/>
            </a:pPr>
            <a:endParaRPr/>
          </a:p>
        </p:txBody>
      </p:sp>
      <p:sp>
        <p:nvSpPr>
          <p:cNvPr id="407" name="Google Shape;407;p64"/>
          <p:cNvSpPr txBox="1">
            <a:spLocks noGrp="1"/>
          </p:cNvSpPr>
          <p:nvPr>
            <p:ph type="body" idx="1"/>
          </p:nvPr>
        </p:nvSpPr>
        <p:spPr>
          <a:xfrm>
            <a:off x="332200" y="1392275"/>
            <a:ext cx="4076100" cy="2608200"/>
          </a:xfrm>
          <a:prstGeom prst="rect">
            <a:avLst/>
          </a:prstGeom>
        </p:spPr>
        <p:txBody>
          <a:bodyPr spcFirstLastPara="1" wrap="square" lIns="0" tIns="0" rIns="0" bIns="0" anchor="t" anchorCtr="0">
            <a:noAutofit/>
          </a:bodyPr>
          <a:lstStyle/>
          <a:p>
            <a:pPr marL="165100" lvl="0" indent="-209550" algn="l" rtl="0">
              <a:spcBef>
                <a:spcPts val="0"/>
              </a:spcBef>
              <a:spcAft>
                <a:spcPts val="0"/>
              </a:spcAft>
              <a:buClr>
                <a:srgbClr val="000000"/>
              </a:buClr>
              <a:buSzPts val="1700"/>
              <a:buAutoNum type="arabicPeriod"/>
            </a:pPr>
            <a:r>
              <a:rPr lang="en" sz="1700" b="0" dirty="0">
                <a:solidFill>
                  <a:srgbClr val="000000"/>
                </a:solidFill>
              </a:rPr>
              <a:t>ESG</a:t>
            </a:r>
            <a:br>
              <a:rPr lang="en" sz="1700" b="0" dirty="0">
                <a:solidFill>
                  <a:srgbClr val="000000"/>
                </a:solidFill>
              </a:rPr>
            </a:br>
            <a:endParaRPr lang="en" sz="1700" b="0" dirty="0">
              <a:solidFill>
                <a:srgbClr val="000000"/>
              </a:solidFill>
            </a:endParaRPr>
          </a:p>
          <a:p>
            <a:pPr marL="165100" lvl="0" indent="-209550" algn="l" rtl="0">
              <a:spcBef>
                <a:spcPts val="0"/>
              </a:spcBef>
              <a:spcAft>
                <a:spcPts val="0"/>
              </a:spcAft>
              <a:buClr>
                <a:srgbClr val="000000"/>
              </a:buClr>
              <a:buSzPts val="1700"/>
              <a:buAutoNum type="arabicPeriod"/>
            </a:pPr>
            <a:r>
              <a:rPr lang="en" sz="1700" b="0" dirty="0">
                <a:solidFill>
                  <a:srgbClr val="000000"/>
                </a:solidFill>
              </a:rPr>
              <a:t>Future Skills</a:t>
            </a:r>
            <a:br>
              <a:rPr lang="en" sz="1700" b="0" dirty="0">
                <a:solidFill>
                  <a:srgbClr val="000000"/>
                </a:solidFill>
              </a:rPr>
            </a:br>
            <a:endParaRPr lang="en" sz="1700" b="0" dirty="0">
              <a:solidFill>
                <a:srgbClr val="000000"/>
              </a:solidFill>
            </a:endParaRPr>
          </a:p>
          <a:p>
            <a:pPr marL="165100" lvl="0" indent="-209550" algn="l" rtl="0">
              <a:spcBef>
                <a:spcPts val="0"/>
              </a:spcBef>
              <a:spcAft>
                <a:spcPts val="0"/>
              </a:spcAft>
              <a:buClr>
                <a:srgbClr val="000000"/>
              </a:buClr>
              <a:buSzPts val="1700"/>
              <a:buAutoNum type="arabicPeriod"/>
            </a:pPr>
            <a:r>
              <a:rPr lang="en" sz="1700" b="0" dirty="0">
                <a:solidFill>
                  <a:srgbClr val="000000"/>
                </a:solidFill>
              </a:rPr>
              <a:t>Digital </a:t>
            </a:r>
            <a:endParaRPr sz="1700" b="0" dirty="0">
              <a:solidFill>
                <a:srgbClr val="000000"/>
              </a:solidFill>
            </a:endParaRPr>
          </a:p>
          <a:p>
            <a:pPr marL="0" lvl="0" indent="0" algn="l" rtl="0">
              <a:spcBef>
                <a:spcPts val="500"/>
              </a:spcBef>
              <a:spcAft>
                <a:spcPts val="0"/>
              </a:spcAft>
              <a:buNone/>
            </a:pPr>
            <a:endParaRPr sz="1700" dirty="0">
              <a:solidFill>
                <a:srgbClr val="000000"/>
              </a:solidFill>
            </a:endParaRPr>
          </a:p>
          <a:p>
            <a:pPr marL="0" lvl="0" indent="0" algn="l" rtl="0">
              <a:spcBef>
                <a:spcPts val="500"/>
              </a:spcBef>
              <a:spcAft>
                <a:spcPts val="0"/>
              </a:spcAft>
              <a:buClr>
                <a:schemeClr val="dk1"/>
              </a:buClr>
              <a:buSzPts val="1400"/>
              <a:buFont typeface="Arial"/>
              <a:buNone/>
            </a:pPr>
            <a:endParaRPr sz="1600" dirty="0">
              <a:solidFill>
                <a:srgbClr val="000000"/>
              </a:solidFill>
            </a:endParaRPr>
          </a:p>
          <a:p>
            <a:pPr marL="0" lvl="0" indent="0" algn="l" rtl="0">
              <a:spcBef>
                <a:spcPts val="0"/>
              </a:spcBef>
              <a:spcAft>
                <a:spcPts val="0"/>
              </a:spcAft>
              <a:buNone/>
            </a:pPr>
            <a:endParaRPr sz="1700" dirty="0">
              <a:solidFill>
                <a:srgbClr val="000000"/>
              </a:solidFill>
            </a:endParaRPr>
          </a:p>
          <a:p>
            <a:pPr marL="0" lvl="0" indent="0" algn="l" rtl="0">
              <a:spcBef>
                <a:spcPts val="500"/>
              </a:spcBef>
              <a:spcAft>
                <a:spcPts val="0"/>
              </a:spcAft>
              <a:buNone/>
            </a:pPr>
            <a:endParaRPr sz="1700" dirty="0">
              <a:solidFill>
                <a:srgbClr val="000000"/>
              </a:solidFill>
            </a:endParaRPr>
          </a:p>
          <a:p>
            <a:pPr marL="0" lvl="0" indent="0" algn="l" rtl="0">
              <a:spcBef>
                <a:spcPts val="500"/>
              </a:spcBef>
              <a:spcAft>
                <a:spcPts val="0"/>
              </a:spcAft>
              <a:buNone/>
            </a:pPr>
            <a:endParaRPr sz="1700" dirty="0">
              <a:solidFill>
                <a:srgbClr val="000000"/>
              </a:solidFill>
            </a:endParaRPr>
          </a:p>
          <a:p>
            <a:pPr marL="0" lvl="0" indent="0" algn="l" rtl="0">
              <a:spcBef>
                <a:spcPts val="500"/>
              </a:spcBef>
              <a:spcAft>
                <a:spcPts val="0"/>
              </a:spcAft>
              <a:buNone/>
            </a:pPr>
            <a:endParaRPr sz="1700" dirty="0">
              <a:solidFill>
                <a:srgbClr val="000000"/>
              </a:solidFill>
            </a:endParaRPr>
          </a:p>
          <a:p>
            <a:pPr marL="0" lvl="0" indent="0" algn="l" rtl="0">
              <a:spcBef>
                <a:spcPts val="500"/>
              </a:spcBef>
              <a:spcAft>
                <a:spcPts val="0"/>
              </a:spcAft>
              <a:buNone/>
            </a:pPr>
            <a:endParaRPr sz="1700" dirty="0">
              <a:solidFill>
                <a:srgbClr val="000000"/>
              </a:solidFill>
            </a:endParaRPr>
          </a:p>
          <a:p>
            <a:pPr marL="0" lvl="0" indent="0" algn="l" rtl="0">
              <a:spcBef>
                <a:spcPts val="500"/>
              </a:spcBef>
              <a:spcAft>
                <a:spcPts val="0"/>
              </a:spcAft>
              <a:buNone/>
            </a:pPr>
            <a:endParaRPr sz="1700" dirty="0">
              <a:solidFill>
                <a:srgbClr val="000000"/>
              </a:solidFill>
            </a:endParaRPr>
          </a:p>
          <a:p>
            <a:pPr marL="0" lvl="0" indent="0" algn="l" rtl="0">
              <a:spcBef>
                <a:spcPts val="500"/>
              </a:spcBef>
              <a:spcAft>
                <a:spcPts val="500"/>
              </a:spcAft>
              <a:buNone/>
            </a:pPr>
            <a:endParaRPr sz="1900" b="0" dirty="0">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82"/>
          <p:cNvSpPr txBox="1">
            <a:spLocks noGrp="1"/>
          </p:cNvSpPr>
          <p:nvPr>
            <p:ph type="ctrTitle"/>
          </p:nvPr>
        </p:nvSpPr>
        <p:spPr>
          <a:xfrm>
            <a:off x="5623339" y="539052"/>
            <a:ext cx="3078900" cy="1366200"/>
          </a:xfrm>
          <a:prstGeom prst="rect">
            <a:avLst/>
          </a:prstGeom>
          <a:noFill/>
          <a:ln>
            <a:noFill/>
          </a:ln>
        </p:spPr>
        <p:txBody>
          <a:bodyPr spcFirstLastPara="1" wrap="square" lIns="0" tIns="0" rIns="0" bIns="0" anchor="b" anchorCtr="0">
            <a:noAutofit/>
          </a:bodyPr>
          <a:lstStyle/>
          <a:p>
            <a:pPr marL="0" marR="0" lvl="0" indent="0" algn="l" rtl="0">
              <a:lnSpc>
                <a:spcPct val="85000"/>
              </a:lnSpc>
              <a:spcBef>
                <a:spcPts val="0"/>
              </a:spcBef>
              <a:spcAft>
                <a:spcPts val="0"/>
              </a:spcAft>
              <a:buClr>
                <a:schemeClr val="lt1"/>
              </a:buClr>
              <a:buSzPts val="4400"/>
              <a:buFont typeface="Georgia"/>
              <a:buNone/>
            </a:pPr>
            <a:r>
              <a:rPr lang="en" sz="4400" b="0" i="0" u="none" strike="noStrike" cap="none">
                <a:solidFill>
                  <a:schemeClr val="lt1"/>
                </a:solidFill>
                <a:latin typeface="Georgia"/>
                <a:ea typeface="Georgia"/>
                <a:cs typeface="Georgia"/>
                <a:sym typeface="Georgia"/>
              </a:rPr>
              <a:t>Thank you</a:t>
            </a:r>
            <a:endParaRPr/>
          </a:p>
        </p:txBody>
      </p:sp>
      <p:sp>
        <p:nvSpPr>
          <p:cNvPr id="673" name="Google Shape;673;p82"/>
          <p:cNvSpPr txBox="1">
            <a:spLocks noGrp="1"/>
          </p:cNvSpPr>
          <p:nvPr>
            <p:ph type="body" idx="1"/>
          </p:nvPr>
        </p:nvSpPr>
        <p:spPr>
          <a:xfrm>
            <a:off x="249138" y="3913225"/>
            <a:ext cx="6359700" cy="816600"/>
          </a:xfrm>
          <a:prstGeom prst="rect">
            <a:avLst/>
          </a:prstGeom>
          <a:noFill/>
          <a:ln>
            <a:noFill/>
          </a:ln>
        </p:spPr>
        <p:txBody>
          <a:bodyPr spcFirstLastPara="1" wrap="square" lIns="0" tIns="0" rIns="0" bIns="0" anchor="t" anchorCtr="0">
            <a:noAutofit/>
          </a:bodyPr>
          <a:lstStyle/>
          <a:p>
            <a:pPr marL="0" lvl="0" indent="0" algn="l" rtl="0">
              <a:lnSpc>
                <a:spcPct val="94462"/>
              </a:lnSpc>
              <a:spcBef>
                <a:spcPts val="767"/>
              </a:spcBef>
              <a:spcAft>
                <a:spcPts val="0"/>
              </a:spcAft>
              <a:buClr>
                <a:schemeClr val="dk1"/>
              </a:buClr>
              <a:buSzPts val="1100"/>
              <a:buFont typeface="Arial"/>
              <a:buNone/>
            </a:pPr>
            <a:r>
              <a:rPr lang="en"/>
              <a:t>This co</a:t>
            </a:r>
            <a:r>
              <a:rPr lang="en" sz="804"/>
              <a:t>ntent is for general information  purposes only, and should not be used  as a substitute for consultation with  professional advisors.  </a:t>
            </a:r>
            <a:endParaRPr sz="804"/>
          </a:p>
          <a:p>
            <a:pPr marL="0" lvl="0" indent="0" algn="l" rtl="0">
              <a:lnSpc>
                <a:spcPct val="94462"/>
              </a:lnSpc>
              <a:spcBef>
                <a:spcPts val="767"/>
              </a:spcBef>
              <a:spcAft>
                <a:spcPts val="0"/>
              </a:spcAft>
              <a:buClr>
                <a:schemeClr val="dk1"/>
              </a:buClr>
              <a:buSzPts val="1100"/>
              <a:buFont typeface="Arial"/>
              <a:buNone/>
            </a:pPr>
            <a:endParaRPr sz="804"/>
          </a:p>
          <a:p>
            <a:pPr marL="0" lvl="0" indent="0" algn="l" rtl="0">
              <a:lnSpc>
                <a:spcPct val="135529"/>
              </a:lnSpc>
              <a:spcBef>
                <a:spcPts val="0"/>
              </a:spcBef>
              <a:spcAft>
                <a:spcPts val="0"/>
              </a:spcAft>
              <a:buClr>
                <a:schemeClr val="dk1"/>
              </a:buClr>
              <a:buSzPts val="1100"/>
              <a:buFont typeface="Arial"/>
              <a:buNone/>
            </a:pPr>
            <a:r>
              <a:rPr lang="en" sz="804"/>
              <a:t>© 2021 PwC. All rights reserved. </a:t>
            </a:r>
            <a:endParaRPr sz="804"/>
          </a:p>
          <a:p>
            <a:pPr marL="0" lvl="0" indent="0" algn="l" rtl="0">
              <a:lnSpc>
                <a:spcPct val="94462"/>
              </a:lnSpc>
              <a:spcBef>
                <a:spcPts val="72"/>
              </a:spcBef>
              <a:spcAft>
                <a:spcPts val="0"/>
              </a:spcAft>
              <a:buClr>
                <a:schemeClr val="dk1"/>
              </a:buClr>
              <a:buSzPts val="1100"/>
              <a:buFont typeface="Arial"/>
              <a:buNone/>
            </a:pPr>
            <a:r>
              <a:rPr lang="en" sz="804"/>
              <a:t>PwC refers to the PwC network and/or one or  more of its member firms, each of which is a  separate legal entity. Please see  </a:t>
            </a:r>
            <a:endParaRPr sz="804"/>
          </a:p>
          <a:p>
            <a:pPr marL="0" lvl="0" indent="0" algn="l" rtl="0">
              <a:spcBef>
                <a:spcPts val="18"/>
              </a:spcBef>
              <a:spcAft>
                <a:spcPts val="0"/>
              </a:spcAft>
              <a:buClr>
                <a:schemeClr val="dk1"/>
              </a:buClr>
              <a:buSzPts val="1100"/>
              <a:buFont typeface="Arial"/>
              <a:buNone/>
            </a:pPr>
            <a:r>
              <a:rPr lang="en" sz="804" u="sng"/>
              <a:t>www.pwc.com/structure </a:t>
            </a:r>
            <a:r>
              <a:rPr lang="en" sz="804"/>
              <a:t>for further details.</a:t>
            </a:r>
            <a:endParaRPr sz="900"/>
          </a:p>
        </p:txBody>
      </p:sp>
      <p:pic>
        <p:nvPicPr>
          <p:cNvPr id="674" name="Google Shape;674;p82"/>
          <p:cNvPicPr preferRelativeResize="0"/>
          <p:nvPr/>
        </p:nvPicPr>
        <p:blipFill rotWithShape="1">
          <a:blip r:embed="rId3">
            <a:alphaModFix/>
          </a:blip>
          <a:srcRect l="26537" t="13367" r="23674" b="39416"/>
          <a:stretch/>
        </p:blipFill>
        <p:spPr>
          <a:xfrm>
            <a:off x="637000" y="274575"/>
            <a:ext cx="1133112" cy="1600200"/>
          </a:xfrm>
          <a:prstGeom prst="rect">
            <a:avLst/>
          </a:prstGeom>
          <a:noFill/>
          <a:ln>
            <a:noFill/>
          </a:ln>
        </p:spPr>
      </p:pic>
      <p:sp>
        <p:nvSpPr>
          <p:cNvPr id="675" name="Google Shape;675;p82"/>
          <p:cNvSpPr txBox="1"/>
          <p:nvPr/>
        </p:nvSpPr>
        <p:spPr>
          <a:xfrm>
            <a:off x="560800" y="1719525"/>
            <a:ext cx="3980700" cy="11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accent5"/>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b="1">
                <a:solidFill>
                  <a:schemeClr val="lt1"/>
                </a:solidFill>
              </a:rPr>
              <a:t>Zia Paton</a:t>
            </a:r>
            <a:endParaRPr sz="1200" b="1">
              <a:solidFill>
                <a:schemeClr val="lt1"/>
              </a:solidFill>
            </a:endParaRPr>
          </a:p>
          <a:p>
            <a:pPr marL="0" lvl="0" indent="0" algn="l" rtl="0">
              <a:spcBef>
                <a:spcPts val="0"/>
              </a:spcBef>
              <a:spcAft>
                <a:spcPts val="0"/>
              </a:spcAft>
              <a:buNone/>
            </a:pPr>
            <a:endParaRPr sz="1200">
              <a:solidFill>
                <a:schemeClr val="lt1"/>
              </a:solidFill>
            </a:endParaRPr>
          </a:p>
          <a:p>
            <a:pPr marL="0" lvl="0" indent="0" algn="l" rtl="0">
              <a:spcBef>
                <a:spcPts val="0"/>
              </a:spcBef>
              <a:spcAft>
                <a:spcPts val="0"/>
              </a:spcAft>
              <a:buNone/>
            </a:pPr>
            <a:r>
              <a:rPr lang="en" sz="1200">
                <a:solidFill>
                  <a:schemeClr val="lt1"/>
                </a:solidFill>
              </a:rPr>
              <a:t>Digital Services Leader, PwC in the Caribbean </a:t>
            </a:r>
            <a:endParaRPr sz="1200">
              <a:solidFill>
                <a:schemeClr val="lt1"/>
              </a:solidFill>
            </a:endParaRPr>
          </a:p>
          <a:p>
            <a:pPr marL="0" lvl="0" indent="0" algn="l" rtl="0">
              <a:spcBef>
                <a:spcPts val="0"/>
              </a:spcBef>
              <a:spcAft>
                <a:spcPts val="0"/>
              </a:spcAft>
              <a:buNone/>
            </a:pPr>
            <a:r>
              <a:rPr lang="en" sz="1200">
                <a:solidFill>
                  <a:schemeClr val="lt1"/>
                </a:solidFill>
              </a:rPr>
              <a:t>Joint Consulting Leader, Southern Caribbean PwC</a:t>
            </a:r>
            <a:endParaRPr sz="1200">
              <a:solidFill>
                <a:schemeClr val="lt1"/>
              </a:solidFill>
            </a:endParaRPr>
          </a:p>
          <a:p>
            <a:pPr marL="0" lvl="0" indent="0" algn="l" rtl="0">
              <a:spcBef>
                <a:spcPts val="0"/>
              </a:spcBef>
              <a:spcAft>
                <a:spcPts val="0"/>
              </a:spcAft>
              <a:buNone/>
            </a:pPr>
            <a:endParaRPr sz="1200">
              <a:solidFill>
                <a:schemeClr val="lt1"/>
              </a:solidFill>
            </a:endParaRPr>
          </a:p>
          <a:p>
            <a:pPr marL="0" lvl="0" indent="0" algn="l" rtl="0">
              <a:spcBef>
                <a:spcPts val="0"/>
              </a:spcBef>
              <a:spcAft>
                <a:spcPts val="0"/>
              </a:spcAft>
              <a:buNone/>
            </a:pPr>
            <a:r>
              <a:rPr lang="en" sz="1200">
                <a:solidFill>
                  <a:schemeClr val="lt1"/>
                </a:solidFill>
              </a:rPr>
              <a:t>zia.paton@pwc.com</a:t>
            </a:r>
            <a:endParaRPr sz="1200">
              <a:solidFill>
                <a:schemeClr val="lt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a:p>
        </p:txBody>
      </p:sp>
      <p:sp>
        <p:nvSpPr>
          <p:cNvPr id="676" name="Google Shape;676;p82"/>
          <p:cNvSpPr txBox="1"/>
          <p:nvPr/>
        </p:nvSpPr>
        <p:spPr>
          <a:xfrm>
            <a:off x="281000" y="3314213"/>
            <a:ext cx="2880000" cy="248100"/>
          </a:xfrm>
          <a:prstGeom prst="rect">
            <a:avLst/>
          </a:prstGeom>
          <a:solidFill>
            <a:schemeClr val="accent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lt1"/>
                </a:solidFill>
              </a:rPr>
              <a:t>         pwc.com/cb</a:t>
            </a:r>
            <a:endParaRPr sz="900">
              <a:solidFill>
                <a:schemeClr val="lt1"/>
              </a:solidFill>
            </a:endParaRPr>
          </a:p>
          <a:p>
            <a:pPr marL="0" lvl="0" indent="0" algn="l" rtl="0">
              <a:spcBef>
                <a:spcPts val="0"/>
              </a:spcBef>
              <a:spcAft>
                <a:spcPts val="0"/>
              </a:spcAft>
              <a:buNone/>
            </a:pPr>
            <a:endParaRPr sz="900">
              <a:solidFill>
                <a:schemeClr val="lt1"/>
              </a:solidFill>
            </a:endParaRPr>
          </a:p>
          <a:p>
            <a:pPr marL="0" lvl="0" indent="0" algn="l" rtl="0">
              <a:spcBef>
                <a:spcPts val="0"/>
              </a:spcBef>
              <a:spcAft>
                <a:spcPts val="0"/>
              </a:spcAft>
              <a:buNone/>
            </a:pPr>
            <a:endParaRPr sz="11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1"/>
        <p:cNvGrpSpPr/>
        <p:nvPr/>
      </p:nvGrpSpPr>
      <p:grpSpPr>
        <a:xfrm>
          <a:off x="0" y="0"/>
          <a:ext cx="0" cy="0"/>
          <a:chOff x="0" y="0"/>
          <a:chExt cx="0" cy="0"/>
        </a:xfrm>
      </p:grpSpPr>
      <p:sp>
        <p:nvSpPr>
          <p:cNvPr id="412" name="Google Shape;412;p65"/>
          <p:cNvSpPr txBox="1"/>
          <p:nvPr/>
        </p:nvSpPr>
        <p:spPr>
          <a:xfrm>
            <a:off x="507331" y="1293800"/>
            <a:ext cx="8019600" cy="1520100"/>
          </a:xfrm>
          <a:prstGeom prst="rect">
            <a:avLst/>
          </a:prstGeom>
          <a:noFill/>
          <a:ln>
            <a:noFill/>
          </a:ln>
        </p:spPr>
        <p:txBody>
          <a:bodyPr spcFirstLastPara="1" wrap="square" lIns="137150" tIns="102875" rIns="137150" bIns="17145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a:solidFill>
                  <a:schemeClr val="dk1"/>
                </a:solidFill>
                <a:latin typeface="Georgia"/>
                <a:ea typeface="Georgia"/>
                <a:cs typeface="Georgia"/>
                <a:sym typeface="Georgia"/>
              </a:rPr>
              <a:t>ESG</a:t>
            </a:r>
            <a:endParaRPr sz="3600">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3600"/>
              <a:buFont typeface="Arial"/>
              <a:buNone/>
            </a:pPr>
            <a:r>
              <a:rPr lang="en" sz="3600">
                <a:solidFill>
                  <a:srgbClr val="FFFFFF"/>
                </a:solidFill>
                <a:latin typeface="Georgia"/>
                <a:ea typeface="Georgia"/>
                <a:cs typeface="Georgia"/>
                <a:sym typeface="Georgia"/>
              </a:rPr>
              <a:t>Environment. Social. Governance.</a:t>
            </a:r>
            <a:endParaRPr sz="3600">
              <a:solidFill>
                <a:srgbClr val="FFFFFF"/>
              </a:solidFill>
              <a:latin typeface="Georgia"/>
              <a:ea typeface="Georgia"/>
              <a:cs typeface="Georgia"/>
              <a:sym typeface="Georgi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66"/>
          <p:cNvPicPr preferRelativeResize="0"/>
          <p:nvPr/>
        </p:nvPicPr>
        <p:blipFill rotWithShape="1">
          <a:blip r:embed="rId3">
            <a:alphaModFix/>
          </a:blip>
          <a:srcRect l="51272" t="6949" r="5142" b="6940"/>
          <a:stretch/>
        </p:blipFill>
        <p:spPr>
          <a:xfrm>
            <a:off x="4322525" y="0"/>
            <a:ext cx="4856625" cy="5174225"/>
          </a:xfrm>
          <a:prstGeom prst="rect">
            <a:avLst/>
          </a:prstGeom>
          <a:noFill/>
          <a:ln>
            <a:noFill/>
          </a:ln>
        </p:spPr>
      </p:pic>
      <p:sp>
        <p:nvSpPr>
          <p:cNvPr id="418" name="Google Shape;418;p66"/>
          <p:cNvSpPr txBox="1">
            <a:spLocks noGrp="1"/>
          </p:cNvSpPr>
          <p:nvPr>
            <p:ph type="title" idx="4294967295"/>
          </p:nvPr>
        </p:nvSpPr>
        <p:spPr>
          <a:xfrm>
            <a:off x="249131" y="471600"/>
            <a:ext cx="2991300" cy="2601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800"/>
              <a:buFont typeface="Arial"/>
              <a:buNone/>
            </a:pPr>
            <a:r>
              <a:rPr lang="en"/>
              <a:t>The ESG revolution is here...</a:t>
            </a:r>
            <a:endParaRPr/>
          </a:p>
          <a:p>
            <a:pPr marL="0" lvl="0" indent="0" algn="l" rtl="0">
              <a:spcBef>
                <a:spcPts val="0"/>
              </a:spcBef>
              <a:spcAft>
                <a:spcPts val="0"/>
              </a:spcAft>
              <a:buClr>
                <a:schemeClr val="dk1"/>
              </a:buClr>
              <a:buSzPts val="800"/>
              <a:buFont typeface="Arial"/>
              <a:buNone/>
            </a:pPr>
            <a:endParaRPr/>
          </a:p>
          <a:p>
            <a:pPr marL="0" lvl="0" indent="0" algn="l" rtl="0">
              <a:spcBef>
                <a:spcPts val="0"/>
              </a:spcBef>
              <a:spcAft>
                <a:spcPts val="0"/>
              </a:spcAft>
              <a:buNone/>
            </a:pPr>
            <a:endParaRPr/>
          </a:p>
        </p:txBody>
      </p:sp>
      <p:sp>
        <p:nvSpPr>
          <p:cNvPr id="419" name="Google Shape;419;p66"/>
          <p:cNvSpPr txBox="1"/>
          <p:nvPr/>
        </p:nvSpPr>
        <p:spPr>
          <a:xfrm>
            <a:off x="219425" y="1246275"/>
            <a:ext cx="3750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Societal need and business opportunity are coming together to transform the way companies craft strategy, drive performance and report results. </a:t>
            </a:r>
            <a:endParaRPr/>
          </a:p>
        </p:txBody>
      </p:sp>
      <p:sp>
        <p:nvSpPr>
          <p:cNvPr id="420" name="Google Shape;420;p66"/>
          <p:cNvSpPr txBox="1"/>
          <p:nvPr/>
        </p:nvSpPr>
        <p:spPr>
          <a:xfrm>
            <a:off x="219425" y="2311700"/>
            <a:ext cx="3750000" cy="206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The re-engineered work environment will consider all elements of ESG.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CC0000"/>
                </a:solidFill>
              </a:rPr>
              <a:t>Finance Professionals need to be ready to support the change to:</a:t>
            </a:r>
            <a:endParaRPr>
              <a:solidFill>
                <a:srgbClr val="CC0000"/>
              </a:solidFill>
            </a:endParaRPr>
          </a:p>
          <a:p>
            <a:pPr marL="457200" lvl="0" indent="-311150" algn="l" rtl="0">
              <a:spcBef>
                <a:spcPts val="0"/>
              </a:spcBef>
              <a:spcAft>
                <a:spcPts val="0"/>
              </a:spcAft>
              <a:buClr>
                <a:srgbClr val="CC0000"/>
              </a:buClr>
              <a:buSzPts val="1300"/>
              <a:buChar char="●"/>
            </a:pPr>
            <a:r>
              <a:rPr lang="en" sz="1300">
                <a:solidFill>
                  <a:srgbClr val="CC0000"/>
                </a:solidFill>
              </a:rPr>
              <a:t>Enable measurement and management of ESG factors such as carbon emissions, workforce diversity and supply chain sustainability.</a:t>
            </a:r>
            <a:endParaRPr sz="1300">
              <a:solidFill>
                <a:srgbClr val="CC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7"/>
          <p:cNvSpPr txBox="1">
            <a:spLocks noGrp="1"/>
          </p:cNvSpPr>
          <p:nvPr>
            <p:ph type="title" idx="4294967295"/>
          </p:nvPr>
        </p:nvSpPr>
        <p:spPr>
          <a:xfrm>
            <a:off x="325320" y="471600"/>
            <a:ext cx="5154600" cy="2601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800"/>
              <a:buFont typeface="Arial"/>
              <a:buNone/>
            </a:pPr>
            <a:r>
              <a:rPr lang="en"/>
              <a:t>Environment</a:t>
            </a:r>
            <a:endParaRPr/>
          </a:p>
          <a:p>
            <a:pPr marL="0" lvl="0" indent="0" algn="l" rtl="0">
              <a:spcBef>
                <a:spcPts val="0"/>
              </a:spcBef>
              <a:spcAft>
                <a:spcPts val="0"/>
              </a:spcAft>
              <a:buClr>
                <a:schemeClr val="dk1"/>
              </a:buClr>
              <a:buSzPts val="800"/>
              <a:buFont typeface="Arial"/>
              <a:buNone/>
            </a:pPr>
            <a:endParaRPr/>
          </a:p>
          <a:p>
            <a:pPr marL="0" lvl="0" indent="0" algn="l" rtl="0">
              <a:spcBef>
                <a:spcPts val="0"/>
              </a:spcBef>
              <a:spcAft>
                <a:spcPts val="0"/>
              </a:spcAft>
              <a:buNone/>
            </a:pPr>
            <a:endParaRPr/>
          </a:p>
        </p:txBody>
      </p:sp>
      <p:sp>
        <p:nvSpPr>
          <p:cNvPr id="426" name="Google Shape;426;p67"/>
          <p:cNvSpPr txBox="1"/>
          <p:nvPr/>
        </p:nvSpPr>
        <p:spPr>
          <a:xfrm>
            <a:off x="322250" y="1041100"/>
            <a:ext cx="4486500" cy="351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427" name="Google Shape;427;p67"/>
          <p:cNvPicPr preferRelativeResize="0"/>
          <p:nvPr/>
        </p:nvPicPr>
        <p:blipFill rotWithShape="1">
          <a:blip r:embed="rId3">
            <a:alphaModFix/>
          </a:blip>
          <a:srcRect/>
          <a:stretch/>
        </p:blipFill>
        <p:spPr>
          <a:xfrm>
            <a:off x="5170475" y="-1825"/>
            <a:ext cx="3973525" cy="5143500"/>
          </a:xfrm>
          <a:prstGeom prst="rect">
            <a:avLst/>
          </a:prstGeom>
          <a:noFill/>
          <a:ln>
            <a:noFill/>
          </a:ln>
        </p:spPr>
      </p:pic>
      <p:sp>
        <p:nvSpPr>
          <p:cNvPr id="428" name="Google Shape;428;p67"/>
          <p:cNvSpPr txBox="1"/>
          <p:nvPr/>
        </p:nvSpPr>
        <p:spPr>
          <a:xfrm>
            <a:off x="272675" y="1016300"/>
            <a:ext cx="46557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With the signing of the Paris Agreement to achieve Net Zero Carbon Emissions by 2030, companies across the world including Trinidad and Tobago are measuring their footprint and putting measures in place for reduction.</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At PwC we have made the commitment to Net Zero by 2030 and are using tools which are available to our client to support tracking and decisions.</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D61400"/>
                </a:solidFill>
              </a:rPr>
              <a:t>Finance professionals in the Caribbean will be called on to support measurement and monitoring in the very near future if you have not already.  </a:t>
            </a:r>
            <a:endParaRPr>
              <a:solidFill>
                <a:srgbClr val="D61400"/>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29" name="Google Shape;429;p67"/>
          <p:cNvSpPr txBox="1"/>
          <p:nvPr/>
        </p:nvSpPr>
        <p:spPr>
          <a:xfrm>
            <a:off x="1214600" y="3817350"/>
            <a:ext cx="3492000" cy="81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pSp>
        <p:nvGrpSpPr>
          <p:cNvPr id="430" name="Google Shape;430;p67"/>
          <p:cNvGrpSpPr/>
          <p:nvPr/>
        </p:nvGrpSpPr>
        <p:grpSpPr>
          <a:xfrm>
            <a:off x="3956265" y="3734637"/>
            <a:ext cx="577511" cy="1219667"/>
            <a:chOff x="4666211" y="759625"/>
            <a:chExt cx="2061066" cy="4042650"/>
          </a:xfrm>
        </p:grpSpPr>
        <p:grpSp>
          <p:nvGrpSpPr>
            <p:cNvPr id="431" name="Google Shape;431;p67"/>
            <p:cNvGrpSpPr/>
            <p:nvPr/>
          </p:nvGrpSpPr>
          <p:grpSpPr>
            <a:xfrm>
              <a:off x="4666211" y="759625"/>
              <a:ext cx="2061066" cy="4042650"/>
              <a:chOff x="1811962" y="2828250"/>
              <a:chExt cx="1161687" cy="2278576"/>
            </a:xfrm>
          </p:grpSpPr>
          <p:pic>
            <p:nvPicPr>
              <p:cNvPr id="432" name="Google Shape;432;p67"/>
              <p:cNvPicPr preferRelativeResize="0"/>
              <p:nvPr/>
            </p:nvPicPr>
            <p:blipFill rotWithShape="1">
              <a:blip r:embed="rId4">
                <a:alphaModFix/>
              </a:blip>
              <a:srcRect/>
              <a:stretch/>
            </p:blipFill>
            <p:spPr>
              <a:xfrm>
                <a:off x="1811962" y="2828250"/>
                <a:ext cx="1161687" cy="2278576"/>
              </a:xfrm>
              <a:prstGeom prst="rect">
                <a:avLst/>
              </a:prstGeom>
              <a:noFill/>
              <a:ln>
                <a:noFill/>
              </a:ln>
            </p:spPr>
          </p:pic>
          <p:pic>
            <p:nvPicPr>
              <p:cNvPr id="433" name="Google Shape;433;p67"/>
              <p:cNvPicPr preferRelativeResize="0"/>
              <p:nvPr/>
            </p:nvPicPr>
            <p:blipFill rotWithShape="1">
              <a:blip r:embed="rId5">
                <a:alphaModFix/>
              </a:blip>
              <a:srcRect l="-2732" t="6523" r="5503" b="5795"/>
              <a:stretch/>
            </p:blipFill>
            <p:spPr>
              <a:xfrm>
                <a:off x="1850175" y="3184050"/>
                <a:ext cx="1042851" cy="1627876"/>
              </a:xfrm>
              <a:prstGeom prst="rect">
                <a:avLst/>
              </a:prstGeom>
              <a:noFill/>
              <a:ln>
                <a:noFill/>
              </a:ln>
            </p:spPr>
          </p:pic>
        </p:grpSp>
        <p:sp>
          <p:nvSpPr>
            <p:cNvPr id="434" name="Google Shape;434;p67"/>
            <p:cNvSpPr/>
            <p:nvPr/>
          </p:nvSpPr>
          <p:spPr>
            <a:xfrm>
              <a:off x="5239700" y="1098213"/>
              <a:ext cx="903000" cy="196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35" name="Google Shape;435;p67"/>
          <p:cNvGrpSpPr/>
          <p:nvPr/>
        </p:nvGrpSpPr>
        <p:grpSpPr>
          <a:xfrm>
            <a:off x="3378411" y="3747175"/>
            <a:ext cx="577464" cy="1194454"/>
            <a:chOff x="2603924" y="801182"/>
            <a:chExt cx="2060898" cy="3959079"/>
          </a:xfrm>
        </p:grpSpPr>
        <p:grpSp>
          <p:nvGrpSpPr>
            <p:cNvPr id="436" name="Google Shape;436;p67"/>
            <p:cNvGrpSpPr/>
            <p:nvPr/>
          </p:nvGrpSpPr>
          <p:grpSpPr>
            <a:xfrm>
              <a:off x="2603924" y="801182"/>
              <a:ext cx="2060898" cy="3959079"/>
              <a:chOff x="3038850" y="2851675"/>
              <a:chExt cx="1137675" cy="2231473"/>
            </a:xfrm>
          </p:grpSpPr>
          <p:pic>
            <p:nvPicPr>
              <p:cNvPr id="437" name="Google Shape;437;p67"/>
              <p:cNvPicPr preferRelativeResize="0"/>
              <p:nvPr/>
            </p:nvPicPr>
            <p:blipFill rotWithShape="1">
              <a:blip r:embed="rId6">
                <a:alphaModFix/>
              </a:blip>
              <a:srcRect/>
              <a:stretch/>
            </p:blipFill>
            <p:spPr>
              <a:xfrm>
                <a:off x="3038850" y="2851675"/>
                <a:ext cx="1137675" cy="2231473"/>
              </a:xfrm>
              <a:prstGeom prst="rect">
                <a:avLst/>
              </a:prstGeom>
              <a:noFill/>
              <a:ln>
                <a:noFill/>
              </a:ln>
            </p:spPr>
          </p:pic>
          <p:pic>
            <p:nvPicPr>
              <p:cNvPr id="438" name="Google Shape;438;p67"/>
              <p:cNvPicPr preferRelativeResize="0"/>
              <p:nvPr/>
            </p:nvPicPr>
            <p:blipFill rotWithShape="1">
              <a:blip r:embed="rId7">
                <a:alphaModFix/>
              </a:blip>
              <a:srcRect/>
              <a:stretch/>
            </p:blipFill>
            <p:spPr>
              <a:xfrm>
                <a:off x="3097325" y="3006775"/>
                <a:ext cx="1005076" cy="1790026"/>
              </a:xfrm>
              <a:prstGeom prst="rect">
                <a:avLst/>
              </a:prstGeom>
              <a:noFill/>
              <a:ln>
                <a:noFill/>
              </a:ln>
            </p:spPr>
          </p:pic>
        </p:grpSp>
        <p:sp>
          <p:nvSpPr>
            <p:cNvPr id="439" name="Google Shape;439;p67"/>
            <p:cNvSpPr/>
            <p:nvPr/>
          </p:nvSpPr>
          <p:spPr>
            <a:xfrm>
              <a:off x="3106100" y="1098213"/>
              <a:ext cx="903000" cy="196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40" name="Google Shape;440;p67"/>
          <p:cNvSpPr txBox="1"/>
          <p:nvPr/>
        </p:nvSpPr>
        <p:spPr>
          <a:xfrm>
            <a:off x="2133275" y="3940350"/>
            <a:ext cx="1788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accent3"/>
                </a:solidFill>
              </a:rPr>
              <a:t>PwC tool: </a:t>
            </a:r>
            <a:endParaRPr sz="1100" b="1">
              <a:solidFill>
                <a:schemeClr val="accent3"/>
              </a:solidFill>
            </a:endParaRPr>
          </a:p>
          <a:p>
            <a:pPr marL="0" lvl="0" indent="0" algn="l" rtl="0">
              <a:spcBef>
                <a:spcPts val="0"/>
              </a:spcBef>
              <a:spcAft>
                <a:spcPts val="0"/>
              </a:spcAft>
              <a:buNone/>
            </a:pPr>
            <a:r>
              <a:rPr lang="en" sz="1100">
                <a:solidFill>
                  <a:schemeClr val="accent3"/>
                </a:solidFill>
              </a:rPr>
              <a:t>Environment </a:t>
            </a:r>
            <a:endParaRPr sz="1100">
              <a:solidFill>
                <a:schemeClr val="accent3"/>
              </a:solidFill>
            </a:endParaRPr>
          </a:p>
          <a:p>
            <a:pPr marL="0" lvl="0" indent="0" algn="l" rtl="0">
              <a:spcBef>
                <a:spcPts val="0"/>
              </a:spcBef>
              <a:spcAft>
                <a:spcPts val="0"/>
              </a:spcAft>
              <a:buNone/>
            </a:pPr>
            <a:r>
              <a:rPr lang="en" sz="1100">
                <a:solidFill>
                  <a:schemeClr val="accent3"/>
                </a:solidFill>
              </a:rPr>
              <a:t>Footprint Insights</a:t>
            </a:r>
            <a:endParaRPr sz="1100">
              <a:solidFill>
                <a:schemeClr val="accent3"/>
              </a:solidFill>
            </a:endParaRPr>
          </a:p>
        </p:txBody>
      </p:sp>
      <p:sp>
        <p:nvSpPr>
          <p:cNvPr id="441" name="Google Shape;441;p67"/>
          <p:cNvSpPr txBox="1"/>
          <p:nvPr/>
        </p:nvSpPr>
        <p:spPr>
          <a:xfrm>
            <a:off x="272675" y="2246538"/>
            <a:ext cx="193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8"/>
          <p:cNvSpPr txBox="1">
            <a:spLocks noGrp="1"/>
          </p:cNvSpPr>
          <p:nvPr>
            <p:ph type="title" idx="4294967295"/>
          </p:nvPr>
        </p:nvSpPr>
        <p:spPr>
          <a:xfrm>
            <a:off x="401520" y="471600"/>
            <a:ext cx="5154600" cy="2601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800"/>
              <a:buFont typeface="Arial"/>
              <a:buNone/>
            </a:pPr>
            <a:r>
              <a:rPr lang="en"/>
              <a:t>Social</a:t>
            </a:r>
            <a:endParaRPr/>
          </a:p>
          <a:p>
            <a:pPr marL="0" lvl="0" indent="0" algn="l" rtl="0">
              <a:spcBef>
                <a:spcPts val="0"/>
              </a:spcBef>
              <a:spcAft>
                <a:spcPts val="0"/>
              </a:spcAft>
              <a:buClr>
                <a:schemeClr val="dk1"/>
              </a:buClr>
              <a:buSzPts val="800"/>
              <a:buFont typeface="Arial"/>
              <a:buNone/>
            </a:pPr>
            <a:endParaRPr/>
          </a:p>
          <a:p>
            <a:pPr marL="0" lvl="0" indent="0" algn="l" rtl="0">
              <a:spcBef>
                <a:spcPts val="0"/>
              </a:spcBef>
              <a:spcAft>
                <a:spcPts val="0"/>
              </a:spcAft>
              <a:buNone/>
            </a:pPr>
            <a:endParaRPr/>
          </a:p>
        </p:txBody>
      </p:sp>
      <p:sp>
        <p:nvSpPr>
          <p:cNvPr id="447" name="Google Shape;447;p68"/>
          <p:cNvSpPr txBox="1"/>
          <p:nvPr/>
        </p:nvSpPr>
        <p:spPr>
          <a:xfrm>
            <a:off x="292100" y="1104900"/>
            <a:ext cx="35253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Social network are stronger than ever in the Digital Age and implications for businesses are significant.</a:t>
            </a:r>
            <a:endParaRPr/>
          </a:p>
          <a:p>
            <a:pPr marL="0" lvl="0" indent="0" algn="l" rtl="0">
              <a:spcBef>
                <a:spcPts val="0"/>
              </a:spcBef>
              <a:spcAft>
                <a:spcPts val="0"/>
              </a:spcAft>
              <a:buNone/>
            </a:pPr>
            <a:endParaRPr/>
          </a:p>
          <a:p>
            <a:pPr marL="0" lvl="0" indent="0" algn="l" rtl="0">
              <a:spcBef>
                <a:spcPts val="0"/>
              </a:spcBef>
              <a:spcAft>
                <a:spcPts val="0"/>
              </a:spcAft>
              <a:buNone/>
            </a:pPr>
            <a:r>
              <a:rPr lang="en"/>
              <a:t>Organizations are required to have a strong social character that is reflected in the way they do business. Recent social issues around diversity has had negative financial implications for businesses.</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accent3"/>
                </a:solidFill>
              </a:rPr>
              <a:t>Finance professionals must work with the wider the business to ensure a strong social character that is embedded across the business and reflected in the public domain. </a:t>
            </a:r>
            <a:r>
              <a:rPr lang="en"/>
              <a:t> </a:t>
            </a:r>
            <a:endParaRPr/>
          </a:p>
        </p:txBody>
      </p:sp>
      <p:pic>
        <p:nvPicPr>
          <p:cNvPr id="448" name="Google Shape;448;p68"/>
          <p:cNvPicPr preferRelativeResize="0"/>
          <p:nvPr/>
        </p:nvPicPr>
        <p:blipFill rotWithShape="1">
          <a:blip r:embed="rId3">
            <a:alphaModFix/>
          </a:blip>
          <a:srcRect l="17505"/>
          <a:stretch/>
        </p:blipFill>
        <p:spPr>
          <a:xfrm>
            <a:off x="4164375" y="0"/>
            <a:ext cx="4979626"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9"/>
          <p:cNvSpPr txBox="1">
            <a:spLocks noGrp="1"/>
          </p:cNvSpPr>
          <p:nvPr>
            <p:ph type="title" idx="4294967295"/>
          </p:nvPr>
        </p:nvSpPr>
        <p:spPr>
          <a:xfrm>
            <a:off x="325320" y="471600"/>
            <a:ext cx="5154600" cy="2601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800"/>
              <a:buFont typeface="Arial"/>
              <a:buNone/>
            </a:pPr>
            <a:r>
              <a:rPr lang="en"/>
              <a:t>Governance</a:t>
            </a:r>
            <a:endParaRPr/>
          </a:p>
          <a:p>
            <a:pPr marL="0" lvl="0" indent="0" algn="l" rtl="0">
              <a:spcBef>
                <a:spcPts val="0"/>
              </a:spcBef>
              <a:spcAft>
                <a:spcPts val="0"/>
              </a:spcAft>
              <a:buClr>
                <a:schemeClr val="dk1"/>
              </a:buClr>
              <a:buSzPts val="800"/>
              <a:buFont typeface="Arial"/>
              <a:buNone/>
            </a:pPr>
            <a:endParaRPr/>
          </a:p>
          <a:p>
            <a:pPr marL="0" lvl="0" indent="0" algn="l" rtl="0">
              <a:spcBef>
                <a:spcPts val="0"/>
              </a:spcBef>
              <a:spcAft>
                <a:spcPts val="0"/>
              </a:spcAft>
              <a:buNone/>
            </a:pPr>
            <a:endParaRPr/>
          </a:p>
        </p:txBody>
      </p:sp>
      <p:sp>
        <p:nvSpPr>
          <p:cNvPr id="454" name="Google Shape;454;p69"/>
          <p:cNvSpPr txBox="1"/>
          <p:nvPr/>
        </p:nvSpPr>
        <p:spPr>
          <a:xfrm>
            <a:off x="215900" y="901275"/>
            <a:ext cx="4712400" cy="384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The Finance and Accounting profession is no stranger to governance and thrive on adherence to standards, rules and regulations. </a:t>
            </a:r>
            <a:endParaRPr/>
          </a:p>
          <a:p>
            <a:pPr marL="0" lvl="0" indent="0" algn="l" rtl="0">
              <a:spcBef>
                <a:spcPts val="0"/>
              </a:spcBef>
              <a:spcAft>
                <a:spcPts val="0"/>
              </a:spcAft>
              <a:buNone/>
            </a:pPr>
            <a:endParaRPr/>
          </a:p>
          <a:p>
            <a:pPr marL="0" lvl="0" indent="0" algn="l" rtl="0">
              <a:spcBef>
                <a:spcPts val="0"/>
              </a:spcBef>
              <a:spcAft>
                <a:spcPts val="0"/>
              </a:spcAft>
              <a:buNone/>
            </a:pPr>
            <a:r>
              <a:rPr lang="en"/>
              <a:t>The ESG revolution is driving even deeper requirements for strong governance across the entire business. </a:t>
            </a:r>
            <a:endParaRPr/>
          </a:p>
          <a:p>
            <a:pPr marL="0" lvl="0" indent="0" algn="l" rtl="0">
              <a:spcBef>
                <a:spcPts val="0"/>
              </a:spcBef>
              <a:spcAft>
                <a:spcPts val="0"/>
              </a:spcAft>
              <a:buNone/>
            </a:pPr>
            <a:endParaRPr/>
          </a:p>
          <a:p>
            <a:pPr marL="0" lvl="0" indent="0" algn="l" rtl="0">
              <a:spcBef>
                <a:spcPts val="0"/>
              </a:spcBef>
              <a:spcAft>
                <a:spcPts val="0"/>
              </a:spcAft>
              <a:buNone/>
            </a:pPr>
            <a:r>
              <a:rPr lang="en"/>
              <a:t>Multilateral funding agencies and financial institutions have adopted policies that require strong governance arrangements particularly in finance functions prior to loan disbursement. They are imposing limits on funding certain sectors and increased funding in other sectors that support the ESG revolution.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accent3"/>
                </a:solidFill>
              </a:rPr>
              <a:t>Finance professionals must inform and support business decisions that could impact funding arrangements. </a:t>
            </a:r>
            <a:endParaRPr>
              <a:solidFill>
                <a:schemeClr val="accent3"/>
              </a:solidFill>
            </a:endParaRPr>
          </a:p>
          <a:p>
            <a:pPr marL="0" lvl="0" indent="0" algn="l" rtl="0">
              <a:spcBef>
                <a:spcPts val="0"/>
              </a:spcBef>
              <a:spcAft>
                <a:spcPts val="0"/>
              </a:spcAft>
              <a:buNone/>
            </a:pPr>
            <a:endParaRPr/>
          </a:p>
        </p:txBody>
      </p:sp>
      <p:pic>
        <p:nvPicPr>
          <p:cNvPr id="455" name="Google Shape;455;p69"/>
          <p:cNvPicPr preferRelativeResize="0"/>
          <p:nvPr/>
        </p:nvPicPr>
        <p:blipFill rotWithShape="1">
          <a:blip r:embed="rId3">
            <a:alphaModFix/>
          </a:blip>
          <a:srcRect l="12984" r="11039"/>
          <a:stretch/>
        </p:blipFill>
        <p:spPr>
          <a:xfrm>
            <a:off x="5153750" y="0"/>
            <a:ext cx="3990250" cy="5143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9"/>
        <p:cNvGrpSpPr/>
        <p:nvPr/>
      </p:nvGrpSpPr>
      <p:grpSpPr>
        <a:xfrm>
          <a:off x="0" y="0"/>
          <a:ext cx="0" cy="0"/>
          <a:chOff x="0" y="0"/>
          <a:chExt cx="0" cy="0"/>
        </a:xfrm>
      </p:grpSpPr>
      <p:sp>
        <p:nvSpPr>
          <p:cNvPr id="460" name="Google Shape;460;p70"/>
          <p:cNvSpPr txBox="1"/>
          <p:nvPr/>
        </p:nvSpPr>
        <p:spPr>
          <a:xfrm>
            <a:off x="507319" y="1293806"/>
            <a:ext cx="3993300" cy="1520100"/>
          </a:xfrm>
          <a:prstGeom prst="rect">
            <a:avLst/>
          </a:prstGeom>
          <a:noFill/>
          <a:ln>
            <a:noFill/>
          </a:ln>
        </p:spPr>
        <p:txBody>
          <a:bodyPr spcFirstLastPara="1" wrap="square" lIns="137150" tIns="102875" rIns="137150" bIns="17145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a:solidFill>
                  <a:srgbClr val="FFFFFF"/>
                </a:solidFill>
                <a:latin typeface="Georgia"/>
                <a:ea typeface="Georgia"/>
                <a:cs typeface="Georgia"/>
                <a:sym typeface="Georgia"/>
              </a:rPr>
              <a:t>Future Skills</a:t>
            </a:r>
            <a:endParaRPr sz="3600">
              <a:solidFill>
                <a:srgbClr val="FFFFFF"/>
              </a:solidFill>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64"/>
        <p:cNvGrpSpPr/>
        <p:nvPr/>
      </p:nvGrpSpPr>
      <p:grpSpPr>
        <a:xfrm>
          <a:off x="0" y="0"/>
          <a:ext cx="0" cy="0"/>
          <a:chOff x="0" y="0"/>
          <a:chExt cx="0" cy="0"/>
        </a:xfrm>
      </p:grpSpPr>
      <p:pic>
        <p:nvPicPr>
          <p:cNvPr id="465" name="Google Shape;465;p71"/>
          <p:cNvPicPr preferRelativeResize="0"/>
          <p:nvPr/>
        </p:nvPicPr>
        <p:blipFill rotWithShape="1">
          <a:blip r:embed="rId3">
            <a:alphaModFix/>
          </a:blip>
          <a:srcRect b="10338"/>
          <a:stretch/>
        </p:blipFill>
        <p:spPr>
          <a:xfrm>
            <a:off x="4437488" y="0"/>
            <a:ext cx="4706512" cy="2786064"/>
          </a:xfrm>
          <a:prstGeom prst="rect">
            <a:avLst/>
          </a:prstGeom>
          <a:noFill/>
          <a:ln>
            <a:noFill/>
          </a:ln>
        </p:spPr>
      </p:pic>
      <p:sp>
        <p:nvSpPr>
          <p:cNvPr id="466" name="Google Shape;466;p71"/>
          <p:cNvSpPr txBox="1"/>
          <p:nvPr/>
        </p:nvSpPr>
        <p:spPr>
          <a:xfrm>
            <a:off x="-7402256" y="4157663"/>
            <a:ext cx="2546700" cy="375000"/>
          </a:xfrm>
          <a:prstGeom prst="rect">
            <a:avLst/>
          </a:prstGeom>
          <a:noFill/>
          <a:ln>
            <a:noFill/>
          </a:ln>
        </p:spPr>
        <p:txBody>
          <a:bodyPr spcFirstLastPara="1" wrap="square" lIns="68575" tIns="68575" rIns="68575" bIns="68575" anchor="t" anchorCtr="0">
            <a:noAutofit/>
          </a:bodyPr>
          <a:lstStyle/>
          <a:p>
            <a:pPr marL="342900" lvl="0" indent="0" algn="ctr" rtl="0">
              <a:lnSpc>
                <a:spcPct val="115000"/>
              </a:lnSpc>
              <a:spcBef>
                <a:spcPts val="0"/>
              </a:spcBef>
              <a:spcAft>
                <a:spcPts val="0"/>
              </a:spcAft>
              <a:buNone/>
            </a:pPr>
            <a:r>
              <a:rPr lang="en" sz="700">
                <a:solidFill>
                  <a:schemeClr val="lt1"/>
                </a:solidFill>
              </a:rPr>
              <a:t>Source: World Economic Outlook, IMF, April 2020</a:t>
            </a:r>
            <a:endParaRPr sz="700"/>
          </a:p>
        </p:txBody>
      </p:sp>
      <p:sp>
        <p:nvSpPr>
          <p:cNvPr id="467" name="Google Shape;467;p71"/>
          <p:cNvSpPr txBox="1">
            <a:spLocks noGrp="1"/>
          </p:cNvSpPr>
          <p:nvPr>
            <p:ph type="sldNum" idx="12"/>
          </p:nvPr>
        </p:nvSpPr>
        <p:spPr>
          <a:xfrm>
            <a:off x="8724051" y="4885488"/>
            <a:ext cx="87600" cy="867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
              <a:t>9</a:t>
            </a:fld>
            <a:endParaRPr/>
          </a:p>
        </p:txBody>
      </p:sp>
      <p:sp>
        <p:nvSpPr>
          <p:cNvPr id="468" name="Google Shape;468;p71"/>
          <p:cNvSpPr txBox="1">
            <a:spLocks noGrp="1"/>
          </p:cNvSpPr>
          <p:nvPr>
            <p:ph type="body" idx="1"/>
          </p:nvPr>
        </p:nvSpPr>
        <p:spPr>
          <a:xfrm>
            <a:off x="271390" y="207170"/>
            <a:ext cx="3946200" cy="716700"/>
          </a:xfrm>
          <a:prstGeom prst="rect">
            <a:avLst/>
          </a:prstGeom>
        </p:spPr>
        <p:txBody>
          <a:bodyPr spcFirstLastPara="1" wrap="square" lIns="0" tIns="0" rIns="0" bIns="0" anchor="t" anchorCtr="0">
            <a:noAutofit/>
          </a:bodyPr>
          <a:lstStyle/>
          <a:p>
            <a:pPr marL="0" lvl="0" indent="0" algn="l" rtl="0">
              <a:spcBef>
                <a:spcPts val="0"/>
              </a:spcBef>
              <a:spcAft>
                <a:spcPts val="300"/>
              </a:spcAft>
              <a:buClr>
                <a:schemeClr val="dk1"/>
              </a:buClr>
              <a:buSzPts val="800"/>
              <a:buFont typeface="Arial"/>
              <a:buNone/>
            </a:pPr>
            <a:r>
              <a:rPr lang="en" sz="2400" b="0">
                <a:solidFill>
                  <a:schemeClr val="dk1"/>
                </a:solidFill>
                <a:latin typeface="Georgia"/>
                <a:ea typeface="Georgia"/>
                <a:cs typeface="Georgia"/>
                <a:sym typeface="Georgia"/>
              </a:rPr>
              <a:t>Workforce transformation agendas are even more critical now to survive and sustain after this crisis. </a:t>
            </a:r>
            <a:endParaRPr sz="2400" b="0">
              <a:solidFill>
                <a:schemeClr val="accent4"/>
              </a:solidFill>
              <a:latin typeface="Georgia"/>
              <a:ea typeface="Georgia"/>
              <a:cs typeface="Georgia"/>
              <a:sym typeface="Georgia"/>
            </a:endParaRPr>
          </a:p>
        </p:txBody>
      </p:sp>
      <p:sp>
        <p:nvSpPr>
          <p:cNvPr id="469" name="Google Shape;469;p71"/>
          <p:cNvSpPr txBox="1"/>
          <p:nvPr/>
        </p:nvSpPr>
        <p:spPr>
          <a:xfrm>
            <a:off x="4436700" y="3162375"/>
            <a:ext cx="4474500" cy="838200"/>
          </a:xfrm>
          <a:prstGeom prst="rect">
            <a:avLst/>
          </a:prstGeom>
          <a:noFill/>
          <a:ln>
            <a:noFill/>
          </a:ln>
        </p:spPr>
        <p:txBody>
          <a:bodyPr spcFirstLastPara="1" wrap="square" lIns="0" tIns="0" rIns="0" bIns="0" anchor="t" anchorCtr="0">
            <a:noAutofit/>
          </a:bodyPr>
          <a:lstStyle/>
          <a:p>
            <a:pPr marL="0" lvl="0" indent="0" algn="l" rtl="0">
              <a:spcBef>
                <a:spcPts val="0"/>
              </a:spcBef>
              <a:spcAft>
                <a:spcPts val="300"/>
              </a:spcAft>
              <a:buNone/>
            </a:pPr>
            <a:r>
              <a:rPr lang="en" sz="1800">
                <a:solidFill>
                  <a:schemeClr val="accent4"/>
                </a:solidFill>
              </a:rPr>
              <a:t>The path to recovery requires diligent, and systematic, implementation of workforce and digital transformation strategies </a:t>
            </a:r>
            <a:endParaRPr sz="1800">
              <a:solidFill>
                <a:schemeClr val="accent4"/>
              </a:solidFill>
            </a:endParaRPr>
          </a:p>
        </p:txBody>
      </p:sp>
      <p:sp>
        <p:nvSpPr>
          <p:cNvPr id="470" name="Google Shape;470;p71"/>
          <p:cNvSpPr/>
          <p:nvPr/>
        </p:nvSpPr>
        <p:spPr>
          <a:xfrm>
            <a:off x="834075" y="2331575"/>
            <a:ext cx="3006300" cy="494400"/>
          </a:xfrm>
          <a:prstGeom prst="rect">
            <a:avLst/>
          </a:prstGeom>
          <a:solidFill>
            <a:schemeClr val="dk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300" b="1">
                <a:solidFill>
                  <a:srgbClr val="FFFFFF"/>
                </a:solidFill>
              </a:rPr>
              <a:t>Government and policy setting</a:t>
            </a:r>
            <a:endParaRPr sz="1300" b="1">
              <a:solidFill>
                <a:srgbClr val="FFFFFF"/>
              </a:solidFill>
            </a:endParaRPr>
          </a:p>
        </p:txBody>
      </p:sp>
      <p:sp>
        <p:nvSpPr>
          <p:cNvPr id="471" name="Google Shape;471;p71"/>
          <p:cNvSpPr txBox="1">
            <a:spLocks noGrp="1"/>
          </p:cNvSpPr>
          <p:nvPr>
            <p:ph type="body" idx="1"/>
          </p:nvPr>
        </p:nvSpPr>
        <p:spPr>
          <a:xfrm>
            <a:off x="392849" y="2470498"/>
            <a:ext cx="213300" cy="216300"/>
          </a:xfrm>
          <a:prstGeom prst="rect">
            <a:avLst/>
          </a:prstGeom>
        </p:spPr>
        <p:txBody>
          <a:bodyPr spcFirstLastPara="1" wrap="square" lIns="0" tIns="0" rIns="0" bIns="0" anchor="t" anchorCtr="0">
            <a:noAutofit/>
          </a:bodyPr>
          <a:lstStyle/>
          <a:p>
            <a:pPr marL="0" lvl="0" indent="0" algn="ctr" rtl="0">
              <a:spcBef>
                <a:spcPts val="0"/>
              </a:spcBef>
              <a:spcAft>
                <a:spcPts val="300"/>
              </a:spcAft>
              <a:buNone/>
            </a:pPr>
            <a:r>
              <a:rPr lang="en" sz="1600" b="1">
                <a:solidFill>
                  <a:schemeClr val="accent4"/>
                </a:solidFill>
              </a:rPr>
              <a:t>1</a:t>
            </a:r>
            <a:endParaRPr sz="1600" b="1">
              <a:solidFill>
                <a:schemeClr val="accent4"/>
              </a:solidFill>
            </a:endParaRPr>
          </a:p>
        </p:txBody>
      </p:sp>
      <p:grpSp>
        <p:nvGrpSpPr>
          <p:cNvPr id="472" name="Google Shape;472;p71"/>
          <p:cNvGrpSpPr/>
          <p:nvPr/>
        </p:nvGrpSpPr>
        <p:grpSpPr>
          <a:xfrm>
            <a:off x="252481" y="2893659"/>
            <a:ext cx="494353" cy="494353"/>
            <a:chOff x="5543525" y="4073809"/>
            <a:chExt cx="1155300" cy="1155300"/>
          </a:xfrm>
        </p:grpSpPr>
        <p:sp>
          <p:nvSpPr>
            <p:cNvPr id="473" name="Google Shape;473;p71"/>
            <p:cNvSpPr/>
            <p:nvPr/>
          </p:nvSpPr>
          <p:spPr>
            <a:xfrm>
              <a:off x="5543525" y="4073809"/>
              <a:ext cx="1155300" cy="1062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300"/>
            </a:p>
          </p:txBody>
        </p:sp>
        <p:sp>
          <p:nvSpPr>
            <p:cNvPr id="474" name="Google Shape;474;p71"/>
            <p:cNvSpPr/>
            <p:nvPr/>
          </p:nvSpPr>
          <p:spPr>
            <a:xfrm rot="5400000">
              <a:off x="6068075" y="4598359"/>
              <a:ext cx="1155300" cy="1062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300"/>
            </a:p>
          </p:txBody>
        </p:sp>
        <p:sp>
          <p:nvSpPr>
            <p:cNvPr id="475" name="Google Shape;475;p71"/>
            <p:cNvSpPr/>
            <p:nvPr/>
          </p:nvSpPr>
          <p:spPr>
            <a:xfrm>
              <a:off x="5543525" y="5122909"/>
              <a:ext cx="1155300" cy="1062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300"/>
            </a:p>
          </p:txBody>
        </p:sp>
        <p:sp>
          <p:nvSpPr>
            <p:cNvPr id="476" name="Google Shape;476;p71"/>
            <p:cNvSpPr/>
            <p:nvPr/>
          </p:nvSpPr>
          <p:spPr>
            <a:xfrm rot="5400000">
              <a:off x="5018975" y="4598359"/>
              <a:ext cx="1155300" cy="1062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300"/>
            </a:p>
          </p:txBody>
        </p:sp>
      </p:grpSp>
      <p:sp>
        <p:nvSpPr>
          <p:cNvPr id="477" name="Google Shape;477;p71"/>
          <p:cNvSpPr/>
          <p:nvPr/>
        </p:nvSpPr>
        <p:spPr>
          <a:xfrm>
            <a:off x="834075" y="2893567"/>
            <a:ext cx="3006300" cy="494400"/>
          </a:xfrm>
          <a:prstGeom prst="rect">
            <a:avLst/>
          </a:prstGeom>
          <a:solidFill>
            <a:schemeClr val="dk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300" b="1">
                <a:solidFill>
                  <a:srgbClr val="FFFFFF"/>
                </a:solidFill>
              </a:rPr>
              <a:t>Company level</a:t>
            </a:r>
            <a:endParaRPr sz="1300" b="1">
              <a:solidFill>
                <a:srgbClr val="FFFFFF"/>
              </a:solidFill>
            </a:endParaRPr>
          </a:p>
        </p:txBody>
      </p:sp>
      <p:sp>
        <p:nvSpPr>
          <p:cNvPr id="478" name="Google Shape;478;p71"/>
          <p:cNvSpPr txBox="1">
            <a:spLocks noGrp="1"/>
          </p:cNvSpPr>
          <p:nvPr>
            <p:ph type="body" idx="1"/>
          </p:nvPr>
        </p:nvSpPr>
        <p:spPr>
          <a:xfrm>
            <a:off x="392849" y="3032491"/>
            <a:ext cx="213300" cy="216300"/>
          </a:xfrm>
          <a:prstGeom prst="rect">
            <a:avLst/>
          </a:prstGeom>
        </p:spPr>
        <p:txBody>
          <a:bodyPr spcFirstLastPara="1" wrap="square" lIns="0" tIns="0" rIns="0" bIns="0" anchor="t" anchorCtr="0">
            <a:noAutofit/>
          </a:bodyPr>
          <a:lstStyle/>
          <a:p>
            <a:pPr marL="0" lvl="0" indent="0" algn="ctr" rtl="0">
              <a:spcBef>
                <a:spcPts val="0"/>
              </a:spcBef>
              <a:spcAft>
                <a:spcPts val="300"/>
              </a:spcAft>
              <a:buNone/>
            </a:pPr>
            <a:r>
              <a:rPr lang="en" sz="1600" b="1">
                <a:solidFill>
                  <a:schemeClr val="accent4"/>
                </a:solidFill>
              </a:rPr>
              <a:t>2</a:t>
            </a:r>
            <a:endParaRPr sz="1600" b="1">
              <a:solidFill>
                <a:schemeClr val="accent4"/>
              </a:solidFill>
            </a:endParaRPr>
          </a:p>
        </p:txBody>
      </p:sp>
      <p:grpSp>
        <p:nvGrpSpPr>
          <p:cNvPr id="479" name="Google Shape;479;p71"/>
          <p:cNvGrpSpPr/>
          <p:nvPr/>
        </p:nvGrpSpPr>
        <p:grpSpPr>
          <a:xfrm>
            <a:off x="252481" y="3455653"/>
            <a:ext cx="494353" cy="494353"/>
            <a:chOff x="5543525" y="4073809"/>
            <a:chExt cx="1155300" cy="1155300"/>
          </a:xfrm>
        </p:grpSpPr>
        <p:sp>
          <p:nvSpPr>
            <p:cNvPr id="480" name="Google Shape;480;p71"/>
            <p:cNvSpPr/>
            <p:nvPr/>
          </p:nvSpPr>
          <p:spPr>
            <a:xfrm>
              <a:off x="5543525" y="4073809"/>
              <a:ext cx="1155300" cy="1062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300"/>
            </a:p>
          </p:txBody>
        </p:sp>
        <p:sp>
          <p:nvSpPr>
            <p:cNvPr id="481" name="Google Shape;481;p71"/>
            <p:cNvSpPr/>
            <p:nvPr/>
          </p:nvSpPr>
          <p:spPr>
            <a:xfrm rot="5400000">
              <a:off x="6068075" y="4598359"/>
              <a:ext cx="1155300" cy="1062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300"/>
            </a:p>
          </p:txBody>
        </p:sp>
        <p:sp>
          <p:nvSpPr>
            <p:cNvPr id="482" name="Google Shape;482;p71"/>
            <p:cNvSpPr/>
            <p:nvPr/>
          </p:nvSpPr>
          <p:spPr>
            <a:xfrm>
              <a:off x="5543525" y="5122909"/>
              <a:ext cx="1155300" cy="1062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300"/>
            </a:p>
          </p:txBody>
        </p:sp>
        <p:sp>
          <p:nvSpPr>
            <p:cNvPr id="483" name="Google Shape;483;p71"/>
            <p:cNvSpPr/>
            <p:nvPr/>
          </p:nvSpPr>
          <p:spPr>
            <a:xfrm rot="5400000">
              <a:off x="5018975" y="4598359"/>
              <a:ext cx="1155300" cy="1062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300"/>
            </a:p>
          </p:txBody>
        </p:sp>
      </p:grpSp>
      <p:sp>
        <p:nvSpPr>
          <p:cNvPr id="484" name="Google Shape;484;p71"/>
          <p:cNvSpPr/>
          <p:nvPr/>
        </p:nvSpPr>
        <p:spPr>
          <a:xfrm>
            <a:off x="834075" y="3455558"/>
            <a:ext cx="3006300" cy="494400"/>
          </a:xfrm>
          <a:prstGeom prst="rect">
            <a:avLst/>
          </a:prstGeom>
          <a:solidFill>
            <a:schemeClr val="dk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300" b="1">
                <a:solidFill>
                  <a:srgbClr val="FFFFFF"/>
                </a:solidFill>
              </a:rPr>
              <a:t>Individual level</a:t>
            </a:r>
            <a:endParaRPr sz="1300" b="1">
              <a:solidFill>
                <a:srgbClr val="FFFFFF"/>
              </a:solidFill>
            </a:endParaRPr>
          </a:p>
        </p:txBody>
      </p:sp>
      <p:sp>
        <p:nvSpPr>
          <p:cNvPr id="485" name="Google Shape;485;p71"/>
          <p:cNvSpPr txBox="1">
            <a:spLocks noGrp="1"/>
          </p:cNvSpPr>
          <p:nvPr>
            <p:ph type="body" idx="1"/>
          </p:nvPr>
        </p:nvSpPr>
        <p:spPr>
          <a:xfrm>
            <a:off x="392849" y="3594485"/>
            <a:ext cx="213300" cy="216300"/>
          </a:xfrm>
          <a:prstGeom prst="rect">
            <a:avLst/>
          </a:prstGeom>
        </p:spPr>
        <p:txBody>
          <a:bodyPr spcFirstLastPara="1" wrap="square" lIns="0" tIns="0" rIns="0" bIns="0" anchor="t" anchorCtr="0">
            <a:noAutofit/>
          </a:bodyPr>
          <a:lstStyle/>
          <a:p>
            <a:pPr marL="0" lvl="0" indent="0" algn="ctr" rtl="0">
              <a:spcBef>
                <a:spcPts val="0"/>
              </a:spcBef>
              <a:spcAft>
                <a:spcPts val="300"/>
              </a:spcAft>
              <a:buNone/>
            </a:pPr>
            <a:r>
              <a:rPr lang="en" sz="1600" b="1">
                <a:solidFill>
                  <a:schemeClr val="accent4"/>
                </a:solidFill>
              </a:rPr>
              <a:t>3</a:t>
            </a:r>
            <a:endParaRPr sz="1600" b="1">
              <a:solidFill>
                <a:schemeClr val="accent4"/>
              </a:solidFill>
            </a:endParaRPr>
          </a:p>
        </p:txBody>
      </p:sp>
      <p:grpSp>
        <p:nvGrpSpPr>
          <p:cNvPr id="486" name="Google Shape;486;p71"/>
          <p:cNvGrpSpPr/>
          <p:nvPr/>
        </p:nvGrpSpPr>
        <p:grpSpPr>
          <a:xfrm>
            <a:off x="252481" y="4017647"/>
            <a:ext cx="494353" cy="494353"/>
            <a:chOff x="5543525" y="4073809"/>
            <a:chExt cx="1155300" cy="1155300"/>
          </a:xfrm>
        </p:grpSpPr>
        <p:sp>
          <p:nvSpPr>
            <p:cNvPr id="487" name="Google Shape;487;p71"/>
            <p:cNvSpPr/>
            <p:nvPr/>
          </p:nvSpPr>
          <p:spPr>
            <a:xfrm>
              <a:off x="5543525" y="4073809"/>
              <a:ext cx="1155300" cy="1062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300"/>
            </a:p>
          </p:txBody>
        </p:sp>
        <p:sp>
          <p:nvSpPr>
            <p:cNvPr id="488" name="Google Shape;488;p71"/>
            <p:cNvSpPr/>
            <p:nvPr/>
          </p:nvSpPr>
          <p:spPr>
            <a:xfrm rot="5400000">
              <a:off x="6068075" y="4598359"/>
              <a:ext cx="1155300" cy="1062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300"/>
            </a:p>
          </p:txBody>
        </p:sp>
        <p:sp>
          <p:nvSpPr>
            <p:cNvPr id="489" name="Google Shape;489;p71"/>
            <p:cNvSpPr/>
            <p:nvPr/>
          </p:nvSpPr>
          <p:spPr>
            <a:xfrm>
              <a:off x="5543525" y="5122909"/>
              <a:ext cx="1155300" cy="1062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300"/>
            </a:p>
          </p:txBody>
        </p:sp>
        <p:sp>
          <p:nvSpPr>
            <p:cNvPr id="490" name="Google Shape;490;p71"/>
            <p:cNvSpPr/>
            <p:nvPr/>
          </p:nvSpPr>
          <p:spPr>
            <a:xfrm rot="5400000">
              <a:off x="5018975" y="4598359"/>
              <a:ext cx="1155300" cy="1062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300"/>
            </a:p>
          </p:txBody>
        </p:sp>
      </p:grpSp>
      <p:sp>
        <p:nvSpPr>
          <p:cNvPr id="491" name="Google Shape;491;p71"/>
          <p:cNvSpPr/>
          <p:nvPr/>
        </p:nvSpPr>
        <p:spPr>
          <a:xfrm>
            <a:off x="834075" y="4017550"/>
            <a:ext cx="3006300" cy="494400"/>
          </a:xfrm>
          <a:prstGeom prst="rect">
            <a:avLst/>
          </a:prstGeom>
          <a:solidFill>
            <a:schemeClr val="dk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300" b="1">
                <a:solidFill>
                  <a:srgbClr val="FFFFFF"/>
                </a:solidFill>
              </a:rPr>
              <a:t>HR function/HR departments</a:t>
            </a:r>
            <a:endParaRPr sz="1300" b="1">
              <a:solidFill>
                <a:srgbClr val="FFFFFF"/>
              </a:solidFill>
            </a:endParaRPr>
          </a:p>
        </p:txBody>
      </p:sp>
      <p:sp>
        <p:nvSpPr>
          <p:cNvPr id="492" name="Google Shape;492;p71"/>
          <p:cNvSpPr txBox="1">
            <a:spLocks noGrp="1"/>
          </p:cNvSpPr>
          <p:nvPr>
            <p:ph type="body" idx="1"/>
          </p:nvPr>
        </p:nvSpPr>
        <p:spPr>
          <a:xfrm>
            <a:off x="392849" y="4156479"/>
            <a:ext cx="213300" cy="216300"/>
          </a:xfrm>
          <a:prstGeom prst="rect">
            <a:avLst/>
          </a:prstGeom>
        </p:spPr>
        <p:txBody>
          <a:bodyPr spcFirstLastPara="1" wrap="square" lIns="0" tIns="0" rIns="0" bIns="0" anchor="t" anchorCtr="0">
            <a:noAutofit/>
          </a:bodyPr>
          <a:lstStyle/>
          <a:p>
            <a:pPr marL="0" lvl="0" indent="0" algn="ctr" rtl="0">
              <a:spcBef>
                <a:spcPts val="0"/>
              </a:spcBef>
              <a:spcAft>
                <a:spcPts val="300"/>
              </a:spcAft>
              <a:buNone/>
            </a:pPr>
            <a:r>
              <a:rPr lang="en" sz="1600" b="1">
                <a:solidFill>
                  <a:schemeClr val="accent4"/>
                </a:solidFill>
              </a:rPr>
              <a:t>4</a:t>
            </a:r>
            <a:endParaRPr sz="1600" b="1">
              <a:solidFill>
                <a:schemeClr val="accent4"/>
              </a:solidFill>
            </a:endParaRPr>
          </a:p>
        </p:txBody>
      </p:sp>
      <p:sp>
        <p:nvSpPr>
          <p:cNvPr id="493" name="Google Shape;493;p71"/>
          <p:cNvSpPr txBox="1">
            <a:spLocks noGrp="1"/>
          </p:cNvSpPr>
          <p:nvPr>
            <p:ph type="sldNum" idx="12"/>
          </p:nvPr>
        </p:nvSpPr>
        <p:spPr>
          <a:xfrm>
            <a:off x="8724051" y="4885488"/>
            <a:ext cx="87600" cy="867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 sz="500" b="0" i="0" u="none" strike="noStrike" cap="none">
                <a:solidFill>
                  <a:schemeClr val="dk1"/>
                </a:solidFill>
                <a:latin typeface="Arial"/>
                <a:ea typeface="Arial"/>
                <a:cs typeface="Arial"/>
                <a:sym typeface="Arial"/>
              </a:rPr>
              <a:t>9</a:t>
            </a:fld>
            <a:endParaRPr sz="500" b="0" i="0" u="none" strike="noStrike" cap="none">
              <a:solidFill>
                <a:schemeClr val="dk1"/>
              </a:solidFill>
              <a:latin typeface="Arial"/>
              <a:ea typeface="Arial"/>
              <a:cs typeface="Arial"/>
              <a:sym typeface="Arial"/>
            </a:endParaRPr>
          </a:p>
        </p:txBody>
      </p:sp>
      <p:grpSp>
        <p:nvGrpSpPr>
          <p:cNvPr id="494" name="Google Shape;494;p71"/>
          <p:cNvGrpSpPr/>
          <p:nvPr/>
        </p:nvGrpSpPr>
        <p:grpSpPr>
          <a:xfrm>
            <a:off x="252481" y="2331666"/>
            <a:ext cx="494353" cy="494353"/>
            <a:chOff x="5543525" y="4073809"/>
            <a:chExt cx="1155300" cy="1155300"/>
          </a:xfrm>
        </p:grpSpPr>
        <p:sp>
          <p:nvSpPr>
            <p:cNvPr id="495" name="Google Shape;495;p71"/>
            <p:cNvSpPr/>
            <p:nvPr/>
          </p:nvSpPr>
          <p:spPr>
            <a:xfrm>
              <a:off x="5543525" y="4073809"/>
              <a:ext cx="1155300" cy="1062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300"/>
            </a:p>
          </p:txBody>
        </p:sp>
        <p:sp>
          <p:nvSpPr>
            <p:cNvPr id="496" name="Google Shape;496;p71"/>
            <p:cNvSpPr/>
            <p:nvPr/>
          </p:nvSpPr>
          <p:spPr>
            <a:xfrm rot="5400000">
              <a:off x="6068075" y="4598359"/>
              <a:ext cx="1155300" cy="1062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300"/>
            </a:p>
          </p:txBody>
        </p:sp>
        <p:sp>
          <p:nvSpPr>
            <p:cNvPr id="497" name="Google Shape;497;p71"/>
            <p:cNvSpPr/>
            <p:nvPr/>
          </p:nvSpPr>
          <p:spPr>
            <a:xfrm rot="5400000">
              <a:off x="5018975" y="4598359"/>
              <a:ext cx="1155300" cy="1062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300"/>
            </a:p>
          </p:txBody>
        </p:sp>
        <p:sp>
          <p:nvSpPr>
            <p:cNvPr id="498" name="Google Shape;498;p71"/>
            <p:cNvSpPr/>
            <p:nvPr/>
          </p:nvSpPr>
          <p:spPr>
            <a:xfrm>
              <a:off x="5543525" y="5122909"/>
              <a:ext cx="1155300" cy="1062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300"/>
            </a:p>
          </p:txBody>
        </p:sp>
      </p:grpSp>
      <p:sp>
        <p:nvSpPr>
          <p:cNvPr id="499" name="Google Shape;499;p71"/>
          <p:cNvSpPr txBox="1"/>
          <p:nvPr/>
        </p:nvSpPr>
        <p:spPr>
          <a:xfrm>
            <a:off x="219425" y="1828800"/>
            <a:ext cx="354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4"/>
                </a:solidFill>
              </a:rPr>
              <a:t>Four lenses:</a:t>
            </a:r>
            <a:endParaRPr b="1">
              <a:solidFill>
                <a:schemeClr val="accent4"/>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STSLIDEVIEWED" val="256,1,Slide1"/>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1619</Words>
  <Application>Microsoft Office PowerPoint</Application>
  <PresentationFormat>On-screen Show (16:9)</PresentationFormat>
  <Paragraphs>254</Paragraphs>
  <Slides>20</Slides>
  <Notes>20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Roboto</vt:lpstr>
      <vt:lpstr>DM Sans</vt:lpstr>
      <vt:lpstr>Georgia</vt:lpstr>
      <vt:lpstr>Arial</vt:lpstr>
      <vt:lpstr>Simple Light</vt:lpstr>
      <vt:lpstr>PwC</vt:lpstr>
      <vt:lpstr>PowerPoint Presentation</vt:lpstr>
      <vt:lpstr>Highlights across three key drivers:  </vt:lpstr>
      <vt:lpstr>PowerPoint Presentation</vt:lpstr>
      <vt:lpstr>The ESG revolution is here...  </vt:lpstr>
      <vt:lpstr>Environment  </vt:lpstr>
      <vt:lpstr>Social  </vt:lpstr>
      <vt:lpstr>Governance  </vt:lpstr>
      <vt:lpstr>PowerPoint Presentation</vt:lpstr>
      <vt:lpstr>PowerPoint Presentation</vt:lpstr>
      <vt:lpstr>Building a workforce of the future  </vt:lpstr>
      <vt:lpstr>Finance Professionals must accelerate understanding and development of future skills </vt:lpstr>
      <vt:lpstr>Case Study Trinidad and Tobago: Job Evaluation and Compensation Exercise in across Civil Service</vt:lpstr>
      <vt:lpstr>PowerPoint Presentation</vt:lpstr>
      <vt:lpstr>Digital Adoption - What worked then, won’t work now - there has been a shift in mindset </vt:lpstr>
      <vt:lpstr>The Re-engineered environment at PwC:  People and Technology Driven</vt:lpstr>
      <vt:lpstr>The Re-engineered environment at PwC: Upskilling everyone  </vt:lpstr>
      <vt:lpstr>The Re-engineered environment at PwC: Caribbean   Our initiatives have created a buzz around learning in the region </vt:lpstr>
      <vt:lpstr>The Re-engineered environment requires constant reflection and evolution….  </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Zia Paton (TT)</cp:lastModifiedBy>
  <cp:revision>1</cp:revision>
  <dcterms:modified xsi:type="dcterms:W3CDTF">2021-06-25T16:47:10Z</dcterms:modified>
</cp:coreProperties>
</file>