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441" r:id="rId3"/>
    <p:sldId id="414" r:id="rId4"/>
    <p:sldId id="339" r:id="rId5"/>
    <p:sldId id="403" r:id="rId6"/>
    <p:sldId id="501" r:id="rId7"/>
    <p:sldId id="502" r:id="rId8"/>
    <p:sldId id="337" r:id="rId9"/>
    <p:sldId id="389" r:id="rId10"/>
    <p:sldId id="392" r:id="rId11"/>
    <p:sldId id="343" r:id="rId12"/>
    <p:sldId id="469" r:id="rId13"/>
    <p:sldId id="409" r:id="rId14"/>
    <p:sldId id="468" r:id="rId15"/>
    <p:sldId id="425" r:id="rId16"/>
    <p:sldId id="442" r:id="rId17"/>
    <p:sldId id="462" r:id="rId18"/>
    <p:sldId id="426" r:id="rId19"/>
    <p:sldId id="410" r:id="rId20"/>
    <p:sldId id="359" r:id="rId21"/>
    <p:sldId id="470" r:id="rId22"/>
    <p:sldId id="493" r:id="rId23"/>
    <p:sldId id="508" r:id="rId24"/>
    <p:sldId id="509" r:id="rId25"/>
    <p:sldId id="494" r:id="rId26"/>
    <p:sldId id="510" r:id="rId27"/>
    <p:sldId id="464" r:id="rId28"/>
    <p:sldId id="512" r:id="rId29"/>
    <p:sldId id="496" r:id="rId30"/>
    <p:sldId id="471" r:id="rId31"/>
    <p:sldId id="511" r:id="rId32"/>
    <p:sldId id="513" r:id="rId33"/>
    <p:sldId id="514" r:id="rId34"/>
    <p:sldId id="515" r:id="rId35"/>
    <p:sldId id="516" r:id="rId36"/>
    <p:sldId id="517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0" r:id="rId46"/>
    <p:sldId id="499" r:id="rId47"/>
    <p:sldId id="482" r:id="rId48"/>
    <p:sldId id="498" r:id="rId49"/>
    <p:sldId id="484" r:id="rId50"/>
    <p:sldId id="485" r:id="rId51"/>
    <p:sldId id="486" r:id="rId52"/>
    <p:sldId id="463" r:id="rId53"/>
  </p:sldIdLst>
  <p:sldSz cx="9144000" cy="6858000" type="screen4x3"/>
  <p:notesSz cx="9945688" cy="6858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8080"/>
    <a:srgbClr val="009999"/>
    <a:srgbClr val="FF0066"/>
    <a:srgbClr val="CC0099"/>
    <a:srgbClr val="D60093"/>
    <a:srgbClr val="CC00CC"/>
    <a:srgbClr val="800000"/>
    <a:srgbClr val="00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307" autoAdjust="0"/>
    <p:restoredTop sz="94660"/>
  </p:normalViewPr>
  <p:slideViewPr>
    <p:cSldViewPr>
      <p:cViewPr>
        <p:scale>
          <a:sx n="66" d="100"/>
          <a:sy n="66" d="100"/>
        </p:scale>
        <p:origin x="-23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797" cy="342900"/>
          </a:xfrm>
          <a:prstGeom prst="rect">
            <a:avLst/>
          </a:prstGeom>
        </p:spPr>
        <p:txBody>
          <a:bodyPr vert="horz" lIns="96017" tIns="48009" rIns="96017" bIns="48009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33590" y="0"/>
            <a:ext cx="4309797" cy="342900"/>
          </a:xfrm>
          <a:prstGeom prst="rect">
            <a:avLst/>
          </a:prstGeom>
        </p:spPr>
        <p:txBody>
          <a:bodyPr vert="horz" lIns="96017" tIns="48009" rIns="96017" bIns="48009" rtlCol="0"/>
          <a:lstStyle>
            <a:lvl1pPr algn="r">
              <a:defRPr sz="1300"/>
            </a:lvl1pPr>
          </a:lstStyle>
          <a:p>
            <a:fld id="{030B0658-20B6-4448-B52F-87C9A3019F9B}" type="datetimeFigureOut">
              <a:rPr lang="nl-NL" smtClean="0"/>
              <a:pPr/>
              <a:t>7-6-2014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6513910"/>
            <a:ext cx="4309797" cy="342900"/>
          </a:xfrm>
          <a:prstGeom prst="rect">
            <a:avLst/>
          </a:prstGeom>
        </p:spPr>
        <p:txBody>
          <a:bodyPr vert="horz" lIns="96017" tIns="48009" rIns="96017" bIns="48009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33590" y="6513910"/>
            <a:ext cx="4309797" cy="342900"/>
          </a:xfrm>
          <a:prstGeom prst="rect">
            <a:avLst/>
          </a:prstGeom>
        </p:spPr>
        <p:txBody>
          <a:bodyPr vert="horz" lIns="96017" tIns="48009" rIns="96017" bIns="48009" rtlCol="0" anchor="b"/>
          <a:lstStyle>
            <a:lvl1pPr algn="r">
              <a:defRPr sz="1300"/>
            </a:lvl1pPr>
          </a:lstStyle>
          <a:p>
            <a:fld id="{C6A65E25-74A9-45C2-AA57-2663BD5A835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856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797" cy="342900"/>
          </a:xfrm>
          <a:prstGeom prst="rect">
            <a:avLst/>
          </a:prstGeom>
        </p:spPr>
        <p:txBody>
          <a:bodyPr vert="horz" lIns="96017" tIns="48009" rIns="96017" bIns="48009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33590" y="0"/>
            <a:ext cx="4309797" cy="342900"/>
          </a:xfrm>
          <a:prstGeom prst="rect">
            <a:avLst/>
          </a:prstGeom>
        </p:spPr>
        <p:txBody>
          <a:bodyPr vert="horz" lIns="96017" tIns="48009" rIns="96017" bIns="48009" rtlCol="0"/>
          <a:lstStyle>
            <a:lvl1pPr algn="r">
              <a:defRPr sz="1300"/>
            </a:lvl1pPr>
          </a:lstStyle>
          <a:p>
            <a:fld id="{407A795F-DCB3-40BC-9F51-D04DCD6AAD59}" type="datetimeFigureOut">
              <a:rPr lang="nl-NL" smtClean="0"/>
              <a:pPr/>
              <a:t>7-6-2014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259138" y="515938"/>
            <a:ext cx="3427412" cy="257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7" tIns="48009" rIns="96017" bIns="48009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4569" y="3257550"/>
            <a:ext cx="7956550" cy="3086100"/>
          </a:xfrm>
          <a:prstGeom prst="rect">
            <a:avLst/>
          </a:prstGeom>
        </p:spPr>
        <p:txBody>
          <a:bodyPr vert="horz" lIns="96017" tIns="48009" rIns="96017" bIns="48009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6513910"/>
            <a:ext cx="4309797" cy="342900"/>
          </a:xfrm>
          <a:prstGeom prst="rect">
            <a:avLst/>
          </a:prstGeom>
        </p:spPr>
        <p:txBody>
          <a:bodyPr vert="horz" lIns="96017" tIns="48009" rIns="96017" bIns="48009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33590" y="6513910"/>
            <a:ext cx="4309797" cy="342900"/>
          </a:xfrm>
          <a:prstGeom prst="rect">
            <a:avLst/>
          </a:prstGeom>
        </p:spPr>
        <p:txBody>
          <a:bodyPr vert="horz" lIns="96017" tIns="48009" rIns="96017" bIns="48009" rtlCol="0" anchor="b"/>
          <a:lstStyle>
            <a:lvl1pPr algn="r">
              <a:defRPr sz="1300"/>
            </a:lvl1pPr>
          </a:lstStyle>
          <a:p>
            <a:fld id="{B4279431-79DB-410B-870D-F7BDBEF6541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187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431-79DB-410B-870D-F7BDBEF65410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431-79DB-410B-870D-F7BDBEF65410}" type="slidenum">
              <a:rPr lang="nl-NL" smtClean="0"/>
              <a:pPr/>
              <a:t>27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431-79DB-410B-870D-F7BDBEF65410}" type="slidenum">
              <a:rPr lang="nl-NL" smtClean="0"/>
              <a:pPr/>
              <a:t>29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431-79DB-410B-870D-F7BDBEF65410}" type="slidenum">
              <a:rPr lang="nl-NL" smtClean="0"/>
              <a:pPr/>
              <a:t>30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431-79DB-410B-870D-F7BDBEF65410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431-79DB-410B-870D-F7BDBEF65410}" type="slidenum">
              <a:rPr lang="nl-NL" smtClean="0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431-79DB-410B-870D-F7BDBEF65410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431-79DB-410B-870D-F7BDBEF65410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431-79DB-410B-870D-F7BDBEF65410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/>
            <a:endParaRPr lang="nl-BE" dirty="0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DFDBB6-AE9C-4A4C-A93A-AF02EF20D483}" type="slidenum">
              <a:rPr lang="nl-NL" smtClean="0"/>
              <a:pPr/>
              <a:t>14</a:t>
            </a:fld>
            <a:endParaRPr lang="nl-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431-79DB-410B-870D-F7BDBEF65410}" type="slidenum">
              <a:rPr lang="nl-NL" smtClean="0"/>
              <a:pPr/>
              <a:t>21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79431-79DB-410B-870D-F7BDBEF65410}" type="slidenum">
              <a:rPr lang="nl-NL" smtClean="0"/>
              <a:pPr/>
              <a:t>24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792B8-EB0E-49E9-9B2A-9CB5C8CF2620}" type="datetimeFigureOut">
              <a:rPr lang="nl-BE" smtClean="0"/>
              <a:pPr/>
              <a:t>7/06/2014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D93A2-965F-4DB4-94FA-FD64D530287E}" type="slidenum">
              <a:rPr lang="nl-BE" smtClean="0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0" y="1412776"/>
            <a:ext cx="9144000" cy="5445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8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8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8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5616" y="4077072"/>
            <a:ext cx="7772400" cy="1470025"/>
          </a:xfrm>
        </p:spPr>
        <p:txBody>
          <a:bodyPr>
            <a:normAutofit/>
          </a:bodyPr>
          <a:lstStyle/>
          <a:p>
            <a:pPr algn="r"/>
            <a:r>
              <a:rPr lang="nl-BE" dirty="0" err="1" smtClean="0">
                <a:solidFill>
                  <a:schemeClr val="bg1"/>
                </a:solidFill>
              </a:rPr>
              <a:t>Change</a:t>
            </a:r>
            <a:r>
              <a:rPr lang="nl-BE" dirty="0" smtClean="0">
                <a:solidFill>
                  <a:schemeClr val="bg1"/>
                </a:solidFill>
              </a:rPr>
              <a:t> </a:t>
            </a:r>
            <a:r>
              <a:rPr lang="nl-BE" dirty="0" err="1" smtClean="0">
                <a:solidFill>
                  <a:schemeClr val="bg1"/>
                </a:solidFill>
              </a:rPr>
              <a:t>Tomorrow</a:t>
            </a:r>
            <a:r>
              <a:rPr lang="nl-BE" dirty="0" smtClean="0">
                <a:solidFill>
                  <a:schemeClr val="bg1"/>
                </a:solidFill>
              </a:rPr>
              <a:t> </a:t>
            </a:r>
            <a:r>
              <a:rPr lang="nl-BE" dirty="0" err="1" smtClean="0">
                <a:solidFill>
                  <a:schemeClr val="bg1"/>
                </a:solidFill>
              </a:rPr>
              <a:t>Today</a:t>
            </a:r>
            <a:r>
              <a:rPr lang="nl-BE" dirty="0" smtClean="0">
                <a:solidFill>
                  <a:schemeClr val="bg1"/>
                </a:solidFill>
              </a:rPr>
              <a:t/>
            </a:r>
            <a:br>
              <a:rPr lang="nl-BE" dirty="0" smtClean="0">
                <a:solidFill>
                  <a:schemeClr val="bg1"/>
                </a:solidFill>
              </a:rPr>
            </a:br>
            <a:r>
              <a:rPr lang="nl-BE" sz="1800" dirty="0" err="1" smtClean="0">
                <a:solidFill>
                  <a:schemeClr val="bg1"/>
                </a:solidFill>
              </a:rPr>
              <a:t>Lessons</a:t>
            </a:r>
            <a:r>
              <a:rPr lang="nl-BE" sz="1800" dirty="0" smtClean="0">
                <a:solidFill>
                  <a:schemeClr val="bg1"/>
                </a:solidFill>
              </a:rPr>
              <a:t> </a:t>
            </a:r>
            <a:r>
              <a:rPr lang="nl-BE" sz="1800" dirty="0" err="1" smtClean="0">
                <a:solidFill>
                  <a:schemeClr val="bg1"/>
                </a:solidFill>
              </a:rPr>
              <a:t>Learned</a:t>
            </a:r>
            <a:r>
              <a:rPr lang="nl-BE" sz="1800" dirty="0" smtClean="0">
                <a:solidFill>
                  <a:schemeClr val="bg1"/>
                </a:solidFill>
              </a:rPr>
              <a:t> </a:t>
            </a:r>
            <a:r>
              <a:rPr lang="nl-BE" sz="1800" dirty="0" err="1" smtClean="0">
                <a:solidFill>
                  <a:schemeClr val="bg1"/>
                </a:solidFill>
              </a:rPr>
              <a:t>from</a:t>
            </a:r>
            <a:r>
              <a:rPr lang="nl-BE" sz="1800" dirty="0" smtClean="0">
                <a:solidFill>
                  <a:schemeClr val="bg1"/>
                </a:solidFill>
              </a:rPr>
              <a:t> </a:t>
            </a:r>
            <a:r>
              <a:rPr lang="nl-BE" sz="1800" dirty="0" err="1" smtClean="0">
                <a:solidFill>
                  <a:schemeClr val="bg1"/>
                </a:solidFill>
              </a:rPr>
              <a:t>Women</a:t>
            </a:r>
            <a:r>
              <a:rPr lang="nl-BE" sz="1800" dirty="0" smtClean="0">
                <a:solidFill>
                  <a:schemeClr val="bg1"/>
                </a:solidFill>
              </a:rPr>
              <a:t> in </a:t>
            </a:r>
            <a:r>
              <a:rPr lang="nl-BE" sz="1800" dirty="0" err="1" smtClean="0">
                <a:solidFill>
                  <a:schemeClr val="bg1"/>
                </a:solidFill>
              </a:rPr>
              <a:t>Leadership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71682" name="AutoShape 2" descr="data:image/jpeg;base64,/9j/4AAQSkZJRgABAQAAAQABAAD/2wCEAAkGBwgHBhEUBxIVExQUFxgXGBcXGRQXFhkVFhQWGRQXGRUZHy0gGholHBQUITEiJikrLi46GCEzPDMsQygtLisBCgoKDg0OGxAQGywmICUsLC4tLC80LCwsNCssLCwsLC8wLDQsLDAsLCwuLCwsLC8wMCwsLCwsLywvLCwsLCw0LP/AABEIAOEA4QMBEQACEQEDEQH/xAAbAAEAAgMBAQAAAAAAAAAAAAAABQYDBAcCAf/EAEAQAAIBAwEEBwUEBgsBAAAAAAABAgMEBREGITFBEiJRYXGBkRMyobHBQmKS0SNDUnKC4RQkMzREg6KywtLxB//EABsBAQACAwEBAAAAAAAAAAAAAAAEBQEDBgIH/8QANBEBAAIBAgMFCAIBBAMBAAAAAAECAwQREiExBUFRkdETImFxgaGx4TLwwRQjQvFSU5IV/9oADAMBAAIRAxEAPwDuIAAAAAAAAAAAAAAAAAAAAAAAAAAAAAAAAAAAAAAAAAAAAAAAAAAAAAAAAAAAAAAAAAAAAAAAAAAAAAAAAAAAAAAAAAAAAAAAAAAAAAAAAAAAAAAAAAAAAAAAAAAAAAAAAAAAAAAAAAAAAAAAAAAAAAAAAAAAAAAAAAAAAAAAAAAAAAAAAAAAAAAAAAAAAAAAAAAAAAAAAAAAAAAAAY/b0v6R0Okunp0ujz6OumunZqeuGeHi25PHtK8XBvz232+DIeXsAAAAAAAAARGc2hs8QtKnXqPhBcfFv7KJOn0t83OOUeKDq+0MWm5Tzt4R/nwUrIbVZW8k+hP2UeyG5/i4+mhbY9Dip1jf5+jns/amoyTynhjwj16/hEzubio9ak5yffKT+bJMUrHSIQZyXnrafOXqje3dB60KtSPhKS+pi2OlusQ9Vz5aTvW0x9ZT2M2yv7aSV6lVj27oz9VufmvMh5ez8dv4cp+yy0/bGanLJ70eU+n96rtjMnaZS36VnLVc1wlF9jXIqcuG+KdrQ6LT6nHnrxY59W4am9FZTaHG41NVp9KX7EOtLz5Lz0JOLS5cvSOXjKFqO0MGDlad58I5z+vq9YHIV8paOrVgoRk2oLi+it2rfe9fQxqMVcVuCJ3nvZ0WovqMftLRtEzyj4JMjpgAAAAAAAAAActyWWr1M/Ovby0cZNQf3Y7kvBriu9nRYsFYwxjtHdz+bjNRq7zqZzUnnE8vlHL7/wCV92fzdDMW2serUj70OzvXbEptTprYbfDul02i1tNTTeOVo6x/e5KkZNAAAAAAAQe1OcWItUqOjqz91di5ya+X/pL0mm9tbeekf3ZXdo67/TU2r/Kenq5tUqTq1HKq3KTerb3tt82X0RERtDkbWm0zNp3mXkywAAAGxj765x1yp2kujLh3NdjXNHjJirkrw2htwZ74b8dJ2lnvM1k71f1mtNrsXVXpHTU8U0+Kn8aw2ZdbqMv87z+Pxs9YHEVcveqFPdBb5y7I/wDZ8v5GNRnjDXeevczo9JbU5OCOnfPw9Z7nUqNKnb0FGklGMUklySS3HO2mbTvPWXaVrWlYrHKIZDD0AAAAAAAAAMN3N07SbXKMn6Jnqkb2iHjJPDSZ+EuOx91HUy4GOjNa3Na0uIztpOMo8Gvl3ruPF6VvXhtHJsx5LY7Rek7TDoWz209DJpQudIVez7Mv3X293zKTU6O2L3q84dToe06Z9qX5W+0/L0WAhLQAAAAHxtJbwOTZrISyeTnUfBvSPdBe78N/mzpcGL2WOK/3dw+q1E58s5PL5dzSNqOAAAAAB6p9Dpr2uunPo6a+Wu4xO+3Jmu2/vdPgsFHaqdjaqniqEKUVzk3Nt9r4ashW0MXtxZLTP29VpTtScVODDSKx8efpzSezlDI5ysq2VnJ0ovqw4RnJc+itzin6sj6m2LBHBjjn3z4Jmgpn1Vva5rTwx0jumfl4R+VyKtfgAAAAAAAADxWh7SlJPmmvVGYnad2LRvEw424SptqfFbn4rczqd9+cOA4ZrynuAAFmwm19zZpRv06sO39YvN+957+8gZ9BW/OnKft+lvpO18mL3cvvR49/7/vNdsdk7PJU9bOal2rhJeMXvRU5MN8c7Wh0WDU4s8b453/Pk2zU3gACO2hrO3wdeUePQkl4taL5m/TV4stY+KLrrzTT3tHhLlJ0biQAAAAAAACybM7MVMhJVL5ONLilwlP8o9/Pl2kDVayMfu06/j9rfs/sy2ba+TlX7z+vy6DCEacEqaSSWiS4JLgkUszMzvLqIiIjaHowyAAAAAAAAAAHNdssc7HMSlFdSr11+99teu/+IvtDl48W3fHL0cj2rp/ZZ5tHS3P69/r9UETFaAAPVOc6U06TcWuDTaa8GhMRMbSzWZrO8TtKfx+2GStUlcaVV97dL8S+qZBydn4rc68lpg7Xz4+Vvej48p8/0sNntpja395U6b710l6x3/AhX7Oyx/HaVpi7awW/nvX7/hL2+Yxtz/Y1qb7ukk/R7yNbT5a9aynY9ZgyfxvHmwbSpV9n7hU2n1G93dv+h60vu5q7+LXr44tLfbwly06JxgAAAAAABH3kJI6uznKvoAAAAAAAAAAAAPFerChRlKruUU5PwS1ZmtZtMRDze0VrNp6QjL+3sNpMY40ZxkuMZRabjLk9Pg0SMd8mmybzH0Q82PDrcO1ZifCY7pc2v7K4x904XcejJejXJp80X2PJXJXiq5LNhvhvNLxtP96fBrntqAAAAB8aT4mTZ9j1fd3GOpHLoAAAAAAAAZLaHtbmEV9qUV6yS+pi87Vmfg9444r1jxmPy7Gcs70AAAAAAAAAAAGK5pe3tpxf2ouPqtD1W3DaJeMleKs18Ycfpyq29TqNwktzabTTXFao6eYi0c+cODrNqTymYnyZ7rIXl3TUbqpKaW9dLRteEnv+J4pipSd6xs25NRlyRte2/wA/Xq1jY0gAAAAAAAAAAAAAAEjs5Q/pGeoL76l+Drf8TRqrcOG0/D88kvQ049TSPjv5c/8ADqxzjtQAAAAAAAAAAAAOa7Y412GXlKK6lXWa/e+2vV6+ZfaHNx49u+OXo5HtTTTizzaOluf17/X6oImK0AAAAAAAAAAAAAAAAWj/AOf2vtMnUqPhCGnnN/lF+pX9pX2xxXxn8LnsTFxZrX8I/P8A0v5SunAAAAAAAAAAAAA0czjKOWsXTr7ucZc4y5NG7BmtivxQjarTV1GOaW+k+EuYZLH3ONunC7WjXB8pLti+aOgxZa5a8VXHZ8F8F+C8c/z8mqbGkAAAAAAAAAAAAAAA6RsVYuzwkZT96q+m/B7o/BJ+ZRa7Jx5do7uTreycHs9PEz1tz9PsnyEswAAAAAAAAAAAAAEXmJYe4XssrKmnxSlJRkteDi3vXPgSMMZq+/jifoh6qdLf/bzTH1nafopWVwVlQbdjd0ZL9mU4qXquPoi2w6m9uV6T9Ic9qdDipzx5az8JmN0C9zJisAAAAAAAAAAAAA3cNj5ZPJQprg3rJ9kF7z9N3mjVny+yxzb+7pGl0858sY/P5d7rMYxhFKO5Lcl3HNTO7t4iIjaH0MgAAAAAAAAAAAAAKvt1i3dWSq0VrKlr0u+D4+nH1LDs/Nw34J6T+VN2xpfaY4y1616/L9eqgF05gAAAAAAAAAAAAAB0HYjEuzsXVrrSdXh2qH2fXj6FJr8/HfgjpH5dT2RpfZY/aW62/Hd59VmIC3AAAAAAAAAAAAAAADSa3gc/2o2YqWc5VcfHWm97iuMO3Rc4/IutJrIvHBfr+f25ftDsycUzkxR7vh4fr8fJWCwU4AAAAAAAAAAAJ3ZPCPK3nSrL9FB9b70uUPq/5kPWan2Vdo6z/d1l2bov9Rk4rfxjr8Z8PX9ulLctxQuuAAAAAAAAAAAAAAAAAABB5XZbHZCTlFOnN/ahok33x4P5kzDrcmPl1j4q3U9l4M077bT4x6KzkNjrizpOXtqXQXFz6UPzJ+PtCt524Z3+HP0VGfsfJjibcddvjvHqrT47ieqAAAAAAAACQweIr5i76NHdFe/LlFfVvkjRqM9cNd5690JWk0l9Tfhr0758P26hY2lCxtY07ZaRit31b7Wzn8mS17Ta3V2WHFTFSKUjlDOeGwAAAAAAAAAAAAAAAAAPFarToQbrSUUubaS9WZis2naIebXrWN7TtCt5TbKytk1Yr2su3hBfxc/L1J+Hs+9ud+UfdU6jtjFTlj96ft5+imZTK3mUq63ktdOEVuivCP14lriwUxRtWPVz+o1WXUTvkn6d3k0jajgAAAAAAJXA4G6zFXqdWmn1pvh4R7X8iNqNVXDHx8E3R6HJqZ5cq98+njLpOPsbfHWqhaR0ivVvm2+bKLJltktxWdbgwUw0ilI2hsmtuAAAAAAAAAAAAAAAIbL1c5a6yx0adWP7LUlNeGktJfPxJWGMFuV94n7fhA1VtXj97FEWjw57/nmrFXbTLRk04U4tcU4z1T705FhXs7DPPeft6Ka3bOpiduGI+k+rSuNqszX/AFvRX3YxXxab+JurosFe7f5o9+1NVf8A5bfKI/aJuLitcz1uZym+2TcvmSa0rWNqxshXyXyTveZn582My8AAAAAAAPdCjVuKqjbxcpPgktWYtaKxvadoeqUte3DWN58IW/CbGNtTy7/y0/8AdJfJepV5+0O7F5+i90nY3/LP/wDPrPp5rlSpwo01GklFLckloku5FXMzM7y6CtYrG1Y2h7MMgAAAAAAAAAAAAAAAABo5LE2OTj/XKak+UuEl4SW83Ys+TF/GUbPpMOeP9yu/x7/NVr/Yaa1eOq6/dnuf4o/kWGPtKP8AnHkps3YcxzxW+k+seiAu8DlbR/pqM2u2K6a/06/Em01WK/S0fhWZdDqMf8qT9Of4R0urLSW59j3M3xzRJ5TtIAAAfacZVZaUk5PsSbfohMxHVmsTadq8/klLPZvL3fuUnFds+ovR7/gRr6vDTrby5pmLs7U5OlNvny/f2WHH7DQi08jUb+7DcvOT3vySIWTtKelI81pg7EiOeW2/wj1/6Wixx9pj6XRs4KC7uL8XxfmV+TLfJO9p3XOHT48NeHHXZsmtuAAAAAAAAAAAAAAAAAAAAAAAGOrQpVl+mjGXik/mZi0x0l5tStv5Ru054TFVH16FL8EfyNsajLHS0+aPbRae3XHXyh4Wz2HX+Hp+h6/1Wb/yl5//AD9L/wCuPJlp4fGUn+joUl/BH8jxOfLPW0+bZXSYK9KV8obkKcKa0ppJdy0NczM9W+KxHR6MMgAAAAAAAAAAAAAAAAAAAAAAAAAAAAAAAAAAAAAAAAAAAAAAAAAAAAAAAAAAAAAAAAAAAAAAAAAAAAAAAAAAAAAAAAAAAAAAAAAAAAAAAAAAAAAAAAAAAAAAAAAAAAAAAAAAAAAAAAAAAAAAAAAAAAAAAAAAAAAAAAAAAAAAAAAAAAAAAAAAAAAAAAAAAAAAAAAAAAAAAAAAAAAAAAAAAAAAAAAAAB//2Q=="/>
          <p:cNvSpPr>
            <a:spLocks noChangeAspect="1" noChangeArrowheads="1"/>
          </p:cNvSpPr>
          <p:nvPr/>
        </p:nvSpPr>
        <p:spPr bwMode="auto">
          <a:xfrm>
            <a:off x="0" y="-1555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5808" y="188640"/>
            <a:ext cx="1476672" cy="49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/>
        </p:nvSpPr>
        <p:spPr>
          <a:xfrm>
            <a:off x="0" y="1441242"/>
            <a:ext cx="5004048" cy="23327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 descr="http://aapf.org/wp-content/uploads/2013/01/missionsfac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12776"/>
            <a:ext cx="4361646" cy="2376264"/>
          </a:xfrm>
          <a:prstGeom prst="rect">
            <a:avLst/>
          </a:prstGeom>
          <a:noFill/>
        </p:spPr>
      </p:pic>
      <p:cxnSp>
        <p:nvCxnSpPr>
          <p:cNvPr id="12" name="Rechte verbindingslijn 11"/>
          <p:cNvCxnSpPr/>
          <p:nvPr/>
        </p:nvCxnSpPr>
        <p:spPr>
          <a:xfrm>
            <a:off x="0" y="3760574"/>
            <a:ext cx="9144000" cy="284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0" y="1412776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508104" y="206084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latin typeface="Aharoni" pitchFamily="2" charset="-79"/>
                <a:cs typeface="Aharoni" pitchFamily="2" charset="-79"/>
              </a:rPr>
              <a:t>Lead</a:t>
            </a:r>
            <a:r>
              <a:rPr lang="nl-NL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nl-NL" dirty="0" err="1" smtClean="0">
                <a:latin typeface="Aharoni" pitchFamily="2" charset="-79"/>
                <a:cs typeface="Aharoni" pitchFamily="2" charset="-79"/>
              </a:rPr>
              <a:t>unconditional</a:t>
            </a:r>
            <a:endParaRPr lang="nl-NL" dirty="0" smtClean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139952" y="13407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>
                <a:solidFill>
                  <a:srgbClr val="CC0099"/>
                </a:solidFill>
              </a:rPr>
              <a:t>Build connections</a:t>
            </a:r>
            <a:endParaRPr lang="nl-NL" dirty="0">
              <a:solidFill>
                <a:srgbClr val="CC0099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563888" y="1844824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 smtClean="0">
                <a:latin typeface="Baskerville Old Face" pitchFamily="18" charset="0"/>
              </a:rPr>
              <a:t>Role</a:t>
            </a:r>
            <a:r>
              <a:rPr lang="nl-NL" sz="3200" dirty="0" smtClean="0">
                <a:latin typeface="Baskerville Old Face" pitchFamily="18" charset="0"/>
              </a:rPr>
              <a:t> models </a:t>
            </a:r>
            <a:endParaRPr lang="nl-NL" sz="3200" dirty="0">
              <a:latin typeface="Baskerville Old Face" pitchFamily="18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499992" y="5445224"/>
            <a:ext cx="290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latin typeface="Broadway" pitchFamily="82" charset="0"/>
              </a:rPr>
              <a:t>Migration</a:t>
            </a:r>
            <a:endParaRPr lang="nl-NL" dirty="0" smtClean="0">
              <a:latin typeface="Broadway" pitchFamily="82" charset="0"/>
            </a:endParaRPr>
          </a:p>
          <a:p>
            <a:endParaRPr lang="nl-NL" dirty="0">
              <a:latin typeface="Broadway" pitchFamily="82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995936" y="450912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Forte" pitchFamily="66" charset="0"/>
              </a:rPr>
              <a:t>Belief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292080" y="2924944"/>
            <a:ext cx="3126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 smtClean="0">
                <a:latin typeface="Baskerville Old Face" pitchFamily="18" charset="0"/>
              </a:rPr>
              <a:t>Breakthroughs</a:t>
            </a:r>
            <a:endParaRPr lang="nl-NL" sz="3200" dirty="0" smtClean="0">
              <a:latin typeface="Baskerville Old Face" pitchFamily="18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940152" y="37170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latin typeface="Agency FB" pitchFamily="34" charset="0"/>
              </a:rPr>
              <a:t>Open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827584" y="306896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>
                <a:latin typeface="Agency FB" pitchFamily="34" charset="0"/>
              </a:rPr>
              <a:t>Pay</a:t>
            </a:r>
            <a:r>
              <a:rPr lang="nl-NL" sz="2800" dirty="0" smtClean="0">
                <a:latin typeface="Agency FB" pitchFamily="34" charset="0"/>
              </a:rPr>
              <a:t> </a:t>
            </a:r>
            <a:r>
              <a:rPr lang="nl-NL" sz="2800" dirty="0" err="1" smtClean="0">
                <a:latin typeface="Agency FB" pitchFamily="34" charset="0"/>
              </a:rPr>
              <a:t>forward</a:t>
            </a:r>
            <a:endParaRPr lang="nl-NL" sz="2800" dirty="0" smtClean="0">
              <a:latin typeface="Agency FB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563888" y="39330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Copperplate Gothic Light" pitchFamily="34" charset="0"/>
              </a:rPr>
              <a:t>Comfort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131840" y="306896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Social</a:t>
            </a:r>
            <a:r>
              <a:rPr lang="nl-NL" dirty="0" smtClean="0"/>
              <a:t> </a:t>
            </a:r>
            <a:r>
              <a:rPr lang="nl-NL" dirty="0" err="1" smtClean="0"/>
              <a:t>responsibility</a:t>
            </a:r>
            <a:endParaRPr lang="nl-NL" dirty="0" smtClean="0"/>
          </a:p>
        </p:txBody>
      </p:sp>
      <p:sp>
        <p:nvSpPr>
          <p:cNvPr id="15" name="Tekstvak 14"/>
          <p:cNvSpPr txBox="1"/>
          <p:nvPr/>
        </p:nvSpPr>
        <p:spPr>
          <a:xfrm>
            <a:off x="3851920" y="602128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err="1" smtClean="0">
                <a:latin typeface="Curlz MT" pitchFamily="82" charset="0"/>
              </a:rPr>
              <a:t>Hapiness</a:t>
            </a:r>
            <a:endParaRPr lang="nl-NL" sz="3600" dirty="0" smtClean="0">
              <a:latin typeface="Curlz MT" pitchFamily="82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611560" y="566124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latin typeface="Goudy Stout" pitchFamily="18" charset="0"/>
              </a:rPr>
              <a:t>Create</a:t>
            </a:r>
            <a:r>
              <a:rPr lang="nl-NL" dirty="0" smtClean="0">
                <a:latin typeface="Goudy Stout" pitchFamily="18" charset="0"/>
              </a:rPr>
              <a:t> </a:t>
            </a:r>
            <a:br>
              <a:rPr lang="nl-NL" dirty="0" smtClean="0">
                <a:latin typeface="Goudy Stout" pitchFamily="18" charset="0"/>
              </a:rPr>
            </a:br>
            <a:r>
              <a:rPr lang="nl-NL" dirty="0" smtClean="0">
                <a:latin typeface="Goudy Stout" pitchFamily="18" charset="0"/>
              </a:rPr>
              <a:t>To </a:t>
            </a:r>
            <a:r>
              <a:rPr lang="nl-NL" dirty="0" err="1" smtClean="0">
                <a:latin typeface="Goudy Stout" pitchFamily="18" charset="0"/>
              </a:rPr>
              <a:t>improve</a:t>
            </a:r>
            <a:endParaRPr lang="nl-NL" dirty="0" smtClean="0">
              <a:latin typeface="Goudy Stout" pitchFamily="18" charset="0"/>
            </a:endParaRPr>
          </a:p>
          <a:p>
            <a:endParaRPr lang="nl-NL" dirty="0">
              <a:latin typeface="Goudy Stout" pitchFamily="18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6588224" y="465313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latin typeface="Aharoni" pitchFamily="2" charset="-79"/>
                <a:cs typeface="Aharoni" pitchFamily="2" charset="-79"/>
              </a:rPr>
              <a:t>Simple</a:t>
            </a:r>
            <a:r>
              <a:rPr lang="nl-NL" sz="2400" dirty="0" smtClean="0">
                <a:latin typeface="Aharoni" pitchFamily="2" charset="-79"/>
                <a:cs typeface="Aharoni" pitchFamily="2" charset="-79"/>
              </a:rPr>
              <a:t> </a:t>
            </a:r>
          </a:p>
        </p:txBody>
      </p:sp>
      <p:sp>
        <p:nvSpPr>
          <p:cNvPr id="18" name="Tijdelijke aanduiding voor inhoud 3"/>
          <p:cNvSpPr txBox="1">
            <a:spLocks/>
          </p:cNvSpPr>
          <p:nvPr/>
        </p:nvSpPr>
        <p:spPr>
          <a:xfrm>
            <a:off x="395536" y="476672"/>
            <a:ext cx="3178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Showcard Gothic" pitchFamily="82" charset="0"/>
              </a:rPr>
              <a:t>Do </a:t>
            </a:r>
            <a:r>
              <a:rPr lang="nl-NL" sz="3200" dirty="0" err="1" smtClean="0">
                <a:solidFill>
                  <a:srgbClr val="CC0099"/>
                </a:solidFill>
                <a:latin typeface="Showcard Gothic" pitchFamily="82" charset="0"/>
              </a:rPr>
              <a:t>unsual</a:t>
            </a:r>
            <a:r>
              <a:rPr lang="nl-NL" sz="3200" dirty="0" smtClean="0">
                <a:solidFill>
                  <a:srgbClr val="CC0099"/>
                </a:solidFill>
                <a:latin typeface="Showcard Gothic" pitchFamily="82" charset="0"/>
              </a:rPr>
              <a:t> </a:t>
            </a:r>
            <a:r>
              <a:rPr lang="nl-NL" sz="3200" dirty="0" err="1" smtClean="0">
                <a:solidFill>
                  <a:srgbClr val="CC0099"/>
                </a:solidFill>
                <a:latin typeface="Showcard Gothic" pitchFamily="82" charset="0"/>
              </a:rPr>
              <a:t>things</a:t>
            </a:r>
            <a:endParaRPr kumimoji="0" lang="nl-NL" sz="3200" b="0" i="0" u="none" strike="noStrike" kern="1200" cap="none" spc="0" normalizeH="0" baseline="0" noProof="0" dirty="0" smtClean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Showcard Gothic" pitchFamily="82" charset="0"/>
            </a:endParaRPr>
          </a:p>
        </p:txBody>
      </p:sp>
      <p:sp>
        <p:nvSpPr>
          <p:cNvPr id="19" name="Tijdelijke aanduiding voor inhoud 3"/>
          <p:cNvSpPr txBox="1">
            <a:spLocks/>
          </p:cNvSpPr>
          <p:nvPr/>
        </p:nvSpPr>
        <p:spPr>
          <a:xfrm>
            <a:off x="4860032" y="620688"/>
            <a:ext cx="3168352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Investments</a:t>
            </a:r>
            <a:endParaRPr kumimoji="0" lang="nl-NL" sz="2400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Tijdelijke aanduiding voor inhoud 3"/>
          <p:cNvSpPr txBox="1">
            <a:spLocks/>
          </p:cNvSpPr>
          <p:nvPr/>
        </p:nvSpPr>
        <p:spPr>
          <a:xfrm>
            <a:off x="683568" y="1916832"/>
            <a:ext cx="2664296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stellar" pitchFamily="18" charset="0"/>
              </a:rPr>
              <a:t>Broaden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stellar" pitchFamily="18" charset="0"/>
              </a:rPr>
              <a:t> </a:t>
            </a:r>
            <a:r>
              <a:rPr kumimoji="0" lang="nl-NL" sz="32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stellar" pitchFamily="18" charset="0"/>
              </a:rPr>
              <a:t>comfort</a:t>
            </a:r>
            <a:br>
              <a:rPr kumimoji="0" lang="nl-NL" sz="32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stellar" pitchFamily="18" charset="0"/>
              </a:rPr>
            </a:br>
            <a:r>
              <a:rPr kumimoji="0" lang="nl-NL" sz="32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stellar" pitchFamily="18" charset="0"/>
              </a:rPr>
              <a:t>zone</a:t>
            </a:r>
            <a:endParaRPr kumimoji="0" lang="nl-N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stellar" pitchFamily="18" charset="0"/>
            </a:endParaRPr>
          </a:p>
        </p:txBody>
      </p:sp>
      <p:sp>
        <p:nvSpPr>
          <p:cNvPr id="23" name="Tijdelijke aanduiding voor inhoud 3"/>
          <p:cNvSpPr txBox="1">
            <a:spLocks/>
          </p:cNvSpPr>
          <p:nvPr/>
        </p:nvSpPr>
        <p:spPr>
          <a:xfrm>
            <a:off x="1331640" y="4293096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dirty="0" smtClean="0">
                <a:solidFill>
                  <a:srgbClr val="CC0099"/>
                </a:solidFill>
                <a:latin typeface="Bauhaus 93" pitchFamily="82" charset="0"/>
              </a:rPr>
              <a:t>Be different 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Bauhaus 93" pitchFamily="82" charset="0"/>
            </a:endParaRPr>
          </a:p>
        </p:txBody>
      </p:sp>
      <p:sp>
        <p:nvSpPr>
          <p:cNvPr id="24" name="Tijdelijke aanduiding voor inhoud 3"/>
          <p:cNvSpPr txBox="1">
            <a:spLocks/>
          </p:cNvSpPr>
          <p:nvPr/>
        </p:nvSpPr>
        <p:spPr>
          <a:xfrm>
            <a:off x="6732240" y="5877272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dirty="0" err="1" smtClean="0">
                <a:solidFill>
                  <a:schemeClr val="bg2">
                    <a:lumMod val="10000"/>
                  </a:schemeClr>
                </a:solidFill>
                <a:latin typeface="Bauhaus 93" pitchFamily="82" charset="0"/>
              </a:rPr>
              <a:t>Think</a:t>
            </a:r>
            <a:r>
              <a:rPr lang="nl-NL" sz="2400" dirty="0" smtClean="0">
                <a:solidFill>
                  <a:schemeClr val="bg2">
                    <a:lumMod val="10000"/>
                  </a:schemeClr>
                </a:solidFill>
                <a:latin typeface="Bauhaus 93" pitchFamily="82" charset="0"/>
              </a:rPr>
              <a:t/>
            </a:r>
            <a:br>
              <a:rPr lang="nl-NL" sz="2400" dirty="0" smtClean="0">
                <a:solidFill>
                  <a:schemeClr val="bg2">
                    <a:lumMod val="10000"/>
                  </a:schemeClr>
                </a:solidFill>
                <a:latin typeface="Bauhaus 93" pitchFamily="82" charset="0"/>
              </a:rPr>
            </a:br>
            <a:r>
              <a:rPr lang="nl-NL" sz="2400" dirty="0" err="1" smtClean="0">
                <a:solidFill>
                  <a:schemeClr val="bg2">
                    <a:lumMod val="10000"/>
                  </a:schemeClr>
                </a:solidFill>
                <a:latin typeface="Bauhaus 93" pitchFamily="82" charset="0"/>
              </a:rPr>
              <a:t>change</a:t>
            </a:r>
            <a:endParaRPr lang="nl-NL" sz="2400" dirty="0" smtClean="0">
              <a:solidFill>
                <a:schemeClr val="bg2">
                  <a:lumMod val="10000"/>
                </a:schemeClr>
              </a:solidFill>
              <a:latin typeface="Bauhaus 93" pitchFamily="82" charset="0"/>
            </a:endParaRPr>
          </a:p>
        </p:txBody>
      </p:sp>
      <p:sp>
        <p:nvSpPr>
          <p:cNvPr id="25" name="Tijdelijke aanduiding voor inhoud 3"/>
          <p:cNvSpPr txBox="1">
            <a:spLocks/>
          </p:cNvSpPr>
          <p:nvPr/>
        </p:nvSpPr>
        <p:spPr>
          <a:xfrm>
            <a:off x="3635896" y="332656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dirty="0" smtClean="0">
                <a:solidFill>
                  <a:schemeClr val="bg2">
                    <a:lumMod val="10000"/>
                  </a:schemeClr>
                </a:solidFill>
                <a:latin typeface="Andalus" pitchFamily="18" charset="-78"/>
                <a:cs typeface="Andalus" pitchFamily="18" charset="-78"/>
              </a:rPr>
              <a:t>Act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6" name="Tijdelijke aanduiding voor inhoud 3"/>
          <p:cNvSpPr txBox="1">
            <a:spLocks/>
          </p:cNvSpPr>
          <p:nvPr/>
        </p:nvSpPr>
        <p:spPr>
          <a:xfrm>
            <a:off x="251520" y="3717032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abic Typesetting" pitchFamily="66" charset="-78"/>
                <a:cs typeface="Arabic Typesetting" pitchFamily="66" charset="-78"/>
              </a:rPr>
              <a:t>Stop</a:t>
            </a:r>
            <a:r>
              <a:rPr kumimoji="0" lang="nl-NL" sz="24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abic Typesetting" pitchFamily="66" charset="-78"/>
                <a:cs typeface="Arabic Typesetting" pitchFamily="66" charset="-78"/>
              </a:rPr>
              <a:t> 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27" name="Tijdelijke aanduiding voor inhoud 3"/>
          <p:cNvSpPr txBox="1">
            <a:spLocks/>
          </p:cNvSpPr>
          <p:nvPr/>
        </p:nvSpPr>
        <p:spPr>
          <a:xfrm>
            <a:off x="1907704" y="5013176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noProof="0" dirty="0" err="1" smtClean="0">
                <a:solidFill>
                  <a:schemeClr val="bg2">
                    <a:lumMod val="10000"/>
                  </a:schemeClr>
                </a:solidFill>
                <a:latin typeface="Euphemia" pitchFamily="34" charset="0"/>
                <a:cs typeface="Arabic Typesetting" pitchFamily="66" charset="-78"/>
              </a:rPr>
              <a:t>Develop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Euphemia" pitchFamily="34" charset="0"/>
              <a:cs typeface="Arabic Typesetting" pitchFamily="66" charset="-78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3851920" y="50851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Agency FB" pitchFamily="34" charset="0"/>
              </a:rPr>
              <a:t>Cross the Line 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6012160" y="42930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Century Gothic" pitchFamily="34" charset="0"/>
              </a:rPr>
              <a:t>TODAY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6372200" y="1196752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latin typeface="Showcard Gothic" pitchFamily="82" charset="0"/>
              </a:rPr>
              <a:t>Lead</a:t>
            </a:r>
            <a:r>
              <a:rPr lang="nl-NL" sz="2400" dirty="0" smtClean="0">
                <a:latin typeface="Showcard Gothic" pitchFamily="82" charset="0"/>
              </a:rPr>
              <a:t> </a:t>
            </a:r>
            <a:r>
              <a:rPr lang="nl-NL" sz="2400" dirty="0" err="1" smtClean="0">
                <a:latin typeface="Showcard Gothic" pitchFamily="82" charset="0"/>
              </a:rPr>
              <a:t>by</a:t>
            </a:r>
            <a:r>
              <a:rPr lang="nl-NL" sz="2400" dirty="0" smtClean="0">
                <a:latin typeface="Showcard Gothic" pitchFamily="82" charset="0"/>
              </a:rPr>
              <a:t> </a:t>
            </a:r>
            <a:r>
              <a:rPr lang="nl-NL" sz="2400" dirty="0" err="1" smtClean="0">
                <a:latin typeface="Showcard Gothic" pitchFamily="82" charset="0"/>
              </a:rPr>
              <a:t>Mindmapping</a:t>
            </a:r>
            <a:r>
              <a:rPr lang="nl-NL" sz="2400" dirty="0" smtClean="0">
                <a:latin typeface="Showcard Gothic" pitchFamily="8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104456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>
              <a:buNone/>
            </a:pPr>
            <a:endParaRPr lang="nl-NL" sz="88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nl-NL" sz="6600" dirty="0" err="1" smtClean="0">
                <a:solidFill>
                  <a:schemeClr val="bg1"/>
                </a:solidFill>
              </a:rPr>
              <a:t>Social</a:t>
            </a:r>
            <a:r>
              <a:rPr lang="nl-NL" sz="6600" dirty="0" smtClean="0">
                <a:solidFill>
                  <a:schemeClr val="bg1"/>
                </a:solidFill>
              </a:rPr>
              <a:t> </a:t>
            </a:r>
            <a:r>
              <a:rPr lang="nl-NL" sz="6600" dirty="0" err="1" smtClean="0">
                <a:solidFill>
                  <a:schemeClr val="bg1"/>
                </a:solidFill>
              </a:rPr>
              <a:t>Responsibility</a:t>
            </a:r>
            <a:r>
              <a:rPr lang="nl-NL" sz="66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5808" y="188640"/>
            <a:ext cx="1476672" cy="49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laudia\Documents\3. STICHTING GWL\Agenda &amp; Notulen\UN 11 febr 2014\YWLN\CWHJ Bron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104456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nl-NL" sz="8800" dirty="0" smtClean="0">
                <a:solidFill>
                  <a:schemeClr val="bg1"/>
                </a:solidFill>
              </a:rPr>
              <a:t/>
            </a:r>
            <a:br>
              <a:rPr lang="nl-NL" sz="8800" dirty="0" smtClean="0">
                <a:solidFill>
                  <a:schemeClr val="bg1"/>
                </a:solidFill>
              </a:rPr>
            </a:br>
            <a:r>
              <a:rPr lang="nl-NL" sz="8800" dirty="0" smtClean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5808" y="188640"/>
            <a:ext cx="1476672" cy="49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inhoud 24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25963"/>
          </a:xfrm>
        </p:spPr>
        <p:txBody>
          <a:bodyPr>
            <a:noAutofit/>
          </a:bodyPr>
          <a:lstStyle/>
          <a:p>
            <a:pPr marL="514350" indent="-457200">
              <a:buFont typeface="+mj-lt"/>
              <a:buAutoNum type="arabicPeriod"/>
            </a:pP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endParaRPr lang="nl-NL" sz="2000" dirty="0"/>
          </a:p>
        </p:txBody>
      </p:sp>
      <p:sp>
        <p:nvSpPr>
          <p:cNvPr id="15362" name="AutoShape 2" descr="data:image/jpeg;base64,/9j/4AAQSkZJRgABAQAAAQABAAD/2wCEAAkGBhQQEBAUEhMQEBUUFhQYGRgWFRUVGhQVFBUXFhoWGBgaJyYeGBsjGxwcHzIgJCcpLiwsGR4zNzAsNiYtLSoBCQoKDgwOGg8PGjQkHyIqKSwsLCwsLCwsLCwsLCwtKiosLyw1LCwsLCwsKiwsKSwqKSksLCwsLCwsLCwsLCwpLP/AABEIAMoA+QMBIgACEQEDEQH/xAAcAAEAAgMBAQEAAAAAAAAAAAAABAcFBggDAgH/xABKEAACAQMBBAYHBQUGBQIHAQABAgMABBESBQYhMQcTFEFRYRYiUlNxkdEygZKU4iNCYnKhFTRzgrGzFzN0ssFjoiQ1NlSD4fEI/8QAGgEBAQEBAQEBAAAAAAAAAAAAAAECAwUEBv/EAC8RAAICAQIFAwMDBAMAAAAAAAABAhESA1EEExQhMQUiQWHB8HGBoUKRseEVIzL/2gAMAwEAAhEDEQA/ANu6Sek02Ldmtgr3BAJJGoRBuXD95yOIB4AYJznFVReNc3Z1XV1I5PcWLAfBchV+ArG3+1jPdTzsctI7t8NTE4+4YHwr57f51wk2z9No8MtKKUV3+WTPR5Pet+EfWno8nvW/CPrUPt/nTt/nWPcd6nuTPR5Pet+EfWno8nvW/CPrUPt/nTt/nT3Cp7kz0eT3rfhH1p6PJ71vwj61D7f507f509wqe5M9Hk9634R9aejye9b8I+tQ+3+dO3+dPcKnuTPR5Pet+EfWno8nvW/CPrUPt/nTt/nT3Cp7kz0eT3rfhH1p6PJ71vwj61D7f507f509wqe5M9Hk9634R9aejye9b8I+tQ+3+dO3+dPcKnuTPR5Pet+EfWno8nvW/CPrUPt/nTt/nT3Cp7kz0eT3rfhH1p6PJ71vwj61D7f507f509wqe5M9Hk9634R9aejye9b8I+tQ+3+dO3+dPcKnuTPR5Pet+EfWno8nvW/CPrUPt/nTt/nT3Cp7kz0eT3rfhH1p6PJ71vwj61D7f507f509wqe5M9Hk9634R9aejye9b8I+tQ+3+dO3+dPcKnuTPR5Pet+EfWvSCyktzqt7mSNh7JaP+qmsf2/zp2/zp7iVN+S3ujTpOe4lFpe46056uTAHWEDOhwOGrHEEc/jztCuTe3skkcqHS8bKynwKnUD8xV6f8Xbfw/rXeMu3c8jjODakpaa8/Bz9SlKwe+KUrrsRArggEEeFVKz4uK4rp67XdnIlK3LpN3JOzrrMYPZ5stH/AAH96M/Du8iPA1r27n98tP8AHh/3FqH0R1YzhnHwY6ldXbfQdkuuA/5Mv/Y1coiq1Rw4XiuoTdVQpWwbl7my7TuOrj9RFwZJCMiNT5d7HjgeR7gav/dvca0sFHUxKXHOVwGkY+Oo/Z+C4HlRKzPE8ZDQ7eXsc0/2XNjV1U2PHQ+Pnio1dXHeK116O022vlp66PVnwxnNQt4tybS/UiaJdR5SKAsi+YYc/gcjyq4nyx9Tp++NI5epWxb77lS7Ln0Odcb5McgGA4HMEdzDIyPMeNa7WT1YTU45R8CldVbsIOw2fAf8iD/bWpDbUgBIMsAIOCC6ZBHDGM1vE8p+p92lD+f9HJtK6f3i3HtL+NhLEgYjhIgCup7iGHP4HIrnHeHYj2V1NbycWjbGe5gQCrDyKkH76y1R9nDcXHXtLszHUr2srJ5pEjjUu7sFVRzJPIVfW5fRJb2iK9yqXU/AnUNUcZ8EU8Dj2j92KJWa4jiYaC93nYoaCwkkGUjkceKozf6CvOWFkOGVlPgQQfka6uu9r29vhZZoIOHAPIicPIEivya3t72LDCC6jPjokX7jxGa1ifB/yb8uHb9Tk+lWL0sbhW+z+qlt30CViOpYkkYGSyE8dI4Ag8iRx44FeRxliAoLEkAADJJPAADvNYfY9TS1Y6sM4+D5r2t7N5PsI7/yqW/0q69xeh6KFElvlE0pweqPFI/JhydvHPDyPOrAnvre1VQ8kFuv7oZkjH3A4FaUTz9X1GMZY6as5Smt2Q4dWQ+DAqfka866xPZ7yMj9hdRnn9iVT/qKqnpF6Iljje5sQQFBZ4eJwo5tHnjw56fl4UcTWj6hGcsZqmVJSlKyemKlVFqVQyyLSlKGhXXqchXIVdepyFbgeL6r/R+/2MTvRu7HtG1kgkxhhlGHHQ4+y4+H9QSO+udLLZclrtOCGVdLx3MKkf8A5FwR4gjBB7wRVpdD+/HWhrGZvXj1GEk/ajHOP4rzH8P8tZnf/cntMtpdwr+2glh1gc5IRIpP3pxPw1Dwo+/c5aOpLhpy0Z+H+fybTt/+6XX+DL/2NXJ4rrDb/wDdLr/Bl/7Grk6pM7+l/wDmX7HSnRhsBbTZsHDDzKJnPeTIAQPuXSPuPjVc9Lu/0ktxJZwuUhiOmTScGWT94E+yvLHeQc54YuTYUga1tmXkYYiPgUUiuY97IWS/vVb7QuJs+eZGOfv51ZdkcuCitXXlOflGKqyOiXf2SC4itJnLwSkImo56qQ/Z0n2WPDTyyQeHHNb1kd24We8tFT7RnhA+PWLxrCPW19OOpptSOhuknYC3mzbhcZeNTLGe8PGC2B8Vyv8AmrmiutdqSBYJmbkI3J+AUk/0rkmtTPP9Lk3CUdjq3dj+42f/AE8H+0tc/wC8m5t697dstndMrTzEEQuQQZGIIOOII766A3Y/uNn/ANPB/tLWJuuk3Z0UjxvcqrozKw6uY4ZSQRkLjmK01Z8PD6s9OcnCNnr0d7Mmttm20VxkSKG9UnJRS7FVJ8lI4d3Luqlul26WTa1xoIOgRoSPaVBn5Zx91dA7M2rDdxCSCRZUbI1Ke/vHiCPA8a5z6Rd1W2feumppEk/aI7HLMGJyGPewbOT38D31JeD6OAd68nLs+/b/ACbf0EbBDy3F0wz1QEaeTOCXPx04HwY1t3Szvq+z7ZEhOmacsA3u0XGph/FxAHxJ7qx/QNIOwXA7xcMT8DFFj/Q1rvT5CwurRj9kxMo/mV8n+jLTxENLV42p+F9kVhNMzsWYl2Y5JYkkk95J4k1M2Lt6ezkElvI0TDwPBh4MvJh5GoFKwe24pqmZneveqXaVwZpsD1QqqudKKO4Z48Tk/fW1dCewBcXzzOMrbKGH+I5IQ/cAx+IFV5Vw/wD+f3Gm/HfmA/diUVV5Pk4v/r4dqHb4N06Rt7/7Nsy6YMsh0Rg8QGIJLkd4UDPxx41zjfX0k8jSSu0rsclmOSfv/wDFW90/wsY7FuOkNMp/mYRkf0VqpqrLycvTtOK0sl5ZP2Jt2aylWW3kaNh4cmHssOTL5Gumd1N4Fv7OG4UadY9Zeel1JVl+4g48sVyvXQHQlCy7Ly2cPNKV/l9Vf+5WpHyc/U9OOCn82VP0lbAFltKeNBpjbEiDuCycSB5BtQHkBWr1Y3TrIDtKIDmLeMH4mSU/6EVXNR+T7uGk5aUW9hUqotSqh2ZFpSlDQrr1OQrkKul16S9m4H/xkP8A7/pWos8f1OEpY4q/P2OcoL14ZxJGxR0fUrDuYHINdLbk71ptK0SZcK49WRPYkA4j4HmPI+Oa5hlOWb4n/Wtl6Pt8W2bdq5yYZMLKo71zwYD2l5j7x31E6Pp4zhudC15X5R0Tt/8Aul1/gy/7bVyeK6M2x0jbPe2uFW7iLNFIAPW4koQBy8a5zqyOHpsJRUslXgv/AKHN6FubFYGb9rbDTg82iz6jDyH2f8o8RWP6UujB7tzdWgBlIAkjyB1mkYDKTw1YwCDzAHfzp3Y22ZbOZJoHKOvI9xB5qw7wfCrs3a6a7WdVW6zaSd5wWjY+IYZK/Bhw8TVTTVM562hq6GrzdHumU4d0bzXo7Jd6vDqZPp/WrW6Lui97WQXV2AsgB6uPIJTUMF3I4ascAO7PHjy3f03sMZ7bZ4/xo8/LOa1feTpptIFIts3cndgFYwfEseJ/yg58RSkjE+I4jXWEY1ZI6X96FtbF4VP7W5BQDvEZ/wCYx8ser8W8jXPhqftzbk17O807l3b7goHJVHco8P8AyTUCst2elwvD8jTx+fk6s3Y/uNn/ANPB/tLXPu8u6N697eMtpdsrTzEEQyEEGRiCCBxBHfVv7A6RNnx2lqj3USskMSsPW4Msagjl41P/AOJmzf8A7uH/AN30rbpnj6M9XQnJqDd/RmF6G927iztZjcK0RlkDKjcCAq41Efuk+B4+qK1fp9uFM9kg+0scjH+V2UL/AFVq2rbnTRYwIepZrp+5VVkXP8TsBw+ANUft7bst7cSTzEF3PdwCgcAqjuAHD/8AdZbVUfVwulqz1nrTVG6dC2862148Eh0pchQpPISrnSP8wJX46atffvc5dp2pjJCSKdUb4zpbGMHv0kcD9x7q5kBxVt7l9NehFivw74wBMo1Nj/1F5k/xDie8d9E/hm+M4aea1tLyaFtTcS+tnKyWs5x+8iNIp+DJkf8Amslu30V3t441RNax97zKVwP4UOGY/IeYq8LXf7Z8oyt5aj+aRYz8nwf6VC2r0pbOtwT2hJj7MP7Qn7x6o+8irijl1vESWKh3/RlY9JnRiLBI57bW8ICpJk5KPyEh/hY/cD8QBiuizehbG/UyHTFMOrcnkuSCrnyDDie4E19799Jk20v2ajqLcHIQHJcjkZD3+OkcB54BrTKz89j79LTnPRw1vLOp9692o9o2skEhxqwVYDJRx9lh4+BHeCR31z5tzo7vrRyrW8si54PErSIw8cqMr8GANbNuJ0wPaIkF2rTRLgK68ZI17lIP21HdxyPPgBaVj0ibPmGVu7dfKRuqPyfBrXZnmwfEcG3GrRSe7HRdeXki64pLaLI1SSqV4fwo2Cx/p4mugLS1hsbVUXEUMEfMn7KoMlmPjzJPxrDbT6TNnW6km6ikPsxHrSfL1cgfeRVQb+9KEu0gYowYLfOdOfWkweBkI4Y79I4Z7zww7IOOvxklkqivz9zAb4bf7de3FxxAdsID3RqAqA+eACfMmsNSlYPcjFRSivgVKqLUqgZFpSlCilKUApSlAKUpQClKUAzSlKAUpSgFKUoBSlKAUpSgFKUoBSlKAUpSgFKUoBSlKAVKqJUrNCMvX0y2B7Vh+X/RT0y2B7Vh+X/RXOFK9XpYH4jqJ7nR/plsD2rD8v8Aop6ZbA9qw/L/AKK5wpTpYDqJ7nR/plsD2rD8v+inplsD2rD8v+iucKU6WA6ie50f6ZbA9qw/L/op6ZbA9qw/L/ornClOlgOonudH+mWwPasPy/6KemWwPasPy/6K5wpTpYDqJ7nR/plsD2rD8v8Aop6ZbA9qw/L/AKK5wpTpYDqJ7nR/plsD2rD8v+inplsD2rD8v+iucKU6WA6ie50f6ZbA9qw/L/op6ZbA9qw/L/ornClOlgOonudH+mWwPasPy/6KemWwPasPy/6K5wpTpYDqJ7nR/plsD2rD8v8Aop6ZbA9qw/L/AKK5wpTpYDqJ7nR/plsD2rD8v+inplsD2rD8v+iucKU6WA6ie50f6ZbA9qw/L/op6ZbA9qw/L/ornClOlgOonudH+mWwPasPy/6KemWwPasPy/6K5wpTpYDqJ7nR/plsD2rD8v8Aop6ZbA9qw/L/AKK5wpTpYDqJ7nR/plsD2rD8v+inplsD2rD8v+iucKU6WA6ie50f6ZbA9qw/Lfor79MNhe1Y/l/0VzbUqnSwHUT3ItKUr6z5xSlKAUpWb3P2ZbXF0qXk4tYdLkvkD1sYUAkEfaIPHuBqN0rCVmKSxkKGQRyFBzcIxUfFsYHMfOvGrx2duWU2Lf20V9ZS28s8bi56wBEjBjMmvGQreoBjVx1cxVab77AtLRoFs7tL3KHrGUqdMgbu08ApB4DJ+yeNc4aik6NuFI1mlKV1MClK2PcnYlpdyypeXS2aiP1GJUZlLDGdXAqBnIyOY41G6VhKzBGxkEYkMcgjPJ9DaTxx9rGOfCvGrxudy2bYdvavfWS26XTP2nrAY2hJcgLxAL9YxGnVj1edVZvnsm2trkJZ3Au4urQ6wQcPxDAkADmM8O5hxrnDUUnRuUaMDSlK6mBSlbXuVu3Z3iXAur2OxkGgQ6yoVj6xYsGxkfZHBh31mTpWypWa3LYyIqu0ciq32WZGCtkZ4EjB4ceFeFXlvFuZ12ztkQ3V9Z20FusgabrARLyEXU6sBsxgnnwzyNVFvRYwQXc0drKLiAEaHyDqBUE5IABIORwHdWIaikWUaMVSlK6mRSlbjupulZ3lpIZb+GzudZCLKyhCgUfazgjLE8QeGORrMpKKtlSs1W5sZIsdZHJHq5a0Zc48MgZrwq9t+Nz0uX2cdo31tZxQ2yK37Qa5ZeHWdXqwNPBfWwef2apTa9vHHcTJE4ljWRwjj99Ax0t94xWNPUzLKNESlKV1MilKUAqVUWpVRgi0pSqBSlKAV6WzKHQuGZAw1BSFJXPEBiCASO/BrzpQFrHpXgjvbJLeNo9nRwmKSEr9oTAGQsvHUVIXxzh+J11XO354JLmZrWN4YGYlEchiq+HkM8hk4GBk4zWPpWIwUfBpybFKUrZkVM2PLCk8TXCPLCGBdEbSzL4A/wD8zyyOYh0qAtcdK9u20J1kjLbMa3ECwhOAWMFlYR8ACWJXuwCvH1aq69dDJIYlZIyzaFZtTKueALcMkDvrxpWYwUfBXJsUpStkFZjdK7toryF72N5oFOWVcc+4sv76g8SuRnz5HD0qNWqCLQTpTguJdqJfRvNaTjMEajjG0WEjC+7LL6xbuK+dVgxGTjIHdk5OPM8M/KvylZjBR8FcmxSlK2QVs3R9te0tbxZb2J5UUZTThgkg4hmT9/y48Dxwe7WaVGrVBOiw/wDiRFd2e0ItoxvO0kplttJ4xO+RpVz9hUwO45BYYNV5SlSMVHwVuxSlK0QUpSgFSqi1KqMEWlKVQKVkt2tj9su7e319X1zhNWNWnPfjIz86zu8PR41ntC1tTL1kdy0SpMEwDrkEberk8UY8Rq8OWay5JOi0/JqFK3DZ3R/122JNndfp0NIOt6vOerTV9jVwzy+1UTb2wrGCJzBtBrmVWA6s2kkWfWwx1sSOHPzqZq6GLNapW82u4FqLG0urraBtRda9K9leUAoxUgsjfA5IHOsRvduXJs8QydZHc286lopo/svjmCP3W8uPx4HBTi3QxZrtK3/aXR5ZWi2/atptC80KShRZySYVx7StjnkfdWJ3P3Oj2hJeA3BhjtonlMnVFyyI2M6NQI9Xjjie6pzI1YxZq1K27bm4scdl220u1vYBII3zE8LxucYyrE5HEeH2hz7oW8G6XZLPZ1z1vWdsR306NPV6NHDVk6s6vAcqqmmMWa9SpuxdlPd3MEEf2pXVB5ajxY+QGSfIVnt/dxP7MaApOLqKUSASBNAEkT6HTGW4jh3+PhVcknQp1ZqlK3bZPRm1zsp72ObMi9aRB1fFlhbDEPq56eONPlWHXdfOyzf9ZyuRB1en/wBMPr1588Yx99TOIxZgaVvcfR9apZ2VxdbR7L2tSyL2V5ACuMgsjd2RxIHOsLvfuZJs4xMXjuIZ11RTR/ZkUYJ+BwQccefPngpxboYs16lb7f8AR7aWYjjvtodnuZI1k0LbvKkYbOAzg8eIIyMcqxe5W5ibQS9kluDapaxrIzCIy5U688AwPAL3ZzmpzI1ZcX4NWpWa3h2ZaQiPst414W1as27waMYx9onVnjy5Y86xNtbNI6IgLO7KqqObMxwAPiTW07VmaPOlWBP0dWdvKltdbTWG6bTlVgZ44mcAqryZHPI48OYNYQ7jyx7Uj2fOwjdpFTWo1jS/FXUcMgju4d47qytSLNYs1qlWFL0WwyPdw2u0FnubUSF4Xt3hz1ZwwVyxB48PDiOWc1i91NyYbuyurue7NpFbuisRA02denBwrA82A5GpzI1YxZqNK23bm4IitDeWl1Ff2ysFdlRo3iY4A1xtkgcR8xwxxqRsvcO3bZ0N7dXzWqSyPGFFs03rKX71bPEKTyq8yNWMWaVSpu2bWGKZlt5jcxgLiQxtFqJAJGhskYPD7qhVpGRUqotSqMEWlKVQbJ0b/wDzbZ/+Ov8A5qxdi3C395c2chHXWW0nurYnmYlu8zQj7vWA8SO5apq2uWjdXjZo3U5VlJVlPiCOINesO0pUl65ZZVlyx6wOwfU2dR1A5ycnJzxya5T08nZpSotbd3/6wuP57j/ZrWd82uGik17HhsUEmTOltLGftEAF24YYkfHhWox7XnWYzLNMsxzmQSMHORg5fOeI4c697zeW6mQpLdXMqHGVeaR1ODkZBODg8ai02mn+hcuxvu3Nh3F1sHYYt4ZpypuNXVoz6cucE45ffXlvzCbHYezrCcjtPWvOyAhjEjdbgHHLJcfeG54rR7bea7iQRx3V1Gi8AqTSKoBOeABwONQJpmdizszseJLEkk+JJ4mi03872MkXbvlLMF2d1WyYdpDscGZHt5JihwfUDLwA78edax0St1b7aMkYOizm1RNlR6pOqM96jmviK02Pe+9UALeXigAAATygADgABngKhQ7VmQylJZUMoYSFXYGQNxYOQfWB7886i0njiXPvZYW81wt1sC3ms41tIY7grcW8fFetI9SUsRqbmo4n99fZzXpvbsO4utj7v9ngmn0Qy6urjZ9OrqsZ0g4zg/I1W8O0ZUjeNZJFjkxrQOwV8ctSjg2POpltvTdxIqR3d3GijCqs0iqo8AAcAVeW143Jkmbt0VbLFo99fXZNsLNeqBeNmMdxN6n2B6xKg4K/x1kjs62u9iXdtbXhv5bRjdqWgkhZVOesUB86s/tDw72HlVXTbYndHR5pnR36xlaRiGkP77AnBbzPGvmx2lLAxaGWWFiCpMbshKnBKkrjI4Dh5Uem27sKSXYsjZe8D2GxNk3EfEx382R7aFZQ6feufvwe6p+/mx4rbYkhtyGt7i/juIcd0c0AOnywwYY8AKqZr+QxLEZJDGpLKhY6FY5ywXkDxPHzr7faszRLCZZTEpysZdiinichM4B4nu7zU5Xe/qMyyN6Ng3F3sbYAt4Jpysc2rq0LadRjxqxyzg8/A1G6QYux7I2XYTFTcxtJNIoIYxK5kIUkfz4/yHuxWk2+893GixpdXSIowFWaRVA8AAcAVjpZSxLMSxJySSSSfEk8TVWm+1/DsOSLq3ZS42iOwbYsJCsUbabtkMbwhRwzIRhs+IPHHENxNYXojUrBt4Rxrd4gQLGVLCfHX4UqOJDeA8a0Gfeq7ki6p7q6eMjBRppCpHgQTxHkaj7P2xPb6jBNNBqxq6uRk1YzjOkjOMn51OU6aLmjN75mZupMuzY9mAawOrgkhEpOk8df2iuO72jUDc6/S32hZSyEBI54mYn91Qwy33c/uqJtDbdxcBRPPPOFyQJJHfSTzI1E4qFXRR9tMw33ssLfvcO9m2vP1UMsy3MmuOVVLR6ZMcS49VQvI5PIeYrPby36Sb07PVGDmA28TsO+RS7N941AHwII7qrO23qu4o+qjurqOPGNCzSKoHgADwHwrH29y8bq6MyOpyGUlWB8QRxB86xy387UayXwXWb1LqXeG3tIUtL1RMRLGdT3KK5EiHUCULHH2SOLA8MVrW5djJPu7tiOFHldpoNKIpZjhoScAcTwBP3VoEO15klMyTTJK2SZFkYOS3PLg5Oe/jXpYbeuLcMIbi4hDHLCOV01HxOkjJqcppdvp/BcywtkbKk2XsParXqmBrwJFDE/B2ZQwLaeYxqzx44TzGchsZ5Bu5ZdVYx7SPapsxvE8wQapvX0rxB5DP8AF51Ut5fyTNqlkkmb2ndnOPDLEmpVlvJdQIEiubmJBnCpLIigk5OADjiaPTb/AL2FOj73mD9pkMlqtixCnqVjaJUGkAEI3EZxn4k1i6972/knfXNJJM5AGp2Z2wOQy2TXhXZdkc2KlVFqVRgi0pSqBSth6Ptppb7StWlVHjZxG4dQy6ZPU1EH2SQ33Vtuw9zUg3hukmVezWfXXLahlep064wc8DjWvD+A1zlPH+xpRsrGlWFuU6NJtTas8UTR26uyRso0GeckRx6eWAPV8tQNfW+ux412rs+5gRRb35tZUAA0gl0Dpjl4Ej+M1OZ3ouPayu6VbnSvsKGbrZ7aNI3splguERVUGOQK8UuB/NpJ78n2a1fpitkj2vcLGqxqFhwFUKBmJTyHCkNTKiONGlZr9q3tytnztsJHsre1nuO1uD1yQt+y08eMhHfp76lT7LtxvJsyMQQxyGEm5jSPEJmMMp9RWGGHmOHAd4NZ5vdra/4LgUtmmatHpBttoxwXfW2thFa9ZgPGlsJAnWjq8FG1gn1c8O85rbjsy41bJEFlZS2j21ubl5IYSBkDWSxw2dHHkePjR6va/uXAoGgNWpsjZ9jHJtzaMUUdxBaFRbRsMxmSThq0nmobGPI+OMN09rf292qzvIbbrOpeWCaOJY2idCBpyvNfWHDwBBzkYvM+aJgVVmmaubdrZ9wdg2L2NtaTTNLMHMyQH9nrl75CMnOkc6i7i2sz7V2oLq3tjcJZserWOJkEg6rRpVcrkgjl4mnN8/QYFSUzVs7w2Kvsm3n2naw2Vz2tEHVxCGSW3yvWakXjwXX8NK8s8ZvSAt1FBI1lBs+bZbxYUxQo5iVk0l2PMMGyQ4yBwzxzTmjApmmasuB4tjbJsrlIIZ7y+1sskyCRYYlxwRT34K/eTnIAFeG6k529tO0ju47fTEJXcxRiJplAUhXK8xqwO7gW8avM8uuwx+Cu80qztkdIYutoR20tpZGymlEKwiBAY1dtCMGHHUCQT9+McKibE3IRdvzW7cbezd5nLcQIIwJFD+P2kU+IzTmV5X1JjsV5TNWH0ipFe2VltO3ijhVmkglRAFCujM0ZIHeVzx81rIbybQXd+O1tbWC3a5eFZZ7iWMSMS5I0pn7K5U8OWMd+TTmXVLuXEqzNKtLo8uTtS62i0kFr1hsHVQkSIpk1AB8HgHJPFuHdXvutuBPZWW2XvIIhmzfqyWhlIZUkJI0klTy48Kj1UuzGF+Cpc1+1dOyNnXP9ibMewtrOaRuu60zJATpEj6eMhGf61idx4Vfam0Fu0so7/q9MCuqdQs4XHBVypP2Dwyft4405vn6DAqzNK2/pFkvhLHHtCCGF016XjiRBKraeOtODgY4d41HPOtQrpF2rMtUxUqotSqrIRaVLutntFNLE3Bo3dCPNGKn+orz7LSxR4VaG8nSRbz7NYR6+3XMNtBcEqQNEJdmIbkdWSPgw8KrbstOy1iUVKrNJtG8W2/6WOzLW2sxFLIzPLc9dDrXWcaVUNwbAwM/wDxqVJ0gwXllbLd6Yrm1u4pI+qhKoYQya1wvBTjUcd5RfGq97LTstTlxLkzfRv9Au2r2Y6pLK8HVygqQTGYlXVpPHKsPjgnxrBdJO3or7aM08BZo2WIAspUkrGqngfMVr/ZadlqqEU7DbZvGxttWEuxksrqea3dblpspCZcjSVA8OOT8qyf8AxFtP7S2Sy9f2ewieMyyLqlk1RFASq5OMgfibgKrTstOy1nlxf5uMmbPvPbbMftM0F5cSTO7usbWxRSZJNRBfuwCePlWY2n0ixrebHnt3kK2tvDFMMMuccJFwfteqTg+OK0DstOy1cF8sWywLTfKxhvNqQkSybP2hxJVCrwuctlVbuDM3yXnjB+dm7e2fsiK5eynnvrqeNokZoTCkCNxJOrizZAPDnpA4ca0HstOy05a3GTN8s9s7PuNjWdldXE9u8Eskh0QNLnU0mBnlybNeW6G37LZt1fGOeaSKS0eOOQxMjGVtJxpHFcEHjWkdlp2WmC7q/IyZ6LeGaWM3Mk0i6lDsWLuEyNWnUeeM486sLY+8ez9lQXnZbu6vTcRMiwPC0aIzcNchPqsQOGV5jIxx4Vz2WnZasoqXYibRuuyt57O72dDY7RM0JtyxguI116VbmjpzI7uHMBeRGT47O21abIvbWeynmvtPWCbXF1KlHAUKgPHPM8eGQvnWodlp2Wpgv2LbLCsrrYttdi+Se7k0uZY7XqCpWTOpQZD6pVW4jj3DiccfOw6SEhg2lcAK19ezj1WjLxx24/dyeDcCVx/L4VoPZadlqctfLGTN+sukZLqxv7S/WGJZYw0Jgg0gTqcjUE8SF4+AI76Xm8ez9rQWwv5J7K6gjEfXJGZkmReWpRxBzk92CTxOcDQey07LV5cfgZM3ndvblhs+e/EU080U1k8Su8RUtM55BRxVMAcT51jdxd44bS22tHMWVrm1MUeFLZfTIMEjkPWHE1rHZadlpghbN+G2NnXWytnWtzcz28lsZSdEDSAmR2OM8uRFYCz2bs1p7hJLy5jiHV9TN2fOo4y/WRj1hg8BjwzWA7LTstVRrwxf0Nx6QN7Ybi2sbS3kmultQ2q4mGlpGbgAAfWCgePgvPGTo9e/ZadlqxSiqRHbPCpVeM0WkVZH/By58D8qSml5Ik2ZPpk6P5I52v7ZC8b8ZlUZKOBgyYH7jDme45J58K5gu4WHElD5gn+orrc1RHTZsmGKYGOGGIsASUjVSSe8kDia+TR1cvaztONdzResg94vyb6U6yD3i/JvpWE00019eJyyM31kHvF+TfSnWQe8X5N9KwmmmmmIyM31kHvF+TfSnWQe8X5N9KwmmmmmIyM31kHvF+TfSnWQe8X5N9KwmmmmmIyM31kHvF+TfSnWQe8X5N9KwmmmmmIyM31kHvF+TfSnWQe8X5N9KwmmmmmIyM31kHvF+TfSnWQe8X5N9KwmmmmmIyM31kHvF+TfSnWQe8X5N9KwmmmmmIyM31kHvF+TfSnWQe8X5N9KwmmmmmIyM31kHvF+TfSnWQe8X5N9KwmmmmmIyM31kHvF+TfSnWQe8X5N9KwmmmmmIyM31kHvF+TfSnWQe8X5N9KwmmmmmIyM31kHvF+TfSnWQe8X5N9KwmmmmmIyM31kHvF+TfSvKa7hUcCX+AP+prE6atPoU2RDNMTLDDKQCQXjR8Ed4yOBrM6irKnboidF3R3LfXMd1cRmO1jYMoYY65lOVVQeaZ4luRxgczjoPFAK/a87U1HN2z6IxxP/2Q=="/>
          <p:cNvSpPr>
            <a:spLocks noChangeAspect="1" noChangeArrowheads="1"/>
          </p:cNvSpPr>
          <p:nvPr/>
        </p:nvSpPr>
        <p:spPr bwMode="auto">
          <a:xfrm>
            <a:off x="0" y="-1555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364" name="AutoShape 4" descr="data:image/jpeg;base64,/9j/4AAQSkZJRgABAQAAAQABAAD/2wCEAAkGBhQQEBAUEhMQEBUUFhQYGRgWFRUVGhQVFBUXFhoWGBgaJyYeGBsjGxwcHzIgJCcpLiwsGR4zNzAsNiYtLSoBCQoKDgwOGg8PGjQkHyIqKSwsLCwsLCwsLCwsLCwtKiosLyw1LCwsLCwsKiwsKSwqKSksLCwsLCwsLCwsLCwpLP/AABEIAMoA+QMBIgACEQEDEQH/xAAcAAEAAgMBAQEAAAAAAAAAAAAABAcFBggDAgH/xABKEAACAQMBBAYHBQUGBQIHAQABAgMABBESBQYhMQcTFEFRYRYiUlNxkdEygZKU4iNCYnKhFTRzgrGzFzN0ssFjoiQ1NlSD4fEI/8QAGgEBAQEBAQEBAAAAAAAAAAAAAAECAwUEBv/EAC8RAAICAQIFAwMDBAMAAAAAAAABAhESA1EEExQhMQUiQWHB8HGBoUKRseEVIzL/2gAMAwEAAhEDEQA/ANu6Sek02Ldmtgr3BAJJGoRBuXD95yOIB4AYJznFVReNc3Z1XV1I5PcWLAfBchV+ArG3+1jPdTzsctI7t8NTE4+4YHwr57f51wk2z9No8MtKKUV3+WTPR5Pet+EfWno8nvW/CPrUPt/nTt/nWPcd6nuTPR5Pet+EfWno8nvW/CPrUPt/nTt/nT3Cp7kz0eT3rfhH1p6PJ71vwj61D7f507f509wqe5M9Hk9634R9aejye9b8I+tQ+3+dO3+dPcKnuTPR5Pet+EfWno8nvW/CPrUPt/nTt/nT3Cp7kz0eT3rfhH1p6PJ71vwj61D7f507f509wqe5M9Hk9634R9aejye9b8I+tQ+3+dO3+dPcKnuTPR5Pet+EfWno8nvW/CPrUPt/nTt/nT3Cp7kz0eT3rfhH1p6PJ71vwj61D7f507f509wqe5M9Hk9634R9aejye9b8I+tQ+3+dO3+dPcKnuTPR5Pet+EfWno8nvW/CPrUPt/nTt/nT3Cp7kz0eT3rfhH1p6PJ71vwj61D7f507f509wqe5M9Hk9634R9aejye9b8I+tQ+3+dO3+dPcKnuTPR5Pet+EfWvSCyktzqt7mSNh7JaP+qmsf2/zp2/zp7iVN+S3ujTpOe4lFpe46056uTAHWEDOhwOGrHEEc/jztCuTe3skkcqHS8bKynwKnUD8xV6f8Xbfw/rXeMu3c8jjODakpaa8/Bz9SlKwe+KUrrsRArggEEeFVKz4uK4rp67XdnIlK3LpN3JOzrrMYPZ5stH/AAH96M/Du8iPA1r27n98tP8AHh/3FqH0R1YzhnHwY6ldXbfQdkuuA/5Mv/Y1coiq1Rw4XiuoTdVQpWwbl7my7TuOrj9RFwZJCMiNT5d7HjgeR7gav/dvca0sFHUxKXHOVwGkY+Oo/Z+C4HlRKzPE8ZDQ7eXsc0/2XNjV1U2PHQ+Pnio1dXHeK116O022vlp66PVnwxnNQt4tybS/UiaJdR5SKAsi+YYc/gcjyq4nyx9Tp++NI5epWxb77lS7Ln0Odcb5McgGA4HMEdzDIyPMeNa7WT1YTU45R8CldVbsIOw2fAf8iD/bWpDbUgBIMsAIOCC6ZBHDGM1vE8p+p92lD+f9HJtK6f3i3HtL+NhLEgYjhIgCup7iGHP4HIrnHeHYj2V1NbycWjbGe5gQCrDyKkH76y1R9nDcXHXtLszHUr2srJ5pEjjUu7sFVRzJPIVfW5fRJb2iK9yqXU/AnUNUcZ8EU8Dj2j92KJWa4jiYaC93nYoaCwkkGUjkceKozf6CvOWFkOGVlPgQQfka6uu9r29vhZZoIOHAPIicPIEivya3t72LDCC6jPjokX7jxGa1ifB/yb8uHb9Tk+lWL0sbhW+z+qlt30CViOpYkkYGSyE8dI4Ag8iRx44FeRxliAoLEkAADJJPAADvNYfY9TS1Y6sM4+D5r2t7N5PsI7/yqW/0q69xeh6KFElvlE0pweqPFI/JhydvHPDyPOrAnvre1VQ8kFuv7oZkjH3A4FaUTz9X1GMZY6as5Smt2Q4dWQ+DAqfka866xPZ7yMj9hdRnn9iVT/qKqnpF6Iljje5sQQFBZ4eJwo5tHnjw56fl4UcTWj6hGcsZqmVJSlKyemKlVFqVQyyLSlKGhXXqchXIVdepyFbgeL6r/R+/2MTvRu7HtG1kgkxhhlGHHQ4+y4+H9QSO+udLLZclrtOCGVdLx3MKkf8A5FwR4gjBB7wRVpdD+/HWhrGZvXj1GEk/ajHOP4rzH8P8tZnf/cntMtpdwr+2glh1gc5IRIpP3pxPw1Dwo+/c5aOpLhpy0Z+H+fybTt/+6XX+DL/2NXJ4rrDb/wDdLr/Bl/7Grk6pM7+l/wDmX7HSnRhsBbTZsHDDzKJnPeTIAQPuXSPuPjVc9Lu/0ktxJZwuUhiOmTScGWT94E+yvLHeQc54YuTYUga1tmXkYYiPgUUiuY97IWS/vVb7QuJs+eZGOfv51ZdkcuCitXXlOflGKqyOiXf2SC4itJnLwSkImo56qQ/Z0n2WPDTyyQeHHNb1kd24We8tFT7RnhA+PWLxrCPW19OOpptSOhuknYC3mzbhcZeNTLGe8PGC2B8Vyv8AmrmiutdqSBYJmbkI3J+AUk/0rkmtTPP9Lk3CUdjq3dj+42f/AE8H+0tc/wC8m5t697dstndMrTzEEQuQQZGIIOOII766A3Y/uNn/ANPB/tLWJuuk3Z0UjxvcqrozKw6uY4ZSQRkLjmK01Z8PD6s9OcnCNnr0d7Mmttm20VxkSKG9UnJRS7FVJ8lI4d3Luqlul26WTa1xoIOgRoSPaVBn5Zx91dA7M2rDdxCSCRZUbI1Ke/vHiCPA8a5z6Rd1W2feumppEk/aI7HLMGJyGPewbOT38D31JeD6OAd68nLs+/b/ACbf0EbBDy3F0wz1QEaeTOCXPx04HwY1t3Szvq+z7ZEhOmacsA3u0XGph/FxAHxJ7qx/QNIOwXA7xcMT8DFFj/Q1rvT5CwurRj9kxMo/mV8n+jLTxENLV42p+F9kVhNMzsWYl2Y5JYkkk95J4k1M2Lt6ezkElvI0TDwPBh4MvJh5GoFKwe24pqmZneveqXaVwZpsD1QqqudKKO4Z48Tk/fW1dCewBcXzzOMrbKGH+I5IQ/cAx+IFV5Vw/wD+f3Gm/HfmA/diUVV5Pk4v/r4dqHb4N06Rt7/7Nsy6YMsh0Rg8QGIJLkd4UDPxx41zjfX0k8jSSu0rsclmOSfv/wDFW90/wsY7FuOkNMp/mYRkf0VqpqrLycvTtOK0sl5ZP2Jt2aylWW3kaNh4cmHssOTL5Gumd1N4Fv7OG4UadY9Zeel1JVl+4g48sVyvXQHQlCy7Ly2cPNKV/l9Vf+5WpHyc/U9OOCn82VP0lbAFltKeNBpjbEiDuCycSB5BtQHkBWr1Y3TrIDtKIDmLeMH4mSU/6EVXNR+T7uGk5aUW9hUqotSqh2ZFpSlDQrr1OQrkKul16S9m4H/xkP8A7/pWos8f1OEpY4q/P2OcoL14ZxJGxR0fUrDuYHINdLbk71ptK0SZcK49WRPYkA4j4HmPI+Oa5hlOWb4n/Wtl6Pt8W2bdq5yYZMLKo71zwYD2l5j7x31E6Pp4zhudC15X5R0Tt/8Aul1/gy/7bVyeK6M2x0jbPe2uFW7iLNFIAPW4koQBy8a5zqyOHpsJRUslXgv/AKHN6FubFYGb9rbDTg82iz6jDyH2f8o8RWP6UujB7tzdWgBlIAkjyB1mkYDKTw1YwCDzAHfzp3Y22ZbOZJoHKOvI9xB5qw7wfCrs3a6a7WdVW6zaSd5wWjY+IYZK/Bhw8TVTTVM562hq6GrzdHumU4d0bzXo7Jd6vDqZPp/WrW6Lui97WQXV2AsgB6uPIJTUMF3I4ascAO7PHjy3f03sMZ7bZ4/xo8/LOa1feTpptIFIts3cndgFYwfEseJ/yg58RSkjE+I4jXWEY1ZI6X96FtbF4VP7W5BQDvEZ/wCYx8ser8W8jXPhqftzbk17O807l3b7goHJVHco8P8AyTUCst2elwvD8jTx+fk6s3Y/uNn/ANPB/tLXPu8u6N697eMtpdsrTzEEQyEEGRiCCBxBHfVv7A6RNnx2lqj3USskMSsPW4Msagjl41P/AOJmzf8A7uH/AN30rbpnj6M9XQnJqDd/RmF6G927iztZjcK0RlkDKjcCAq41Efuk+B4+qK1fp9uFM9kg+0scjH+V2UL/AFVq2rbnTRYwIepZrp+5VVkXP8TsBw+ANUft7bst7cSTzEF3PdwCgcAqjuAHD/8AdZbVUfVwulqz1nrTVG6dC2862148Eh0pchQpPISrnSP8wJX46atffvc5dp2pjJCSKdUb4zpbGMHv0kcD9x7q5kBxVt7l9NehFivw74wBMo1Nj/1F5k/xDie8d9E/hm+M4aea1tLyaFtTcS+tnKyWs5x+8iNIp+DJkf8Amslu30V3t441RNax97zKVwP4UOGY/IeYq8LXf7Z8oyt5aj+aRYz8nwf6VC2r0pbOtwT2hJj7MP7Qn7x6o+8irijl1vESWKh3/RlY9JnRiLBI57bW8ICpJk5KPyEh/hY/cD8QBiuizehbG/UyHTFMOrcnkuSCrnyDDie4E19799Jk20v2ajqLcHIQHJcjkZD3+OkcB54BrTKz89j79LTnPRw1vLOp9692o9o2skEhxqwVYDJRx9lh4+BHeCR31z5tzo7vrRyrW8si54PErSIw8cqMr8GANbNuJ0wPaIkF2rTRLgK68ZI17lIP21HdxyPPgBaVj0ibPmGVu7dfKRuqPyfBrXZnmwfEcG3GrRSe7HRdeXki64pLaLI1SSqV4fwo2Cx/p4mugLS1hsbVUXEUMEfMn7KoMlmPjzJPxrDbT6TNnW6km6ikPsxHrSfL1cgfeRVQb+9KEu0gYowYLfOdOfWkweBkI4Y79I4Z7zww7IOOvxklkqivz9zAb4bf7de3FxxAdsID3RqAqA+eACfMmsNSlYPcjFRSivgVKqLUqgZFpSlCilKUApSlAKUpQClKUAzSlKAUpSgFKUoBSlKAUpSgFKUoBSlKAUpSgFKUoBSlKAVKqJUrNCMvX0y2B7Vh+X/RT0y2B7Vh+X/RXOFK9XpYH4jqJ7nR/plsD2rD8v8Aop6ZbA9qw/L/AKK5wpTpYDqJ7nR/plsD2rD8v+inplsD2rD8v+iucKU6WA6ie50f6ZbA9qw/L/op6ZbA9qw/L/ornClOlgOonudH+mWwPasPy/6KemWwPasPy/6K5wpTpYDqJ7nR/plsD2rD8v8Aop6ZbA9qw/L/AKK5wpTpYDqJ7nR/plsD2rD8v+inplsD2rD8v+iucKU6WA6ie50f6ZbA9qw/L/op6ZbA9qw/L/ornClOlgOonudH+mWwPasPy/6KemWwPasPy/6K5wpTpYDqJ7nR/plsD2rD8v8Aop6ZbA9qw/L/AKK5wpTpYDqJ7nR/plsD2rD8v+inplsD2rD8v+iucKU6WA6ie50f6ZbA9qw/L/op6ZbA9qw/L/ornClOlgOonudH+mWwPasPy/6KemWwPasPy/6K5wpTpYDqJ7nR/plsD2rD8v8Aop6ZbA9qw/L/AKK5wpTpYDqJ7nR/plsD2rD8v+inplsD2rD8v+iucKU6WA6ie50f6ZbA9qw/Lfor79MNhe1Y/l/0VzbUqnSwHUT3ItKUr6z5xSlKAUpWb3P2ZbXF0qXk4tYdLkvkD1sYUAkEfaIPHuBqN0rCVmKSxkKGQRyFBzcIxUfFsYHMfOvGrx2duWU2Lf20V9ZS28s8bi56wBEjBjMmvGQreoBjVx1cxVab77AtLRoFs7tL3KHrGUqdMgbu08ApB4DJ+yeNc4aik6NuFI1mlKV1MClK2PcnYlpdyypeXS2aiP1GJUZlLDGdXAqBnIyOY41G6VhKzBGxkEYkMcgjPJ9DaTxx9rGOfCvGrxudy2bYdvavfWS26XTP2nrAY2hJcgLxAL9YxGnVj1edVZvnsm2trkJZ3Au4urQ6wQcPxDAkADmM8O5hxrnDUUnRuUaMDSlK6mBSlbXuVu3Z3iXAur2OxkGgQ6yoVj6xYsGxkfZHBh31mTpWypWa3LYyIqu0ciq32WZGCtkZ4EjB4ceFeFXlvFuZ12ztkQ3V9Z20FusgabrARLyEXU6sBsxgnnwzyNVFvRYwQXc0drKLiAEaHyDqBUE5IABIORwHdWIaikWUaMVSlK6mRSlbjupulZ3lpIZb+GzudZCLKyhCgUfazgjLE8QeGORrMpKKtlSs1W5sZIsdZHJHq5a0Zc48MgZrwq9t+Nz0uX2cdo31tZxQ2yK37Qa5ZeHWdXqwNPBfWwef2apTa9vHHcTJE4ljWRwjj99Ax0t94xWNPUzLKNESlKV1MilKUAqVUWpVRgi0pSqBSlKAV6WzKHQuGZAw1BSFJXPEBiCASO/BrzpQFrHpXgjvbJLeNo9nRwmKSEr9oTAGQsvHUVIXxzh+J11XO354JLmZrWN4YGYlEchiq+HkM8hk4GBk4zWPpWIwUfBpybFKUrZkVM2PLCk8TXCPLCGBdEbSzL4A/wD8zyyOYh0qAtcdK9u20J1kjLbMa3ECwhOAWMFlYR8ACWJXuwCvH1aq69dDJIYlZIyzaFZtTKueALcMkDvrxpWYwUfBXJsUpStkFZjdK7toryF72N5oFOWVcc+4sv76g8SuRnz5HD0qNWqCLQTpTguJdqJfRvNaTjMEajjG0WEjC+7LL6xbuK+dVgxGTjIHdk5OPM8M/KvylZjBR8FcmxSlK2QVs3R9te0tbxZb2J5UUZTThgkg4hmT9/y48Dxwe7WaVGrVBOiw/wDiRFd2e0ItoxvO0kplttJ4xO+RpVz9hUwO45BYYNV5SlSMVHwVuxSlK0QUpSgFSqi1KqMEWlKVQKVkt2tj9su7e319X1zhNWNWnPfjIz86zu8PR41ntC1tTL1kdy0SpMEwDrkEberk8UY8Rq8OWay5JOi0/JqFK3DZ3R/122JNndfp0NIOt6vOerTV9jVwzy+1UTb2wrGCJzBtBrmVWA6s2kkWfWwx1sSOHPzqZq6GLNapW82u4FqLG0urraBtRda9K9leUAoxUgsjfA5IHOsRvduXJs8QydZHc286lopo/svjmCP3W8uPx4HBTi3QxZrtK3/aXR5ZWi2/atptC80KShRZySYVx7StjnkfdWJ3P3Oj2hJeA3BhjtonlMnVFyyI2M6NQI9Xjjie6pzI1YxZq1K27bm4scdl220u1vYBII3zE8LxucYyrE5HEeH2hz7oW8G6XZLPZ1z1vWdsR306NPV6NHDVk6s6vAcqqmmMWa9SpuxdlPd3MEEf2pXVB5ajxY+QGSfIVnt/dxP7MaApOLqKUSASBNAEkT6HTGW4jh3+PhVcknQp1ZqlK3bZPRm1zsp72ObMi9aRB1fFlhbDEPq56eONPlWHXdfOyzf9ZyuRB1en/wBMPr1588Yx99TOIxZgaVvcfR9apZ2VxdbR7L2tSyL2V5ACuMgsjd2RxIHOsLvfuZJs4xMXjuIZ11RTR/ZkUYJ+BwQccefPngpxboYs16lb7f8AR7aWYjjvtodnuZI1k0LbvKkYbOAzg8eIIyMcqxe5W5ibQS9kluDapaxrIzCIy5U688AwPAL3ZzmpzI1ZcX4NWpWa3h2ZaQiPst414W1as27waMYx9onVnjy5Y86xNtbNI6IgLO7KqqObMxwAPiTW07VmaPOlWBP0dWdvKltdbTWG6bTlVgZ44mcAqryZHPI48OYNYQ7jyx7Uj2fOwjdpFTWo1jS/FXUcMgju4d47qytSLNYs1qlWFL0WwyPdw2u0FnubUSF4Xt3hz1ZwwVyxB48PDiOWc1i91NyYbuyurue7NpFbuisRA02denBwrA82A5GpzI1YxZqNK23bm4IitDeWl1Ff2ysFdlRo3iY4A1xtkgcR8xwxxqRsvcO3bZ0N7dXzWqSyPGFFs03rKX71bPEKTyq8yNWMWaVSpu2bWGKZlt5jcxgLiQxtFqJAJGhskYPD7qhVpGRUqotSqMEWlKVQbJ0b/wDzbZ/+Ov8A5qxdi3C395c2chHXWW0nurYnmYlu8zQj7vWA8SO5apq2uWjdXjZo3U5VlJVlPiCOINesO0pUl65ZZVlyx6wOwfU2dR1A5ycnJzxya5T08nZpSotbd3/6wuP57j/ZrWd82uGik17HhsUEmTOltLGftEAF24YYkfHhWox7XnWYzLNMsxzmQSMHORg5fOeI4c697zeW6mQpLdXMqHGVeaR1ODkZBODg8ai02mn+hcuxvu3Nh3F1sHYYt4ZpypuNXVoz6cucE45ffXlvzCbHYezrCcjtPWvOyAhjEjdbgHHLJcfeG54rR7bea7iQRx3V1Gi8AqTSKoBOeABwONQJpmdizszseJLEkk+JJ4mi03872MkXbvlLMF2d1WyYdpDscGZHt5JihwfUDLwA78edax0St1b7aMkYOizm1RNlR6pOqM96jmviK02Pe+9UALeXigAAATygADgABngKhQ7VmQylJZUMoYSFXYGQNxYOQfWB7886i0njiXPvZYW81wt1sC3ms41tIY7grcW8fFetI9SUsRqbmo4n99fZzXpvbsO4utj7v9ngmn0Qy6urjZ9OrqsZ0g4zg/I1W8O0ZUjeNZJFjkxrQOwV8ctSjg2POpltvTdxIqR3d3GijCqs0iqo8AAcAVeW143Jkmbt0VbLFo99fXZNsLNeqBeNmMdxN6n2B6xKg4K/x1kjs62u9iXdtbXhv5bRjdqWgkhZVOesUB86s/tDw72HlVXTbYndHR5pnR36xlaRiGkP77AnBbzPGvmx2lLAxaGWWFiCpMbshKnBKkrjI4Dh5Uem27sKSXYsjZe8D2GxNk3EfEx382R7aFZQ6feufvwe6p+/mx4rbYkhtyGt7i/juIcd0c0AOnywwYY8AKqZr+QxLEZJDGpLKhY6FY5ywXkDxPHzr7faszRLCZZTEpysZdiinichM4B4nu7zU5Xe/qMyyN6Ng3F3sbYAt4Jpysc2rq0LadRjxqxyzg8/A1G6QYux7I2XYTFTcxtJNIoIYxK5kIUkfz4/yHuxWk2+893GixpdXSIowFWaRVA8AAcAVjpZSxLMSxJySSSSfEk8TVWm+1/DsOSLq3ZS42iOwbYsJCsUbabtkMbwhRwzIRhs+IPHHENxNYXojUrBt4Rxrd4gQLGVLCfHX4UqOJDeA8a0Gfeq7ki6p7q6eMjBRppCpHgQTxHkaj7P2xPb6jBNNBqxq6uRk1YzjOkjOMn51OU6aLmjN75mZupMuzY9mAawOrgkhEpOk8df2iuO72jUDc6/S32hZSyEBI54mYn91Qwy33c/uqJtDbdxcBRPPPOFyQJJHfSTzI1E4qFXRR9tMw33ssLfvcO9m2vP1UMsy3MmuOVVLR6ZMcS49VQvI5PIeYrPby36Sb07PVGDmA28TsO+RS7N941AHwII7qrO23qu4o+qjurqOPGNCzSKoHgADwHwrH29y8bq6MyOpyGUlWB8QRxB86xy387UayXwXWb1LqXeG3tIUtL1RMRLGdT3KK5EiHUCULHH2SOLA8MVrW5djJPu7tiOFHldpoNKIpZjhoScAcTwBP3VoEO15klMyTTJK2SZFkYOS3PLg5Oe/jXpYbeuLcMIbi4hDHLCOV01HxOkjJqcppdvp/BcywtkbKk2XsParXqmBrwJFDE/B2ZQwLaeYxqzx44TzGchsZ5Bu5ZdVYx7SPapsxvE8wQapvX0rxB5DP8AF51Ut5fyTNqlkkmb2ndnOPDLEmpVlvJdQIEiubmJBnCpLIigk5OADjiaPTb/AL2FOj73mD9pkMlqtixCnqVjaJUGkAEI3EZxn4k1i6972/knfXNJJM5AGp2Z2wOQy2TXhXZdkc2KlVFqVRgi0pSqBSth6Ptppb7StWlVHjZxG4dQy6ZPU1EH2SQ33Vtuw9zUg3hukmVezWfXXLahlep064wc8DjWvD+A1zlPH+xpRsrGlWFuU6NJtTas8UTR26uyRso0GeckRx6eWAPV8tQNfW+ux412rs+5gRRb35tZUAA0gl0Dpjl4Ej+M1OZ3ouPayu6VbnSvsKGbrZ7aNI3splguERVUGOQK8UuB/NpJ78n2a1fpitkj2vcLGqxqFhwFUKBmJTyHCkNTKiONGlZr9q3tytnztsJHsre1nuO1uD1yQt+y08eMhHfp76lT7LtxvJsyMQQxyGEm5jSPEJmMMp9RWGGHmOHAd4NZ5vdra/4LgUtmmatHpBttoxwXfW2thFa9ZgPGlsJAnWjq8FG1gn1c8O85rbjsy41bJEFlZS2j21ubl5IYSBkDWSxw2dHHkePjR6va/uXAoGgNWpsjZ9jHJtzaMUUdxBaFRbRsMxmSThq0nmobGPI+OMN09rf292qzvIbbrOpeWCaOJY2idCBpyvNfWHDwBBzkYvM+aJgVVmmaubdrZ9wdg2L2NtaTTNLMHMyQH9nrl75CMnOkc6i7i2sz7V2oLq3tjcJZserWOJkEg6rRpVcrkgjl4mnN8/QYFSUzVs7w2Kvsm3n2naw2Vz2tEHVxCGSW3yvWakXjwXX8NK8s8ZvSAt1FBI1lBs+bZbxYUxQo5iVk0l2PMMGyQ4yBwzxzTmjApmmasuB4tjbJsrlIIZ7y+1sskyCRYYlxwRT34K/eTnIAFeG6k529tO0ju47fTEJXcxRiJplAUhXK8xqwO7gW8avM8uuwx+Cu80qztkdIYutoR20tpZGymlEKwiBAY1dtCMGHHUCQT9+McKibE3IRdvzW7cbezd5nLcQIIwJFD+P2kU+IzTmV5X1JjsV5TNWH0ipFe2VltO3ijhVmkglRAFCujM0ZIHeVzx81rIbybQXd+O1tbWC3a5eFZZ7iWMSMS5I0pn7K5U8OWMd+TTmXVLuXEqzNKtLo8uTtS62i0kFr1hsHVQkSIpk1AB8HgHJPFuHdXvutuBPZWW2XvIIhmzfqyWhlIZUkJI0klTy48Kj1UuzGF+Cpc1+1dOyNnXP9ibMewtrOaRuu60zJATpEj6eMhGf61idx4Vfam0Fu0so7/q9MCuqdQs4XHBVypP2Dwyft4405vn6DAqzNK2/pFkvhLHHtCCGF016XjiRBKraeOtODgY4d41HPOtQrpF2rMtUxUqotSqrIRaVLutntFNLE3Bo3dCPNGKn+orz7LSxR4VaG8nSRbz7NYR6+3XMNtBcEqQNEJdmIbkdWSPgw8KrbstOy1iUVKrNJtG8W2/6WOzLW2sxFLIzPLc9dDrXWcaVUNwbAwM/wDxqVJ0gwXllbLd6Yrm1u4pI+qhKoYQya1wvBTjUcd5RfGq97LTstTlxLkzfRv9Au2r2Y6pLK8HVygqQTGYlXVpPHKsPjgnxrBdJO3or7aM08BZo2WIAspUkrGqngfMVr/ZadlqqEU7DbZvGxttWEuxksrqea3dblpspCZcjSVA8OOT8qyf8AxFtP7S2Sy9f2ewieMyyLqlk1RFASq5OMgfibgKrTstOy1nlxf5uMmbPvPbbMftM0F5cSTO7usbWxRSZJNRBfuwCePlWY2n0ixrebHnt3kK2tvDFMMMuccJFwfteqTg+OK0DstOy1cF8sWywLTfKxhvNqQkSybP2hxJVCrwuctlVbuDM3yXnjB+dm7e2fsiK5eynnvrqeNokZoTCkCNxJOrizZAPDnpA4ca0HstOy05a3GTN8s9s7PuNjWdldXE9u8Eskh0QNLnU0mBnlybNeW6G37LZt1fGOeaSKS0eOOQxMjGVtJxpHFcEHjWkdlp2WmC7q/IyZ6LeGaWM3Mk0i6lDsWLuEyNWnUeeM486sLY+8ez9lQXnZbu6vTcRMiwPC0aIzcNchPqsQOGV5jIxx4Vz2WnZasoqXYibRuuyt57O72dDY7RM0JtyxguI116VbmjpzI7uHMBeRGT47O21abIvbWeynmvtPWCbXF1KlHAUKgPHPM8eGQvnWodlp2Wpgv2LbLCsrrYttdi+Se7k0uZY7XqCpWTOpQZD6pVW4jj3DiccfOw6SEhg2lcAK19ezj1WjLxx24/dyeDcCVx/L4VoPZadlqctfLGTN+sukZLqxv7S/WGJZYw0Jgg0gTqcjUE8SF4+AI76Xm8ez9rQWwv5J7K6gjEfXJGZkmReWpRxBzk92CTxOcDQey07LV5cfgZM3ndvblhs+e/EU080U1k8Su8RUtM55BRxVMAcT51jdxd44bS22tHMWVrm1MUeFLZfTIMEjkPWHE1rHZadlpghbN+G2NnXWytnWtzcz28lsZSdEDSAmR2OM8uRFYCz2bs1p7hJLy5jiHV9TN2fOo4y/WRj1hg8BjwzWA7LTstVRrwxf0Nx6QN7Ybi2sbS3kmultQ2q4mGlpGbgAAfWCgePgvPGTo9e/ZadlqxSiqRHbPCpVeM0WkVZH/By58D8qSml5Ik2ZPpk6P5I52v7ZC8b8ZlUZKOBgyYH7jDme45J58K5gu4WHElD5gn+orrc1RHTZsmGKYGOGGIsASUjVSSe8kDia+TR1cvaztONdzResg94vyb6U6yD3i/JvpWE00019eJyyM31kHvF+TfSnWQe8X5N9KwmmmmmIyM31kHvF+TfSnWQe8X5N9KwmmmmmIyM31kHvF+TfSnWQe8X5N9KwmmmmmIyM31kHvF+TfSnWQe8X5N9KwmmmmmIyM31kHvF+TfSnWQe8X5N9KwmmmmmIyM31kHvF+TfSnWQe8X5N9KwmmmmmIyM31kHvF+TfSnWQe8X5N9KwmmmmmIyM31kHvF+TfSnWQe8X5N9KwmmmmmIyM31kHvF+TfSnWQe8X5N9KwmmmmmIyM31kHvF+TfSnWQe8X5N9KwmmmmmIyM31kHvF+TfSnWQe8X5N9KwmmmmmIyM31kHvF+TfSnWQe8X5N9KwmmmmmIyM31kHvF+TfSvKa7hUcCX+AP+prE6atPoU2RDNMTLDDKQCQXjR8Ed4yOBrM6irKnboidF3R3LfXMd1cRmO1jYMoYY65lOVVQeaZ4luRxgczjoPFAK/a87U1HN2z6IxxP/2Q=="/>
          <p:cNvSpPr>
            <a:spLocks noChangeAspect="1" noChangeArrowheads="1"/>
          </p:cNvSpPr>
          <p:nvPr/>
        </p:nvSpPr>
        <p:spPr bwMode="auto">
          <a:xfrm>
            <a:off x="0" y="-933450"/>
            <a:ext cx="2371725" cy="1924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366" name="AutoShape 6" descr="data:image/jpeg;base64,/9j/4AAQSkZJRgABAQAAAQABAAD/2wCEAAkGBhQQEBAUEhMQEBUUFhQYGRgWFRUVGhQVFBUXFhoWGBgaJyYeGBsjGxwcHzIgJCcpLiwsGR4zNzAsNiYtLSoBCQoKDgwOGg8PGjQkHyIqKSwsLCwsLCwsLCwsLCwtKiosLyw1LCwsLCwsKiwsKSwqKSksLCwsLCwsLCwsLCwpLP/AABEIAMoA+QMBIgACEQEDEQH/xAAcAAEAAgMBAQEAAAAAAAAAAAAABAcFBggDAgH/xABKEAACAQMBBAYHBQUGBQIHAQABAgMABBESBQYhMQcTFEFRYRYiUlNxkdEygZKU4iNCYnKhFTRzgrGzFzN0ssFjoiQ1NlSD4fEI/8QAGgEBAQEBAQEBAAAAAAAAAAAAAAECAwUEBv/EAC8RAAICAQIFAwMDBAMAAAAAAAABAhESA1EEExQhMQUiQWHB8HGBoUKRseEVIzL/2gAMAwEAAhEDEQA/ANu6Sek02Ldmtgr3BAJJGoRBuXD95yOIB4AYJznFVReNc3Z1XV1I5PcWLAfBchV+ArG3+1jPdTzsctI7t8NTE4+4YHwr57f51wk2z9No8MtKKUV3+WTPR5Pet+EfWno8nvW/CPrUPt/nTt/nWPcd6nuTPR5Pet+EfWno8nvW/CPrUPt/nTt/nT3Cp7kz0eT3rfhH1p6PJ71vwj61D7f507f509wqe5M9Hk9634R9aejye9b8I+tQ+3+dO3+dPcKnuTPR5Pet+EfWno8nvW/CPrUPt/nTt/nT3Cp7kz0eT3rfhH1p6PJ71vwj61D7f507f509wqe5M9Hk9634R9aejye9b8I+tQ+3+dO3+dPcKnuTPR5Pet+EfWno8nvW/CPrUPt/nTt/nT3Cp7kz0eT3rfhH1p6PJ71vwj61D7f507f509wqe5M9Hk9634R9aejye9b8I+tQ+3+dO3+dPcKnuTPR5Pet+EfWno8nvW/CPrUPt/nTt/nT3Cp7kz0eT3rfhH1p6PJ71vwj61D7f507f509wqe5M9Hk9634R9aejye9b8I+tQ+3+dO3+dPcKnuTPR5Pet+EfWvSCyktzqt7mSNh7JaP+qmsf2/zp2/zp7iVN+S3ujTpOe4lFpe46056uTAHWEDOhwOGrHEEc/jztCuTe3skkcqHS8bKynwKnUD8xV6f8Xbfw/rXeMu3c8jjODakpaa8/Bz9SlKwe+KUrrsRArggEEeFVKz4uK4rp67XdnIlK3LpN3JOzrrMYPZ5stH/AAH96M/Du8iPA1r27n98tP8AHh/3FqH0R1YzhnHwY6ldXbfQdkuuA/5Mv/Y1coiq1Rw4XiuoTdVQpWwbl7my7TuOrj9RFwZJCMiNT5d7HjgeR7gav/dvca0sFHUxKXHOVwGkY+Oo/Z+C4HlRKzPE8ZDQ7eXsc0/2XNjV1U2PHQ+Pnio1dXHeK116O022vlp66PVnwxnNQt4tybS/UiaJdR5SKAsi+YYc/gcjyq4nyx9Tp++NI5epWxb77lS7Ln0Odcb5McgGA4HMEdzDIyPMeNa7WT1YTU45R8CldVbsIOw2fAf8iD/bWpDbUgBIMsAIOCC6ZBHDGM1vE8p+p92lD+f9HJtK6f3i3HtL+NhLEgYjhIgCup7iGHP4HIrnHeHYj2V1NbycWjbGe5gQCrDyKkH76y1R9nDcXHXtLszHUr2srJ5pEjjUu7sFVRzJPIVfW5fRJb2iK9yqXU/AnUNUcZ8EU8Dj2j92KJWa4jiYaC93nYoaCwkkGUjkceKozf6CvOWFkOGVlPgQQfka6uu9r29vhZZoIOHAPIicPIEivya3t72LDCC6jPjokX7jxGa1ifB/yb8uHb9Tk+lWL0sbhW+z+qlt30CViOpYkkYGSyE8dI4Ag8iRx44FeRxliAoLEkAADJJPAADvNYfY9TS1Y6sM4+D5r2t7N5PsI7/yqW/0q69xeh6KFElvlE0pweqPFI/JhydvHPDyPOrAnvre1VQ8kFuv7oZkjH3A4FaUTz9X1GMZY6as5Smt2Q4dWQ+DAqfka866xPZ7yMj9hdRnn9iVT/qKqnpF6Iljje5sQQFBZ4eJwo5tHnjw56fl4UcTWj6hGcsZqmVJSlKyemKlVFqVQyyLSlKGhXXqchXIVdepyFbgeL6r/R+/2MTvRu7HtG1kgkxhhlGHHQ4+y4+H9QSO+udLLZclrtOCGVdLx3MKkf8A5FwR4gjBB7wRVpdD+/HWhrGZvXj1GEk/ajHOP4rzH8P8tZnf/cntMtpdwr+2glh1gc5IRIpP3pxPw1Dwo+/c5aOpLhpy0Z+H+fybTt/+6XX+DL/2NXJ4rrDb/wDdLr/Bl/7Grk6pM7+l/wDmX7HSnRhsBbTZsHDDzKJnPeTIAQPuXSPuPjVc9Lu/0ktxJZwuUhiOmTScGWT94E+yvLHeQc54YuTYUga1tmXkYYiPgUUiuY97IWS/vVb7QuJs+eZGOfv51ZdkcuCitXXlOflGKqyOiXf2SC4itJnLwSkImo56qQ/Z0n2WPDTyyQeHHNb1kd24We8tFT7RnhA+PWLxrCPW19OOpptSOhuknYC3mzbhcZeNTLGe8PGC2B8Vyv8AmrmiutdqSBYJmbkI3J+AUk/0rkmtTPP9Lk3CUdjq3dj+42f/AE8H+0tc/wC8m5t697dstndMrTzEEQuQQZGIIOOII766A3Y/uNn/ANPB/tLWJuuk3Z0UjxvcqrozKw6uY4ZSQRkLjmK01Z8PD6s9OcnCNnr0d7Mmttm20VxkSKG9UnJRS7FVJ8lI4d3Luqlul26WTa1xoIOgRoSPaVBn5Zx91dA7M2rDdxCSCRZUbI1Ke/vHiCPA8a5z6Rd1W2feumppEk/aI7HLMGJyGPewbOT38D31JeD6OAd68nLs+/b/ACbf0EbBDy3F0wz1QEaeTOCXPx04HwY1t3Szvq+z7ZEhOmacsA3u0XGph/FxAHxJ7qx/QNIOwXA7xcMT8DFFj/Q1rvT5CwurRj9kxMo/mV8n+jLTxENLV42p+F9kVhNMzsWYl2Y5JYkkk95J4k1M2Lt6ezkElvI0TDwPBh4MvJh5GoFKwe24pqmZneveqXaVwZpsD1QqqudKKO4Z48Tk/fW1dCewBcXzzOMrbKGH+I5IQ/cAx+IFV5Vw/wD+f3Gm/HfmA/diUVV5Pk4v/r4dqHb4N06Rt7/7Nsy6YMsh0Rg8QGIJLkd4UDPxx41zjfX0k8jSSu0rsclmOSfv/wDFW90/wsY7FuOkNMp/mYRkf0VqpqrLycvTtOK0sl5ZP2Jt2aylWW3kaNh4cmHssOTL5Gumd1N4Fv7OG4UadY9Zeel1JVl+4g48sVyvXQHQlCy7Ly2cPNKV/l9Vf+5WpHyc/U9OOCn82VP0lbAFltKeNBpjbEiDuCycSB5BtQHkBWr1Y3TrIDtKIDmLeMH4mSU/6EVXNR+T7uGk5aUW9hUqotSqh2ZFpSlDQrr1OQrkKul16S9m4H/xkP8A7/pWos8f1OEpY4q/P2OcoL14ZxJGxR0fUrDuYHINdLbk71ptK0SZcK49WRPYkA4j4HmPI+Oa5hlOWb4n/Wtl6Pt8W2bdq5yYZMLKo71zwYD2l5j7x31E6Pp4zhudC15X5R0Tt/8Aul1/gy/7bVyeK6M2x0jbPe2uFW7iLNFIAPW4koQBy8a5zqyOHpsJRUslXgv/AKHN6FubFYGb9rbDTg82iz6jDyH2f8o8RWP6UujB7tzdWgBlIAkjyB1mkYDKTw1YwCDzAHfzp3Y22ZbOZJoHKOvI9xB5qw7wfCrs3a6a7WdVW6zaSd5wWjY+IYZK/Bhw8TVTTVM562hq6GrzdHumU4d0bzXo7Jd6vDqZPp/WrW6Lui97WQXV2AsgB6uPIJTUMF3I4ascAO7PHjy3f03sMZ7bZ4/xo8/LOa1feTpptIFIts3cndgFYwfEseJ/yg58RSkjE+I4jXWEY1ZI6X96FtbF4VP7W5BQDvEZ/wCYx8ser8W8jXPhqftzbk17O807l3b7goHJVHco8P8AyTUCst2elwvD8jTx+fk6s3Y/uNn/ANPB/tLXPu8u6N697eMtpdsrTzEEQyEEGRiCCBxBHfVv7A6RNnx2lqj3USskMSsPW4Msagjl41P/AOJmzf8A7uH/AN30rbpnj6M9XQnJqDd/RmF6G927iztZjcK0RlkDKjcCAq41Efuk+B4+qK1fp9uFM9kg+0scjH+V2UL/AFVq2rbnTRYwIepZrp+5VVkXP8TsBw+ANUft7bst7cSTzEF3PdwCgcAqjuAHD/8AdZbVUfVwulqz1nrTVG6dC2862148Eh0pchQpPISrnSP8wJX46atffvc5dp2pjJCSKdUb4zpbGMHv0kcD9x7q5kBxVt7l9NehFivw74wBMo1Nj/1F5k/xDie8d9E/hm+M4aea1tLyaFtTcS+tnKyWs5x+8iNIp+DJkf8Amslu30V3t441RNax97zKVwP4UOGY/IeYq8LXf7Z8oyt5aj+aRYz8nwf6VC2r0pbOtwT2hJj7MP7Qn7x6o+8irijl1vESWKh3/RlY9JnRiLBI57bW8ICpJk5KPyEh/hY/cD8QBiuizehbG/UyHTFMOrcnkuSCrnyDDie4E19799Jk20v2ajqLcHIQHJcjkZD3+OkcB54BrTKz89j79LTnPRw1vLOp9692o9o2skEhxqwVYDJRx9lh4+BHeCR31z5tzo7vrRyrW8si54PErSIw8cqMr8GANbNuJ0wPaIkF2rTRLgK68ZI17lIP21HdxyPPgBaVj0ibPmGVu7dfKRuqPyfBrXZnmwfEcG3GrRSe7HRdeXki64pLaLI1SSqV4fwo2Cx/p4mugLS1hsbVUXEUMEfMn7KoMlmPjzJPxrDbT6TNnW6km6ikPsxHrSfL1cgfeRVQb+9KEu0gYowYLfOdOfWkweBkI4Y79I4Z7zww7IOOvxklkqivz9zAb4bf7de3FxxAdsID3RqAqA+eACfMmsNSlYPcjFRSivgVKqLUqgZFpSlCilKUApSlAKUpQClKUAzSlKAUpSgFKUoBSlKAUpSgFKUoBSlKAUpSgFKUoBSlKAVKqJUrNCMvX0y2B7Vh+X/RT0y2B7Vh+X/RXOFK9XpYH4jqJ7nR/plsD2rD8v8Aop6ZbA9qw/L/AKK5wpTpYDqJ7nR/plsD2rD8v+inplsD2rD8v+iucKU6WA6ie50f6ZbA9qw/L/op6ZbA9qw/L/ornClOlgOonudH+mWwPasPy/6KemWwPasPy/6K5wpTpYDqJ7nR/plsD2rD8v8Aop6ZbA9qw/L/AKK5wpTpYDqJ7nR/plsD2rD8v+inplsD2rD8v+iucKU6WA6ie50f6ZbA9qw/L/op6ZbA9qw/L/ornClOlgOonudH+mWwPasPy/6KemWwPasPy/6K5wpTpYDqJ7nR/plsD2rD8v8Aop6ZbA9qw/L/AKK5wpTpYDqJ7nR/plsD2rD8v+inplsD2rD8v+iucKU6WA6ie50f6ZbA9qw/L/op6ZbA9qw/L/ornClOlgOonudH+mWwPasPy/6KemWwPasPy/6K5wpTpYDqJ7nR/plsD2rD8v8Aop6ZbA9qw/L/AKK5wpTpYDqJ7nR/plsD2rD8v+inplsD2rD8v+iucKU6WA6ie50f6ZbA9qw/Lfor79MNhe1Y/l/0VzbUqnSwHUT3ItKUr6z5xSlKAUpWb3P2ZbXF0qXk4tYdLkvkD1sYUAkEfaIPHuBqN0rCVmKSxkKGQRyFBzcIxUfFsYHMfOvGrx2duWU2Lf20V9ZS28s8bi56wBEjBjMmvGQreoBjVx1cxVab77AtLRoFs7tL3KHrGUqdMgbu08ApB4DJ+yeNc4aik6NuFI1mlKV1MClK2PcnYlpdyypeXS2aiP1GJUZlLDGdXAqBnIyOY41G6VhKzBGxkEYkMcgjPJ9DaTxx9rGOfCvGrxudy2bYdvavfWS26XTP2nrAY2hJcgLxAL9YxGnVj1edVZvnsm2trkJZ3Au4urQ6wQcPxDAkADmM8O5hxrnDUUnRuUaMDSlK6mBSlbXuVu3Z3iXAur2OxkGgQ6yoVj6xYsGxkfZHBh31mTpWypWa3LYyIqu0ciq32WZGCtkZ4EjB4ceFeFXlvFuZ12ztkQ3V9Z20FusgabrARLyEXU6sBsxgnnwzyNVFvRYwQXc0drKLiAEaHyDqBUE5IABIORwHdWIaikWUaMVSlK6mRSlbjupulZ3lpIZb+GzudZCLKyhCgUfazgjLE8QeGORrMpKKtlSs1W5sZIsdZHJHq5a0Zc48MgZrwq9t+Nz0uX2cdo31tZxQ2yK37Qa5ZeHWdXqwNPBfWwef2apTa9vHHcTJE4ljWRwjj99Ax0t94xWNPUzLKNESlKV1MilKUAqVUWpVRgi0pSqBSlKAV6WzKHQuGZAw1BSFJXPEBiCASO/BrzpQFrHpXgjvbJLeNo9nRwmKSEr9oTAGQsvHUVIXxzh+J11XO354JLmZrWN4YGYlEchiq+HkM8hk4GBk4zWPpWIwUfBpybFKUrZkVM2PLCk8TXCPLCGBdEbSzL4A/wD8zyyOYh0qAtcdK9u20J1kjLbMa3ECwhOAWMFlYR8ACWJXuwCvH1aq69dDJIYlZIyzaFZtTKueALcMkDvrxpWYwUfBXJsUpStkFZjdK7toryF72N5oFOWVcc+4sv76g8SuRnz5HD0qNWqCLQTpTguJdqJfRvNaTjMEajjG0WEjC+7LL6xbuK+dVgxGTjIHdk5OPM8M/KvylZjBR8FcmxSlK2QVs3R9te0tbxZb2J5UUZTThgkg4hmT9/y48Dxwe7WaVGrVBOiw/wDiRFd2e0ItoxvO0kplttJ4xO+RpVz9hUwO45BYYNV5SlSMVHwVuxSlK0QUpSgFSqi1KqMEWlKVQKVkt2tj9su7e319X1zhNWNWnPfjIz86zu8PR41ntC1tTL1kdy0SpMEwDrkEberk8UY8Rq8OWay5JOi0/JqFK3DZ3R/122JNndfp0NIOt6vOerTV9jVwzy+1UTb2wrGCJzBtBrmVWA6s2kkWfWwx1sSOHPzqZq6GLNapW82u4FqLG0urraBtRda9K9leUAoxUgsjfA5IHOsRvduXJs8QydZHc286lopo/svjmCP3W8uPx4HBTi3QxZrtK3/aXR5ZWi2/atptC80KShRZySYVx7StjnkfdWJ3P3Oj2hJeA3BhjtonlMnVFyyI2M6NQI9Xjjie6pzI1YxZq1K27bm4scdl220u1vYBII3zE8LxucYyrE5HEeH2hz7oW8G6XZLPZ1z1vWdsR306NPV6NHDVk6s6vAcqqmmMWa9SpuxdlPd3MEEf2pXVB5ajxY+QGSfIVnt/dxP7MaApOLqKUSASBNAEkT6HTGW4jh3+PhVcknQp1ZqlK3bZPRm1zsp72ObMi9aRB1fFlhbDEPq56eONPlWHXdfOyzf9ZyuRB1en/wBMPr1588Yx99TOIxZgaVvcfR9apZ2VxdbR7L2tSyL2V5ACuMgsjd2RxIHOsLvfuZJs4xMXjuIZ11RTR/ZkUYJ+BwQccefPngpxboYs16lb7f8AR7aWYjjvtodnuZI1k0LbvKkYbOAzg8eIIyMcqxe5W5ibQS9kluDapaxrIzCIy5U688AwPAL3ZzmpzI1ZcX4NWpWa3h2ZaQiPst414W1as27waMYx9onVnjy5Y86xNtbNI6IgLO7KqqObMxwAPiTW07VmaPOlWBP0dWdvKltdbTWG6bTlVgZ44mcAqryZHPI48OYNYQ7jyx7Uj2fOwjdpFTWo1jS/FXUcMgju4d47qytSLNYs1qlWFL0WwyPdw2u0FnubUSF4Xt3hz1ZwwVyxB48PDiOWc1i91NyYbuyurue7NpFbuisRA02denBwrA82A5GpzI1YxZqNK23bm4IitDeWl1Ff2ysFdlRo3iY4A1xtkgcR8xwxxqRsvcO3bZ0N7dXzWqSyPGFFs03rKX71bPEKTyq8yNWMWaVSpu2bWGKZlt5jcxgLiQxtFqJAJGhskYPD7qhVpGRUqotSqMEWlKVQbJ0b/wDzbZ/+Ov8A5qxdi3C395c2chHXWW0nurYnmYlu8zQj7vWA8SO5apq2uWjdXjZo3U5VlJVlPiCOINesO0pUl65ZZVlyx6wOwfU2dR1A5ycnJzxya5T08nZpSotbd3/6wuP57j/ZrWd82uGik17HhsUEmTOltLGftEAF24YYkfHhWox7XnWYzLNMsxzmQSMHORg5fOeI4c697zeW6mQpLdXMqHGVeaR1ODkZBODg8ai02mn+hcuxvu3Nh3F1sHYYt4ZpypuNXVoz6cucE45ffXlvzCbHYezrCcjtPWvOyAhjEjdbgHHLJcfeG54rR7bea7iQRx3V1Gi8AqTSKoBOeABwONQJpmdizszseJLEkk+JJ4mi03872MkXbvlLMF2d1WyYdpDscGZHt5JihwfUDLwA78edax0St1b7aMkYOizm1RNlR6pOqM96jmviK02Pe+9UALeXigAAATygADgABngKhQ7VmQylJZUMoYSFXYGQNxYOQfWB7886i0njiXPvZYW81wt1sC3ms41tIY7grcW8fFetI9SUsRqbmo4n99fZzXpvbsO4utj7v9ngmn0Qy6urjZ9OrqsZ0g4zg/I1W8O0ZUjeNZJFjkxrQOwV8ctSjg2POpltvTdxIqR3d3GijCqs0iqo8AAcAVeW143Jkmbt0VbLFo99fXZNsLNeqBeNmMdxN6n2B6xKg4K/x1kjs62u9iXdtbXhv5bRjdqWgkhZVOesUB86s/tDw72HlVXTbYndHR5pnR36xlaRiGkP77AnBbzPGvmx2lLAxaGWWFiCpMbshKnBKkrjI4Dh5Uem27sKSXYsjZe8D2GxNk3EfEx382R7aFZQ6feufvwe6p+/mx4rbYkhtyGt7i/juIcd0c0AOnywwYY8AKqZr+QxLEZJDGpLKhY6FY5ywXkDxPHzr7faszRLCZZTEpysZdiinichM4B4nu7zU5Xe/qMyyN6Ng3F3sbYAt4Jpysc2rq0LadRjxqxyzg8/A1G6QYux7I2XYTFTcxtJNIoIYxK5kIUkfz4/yHuxWk2+893GixpdXSIowFWaRVA8AAcAVjpZSxLMSxJySSSSfEk8TVWm+1/DsOSLq3ZS42iOwbYsJCsUbabtkMbwhRwzIRhs+IPHHENxNYXojUrBt4Rxrd4gQLGVLCfHX4UqOJDeA8a0Gfeq7ki6p7q6eMjBRppCpHgQTxHkaj7P2xPb6jBNNBqxq6uRk1YzjOkjOMn51OU6aLmjN75mZupMuzY9mAawOrgkhEpOk8df2iuO72jUDc6/S32hZSyEBI54mYn91Qwy33c/uqJtDbdxcBRPPPOFyQJJHfSTzI1E4qFXRR9tMw33ssLfvcO9m2vP1UMsy3MmuOVVLR6ZMcS49VQvI5PIeYrPby36Sb07PVGDmA28TsO+RS7N941AHwII7qrO23qu4o+qjurqOPGNCzSKoHgADwHwrH29y8bq6MyOpyGUlWB8QRxB86xy387UayXwXWb1LqXeG3tIUtL1RMRLGdT3KK5EiHUCULHH2SOLA8MVrW5djJPu7tiOFHldpoNKIpZjhoScAcTwBP3VoEO15klMyTTJK2SZFkYOS3PLg5Oe/jXpYbeuLcMIbi4hDHLCOV01HxOkjJqcppdvp/BcywtkbKk2XsParXqmBrwJFDE/B2ZQwLaeYxqzx44TzGchsZ5Bu5ZdVYx7SPapsxvE8wQapvX0rxB5DP8AF51Ut5fyTNqlkkmb2ndnOPDLEmpVlvJdQIEiubmJBnCpLIigk5OADjiaPTb/AL2FOj73mD9pkMlqtixCnqVjaJUGkAEI3EZxn4k1i6972/knfXNJJM5AGp2Z2wOQy2TXhXZdkc2KlVFqVRgi0pSqBSth6Ptppb7StWlVHjZxG4dQy6ZPU1EH2SQ33Vtuw9zUg3hukmVezWfXXLahlep064wc8DjWvD+A1zlPH+xpRsrGlWFuU6NJtTas8UTR26uyRso0GeckRx6eWAPV8tQNfW+ux412rs+5gRRb35tZUAA0gl0Dpjl4Ej+M1OZ3ouPayu6VbnSvsKGbrZ7aNI3splguERVUGOQK8UuB/NpJ78n2a1fpitkj2vcLGqxqFhwFUKBmJTyHCkNTKiONGlZr9q3tytnztsJHsre1nuO1uD1yQt+y08eMhHfp76lT7LtxvJsyMQQxyGEm5jSPEJmMMp9RWGGHmOHAd4NZ5vdra/4LgUtmmatHpBttoxwXfW2thFa9ZgPGlsJAnWjq8FG1gn1c8O85rbjsy41bJEFlZS2j21ubl5IYSBkDWSxw2dHHkePjR6va/uXAoGgNWpsjZ9jHJtzaMUUdxBaFRbRsMxmSThq0nmobGPI+OMN09rf292qzvIbbrOpeWCaOJY2idCBpyvNfWHDwBBzkYvM+aJgVVmmaubdrZ9wdg2L2NtaTTNLMHMyQH9nrl75CMnOkc6i7i2sz7V2oLq3tjcJZserWOJkEg6rRpVcrkgjl4mnN8/QYFSUzVs7w2Kvsm3n2naw2Vz2tEHVxCGSW3yvWakXjwXX8NK8s8ZvSAt1FBI1lBs+bZbxYUxQo5iVk0l2PMMGyQ4yBwzxzTmjApmmasuB4tjbJsrlIIZ7y+1sskyCRYYlxwRT34K/eTnIAFeG6k529tO0ju47fTEJXcxRiJplAUhXK8xqwO7gW8avM8uuwx+Cu80qztkdIYutoR20tpZGymlEKwiBAY1dtCMGHHUCQT9+McKibE3IRdvzW7cbezd5nLcQIIwJFD+P2kU+IzTmV5X1JjsV5TNWH0ipFe2VltO3ijhVmkglRAFCujM0ZIHeVzx81rIbybQXd+O1tbWC3a5eFZZ7iWMSMS5I0pn7K5U8OWMd+TTmXVLuXEqzNKtLo8uTtS62i0kFr1hsHVQkSIpk1AB8HgHJPFuHdXvutuBPZWW2XvIIhmzfqyWhlIZUkJI0klTy48Kj1UuzGF+Cpc1+1dOyNnXP9ibMewtrOaRuu60zJATpEj6eMhGf61idx4Vfam0Fu0so7/q9MCuqdQs4XHBVypP2Dwyft4405vn6DAqzNK2/pFkvhLHHtCCGF016XjiRBKraeOtODgY4d41HPOtQrpF2rMtUxUqotSqrIRaVLutntFNLE3Bo3dCPNGKn+orz7LSxR4VaG8nSRbz7NYR6+3XMNtBcEqQNEJdmIbkdWSPgw8KrbstOy1iUVKrNJtG8W2/6WOzLW2sxFLIzPLc9dDrXWcaVUNwbAwM/wDxqVJ0gwXllbLd6Yrm1u4pI+qhKoYQya1wvBTjUcd5RfGq97LTstTlxLkzfRv9Au2r2Y6pLK8HVygqQTGYlXVpPHKsPjgnxrBdJO3or7aM08BZo2WIAspUkrGqngfMVr/ZadlqqEU7DbZvGxttWEuxksrqea3dblpspCZcjSVA8OOT8qyf8AxFtP7S2Sy9f2ewieMyyLqlk1RFASq5OMgfibgKrTstOy1nlxf5uMmbPvPbbMftM0F5cSTO7usbWxRSZJNRBfuwCePlWY2n0ixrebHnt3kK2tvDFMMMuccJFwfteqTg+OK0DstOy1cF8sWywLTfKxhvNqQkSybP2hxJVCrwuctlVbuDM3yXnjB+dm7e2fsiK5eynnvrqeNokZoTCkCNxJOrizZAPDnpA4ca0HstOy05a3GTN8s9s7PuNjWdldXE9u8Eskh0QNLnU0mBnlybNeW6G37LZt1fGOeaSKS0eOOQxMjGVtJxpHFcEHjWkdlp2WmC7q/IyZ6LeGaWM3Mk0i6lDsWLuEyNWnUeeM486sLY+8ez9lQXnZbu6vTcRMiwPC0aIzcNchPqsQOGV5jIxx4Vz2WnZasoqXYibRuuyt57O72dDY7RM0JtyxguI116VbmjpzI7uHMBeRGT47O21abIvbWeynmvtPWCbXF1KlHAUKgPHPM8eGQvnWodlp2Wpgv2LbLCsrrYttdi+Se7k0uZY7XqCpWTOpQZD6pVW4jj3DiccfOw6SEhg2lcAK19ezj1WjLxx24/dyeDcCVx/L4VoPZadlqctfLGTN+sukZLqxv7S/WGJZYw0Jgg0gTqcjUE8SF4+AI76Xm8ez9rQWwv5J7K6gjEfXJGZkmReWpRxBzk92CTxOcDQey07LV5cfgZM3ndvblhs+e/EU080U1k8Su8RUtM55BRxVMAcT51jdxd44bS22tHMWVrm1MUeFLZfTIMEjkPWHE1rHZadlpghbN+G2NnXWytnWtzcz28lsZSdEDSAmR2OM8uRFYCz2bs1p7hJLy5jiHV9TN2fOo4y/WRj1hg8BjwzWA7LTstVRrwxf0Nx6QN7Ybi2sbS3kmultQ2q4mGlpGbgAAfWCgePgvPGTo9e/ZadlqxSiqRHbPCpVeM0WkVZH/By58D8qSml5Ik2ZPpk6P5I52v7ZC8b8ZlUZKOBgyYH7jDme45J58K5gu4WHElD5gn+orrc1RHTZsmGKYGOGGIsASUjVSSe8kDia+TR1cvaztONdzResg94vyb6U6yD3i/JvpWE00019eJyyM31kHvF+TfSnWQe8X5N9KwmmmmmIyM31kHvF+TfSnWQe8X5N9KwmmmmmIyM31kHvF+TfSnWQe8X5N9KwmmmmmIyM31kHvF+TfSnWQe8X5N9KwmmmmmIyM31kHvF+TfSnWQe8X5N9KwmmmmmIyM31kHvF+TfSnWQe8X5N9KwmmmmmIyM31kHvF+TfSnWQe8X5N9KwmmmmmIyM31kHvF+TfSnWQe8X5N9KwmmmmmIyM31kHvF+TfSnWQe8X5N9KwmmmmmIyM31kHvF+TfSnWQe8X5N9KwmmmmmIyM31kHvF+TfSnWQe8X5N9KwmmmmmIyM31kHvF+TfSnWQe8X5N9KwmmmmmIyM31kHvF+TfSvKa7hUcCX+AP+prE6atPoU2RDNMTLDDKQCQXjR8Ed4yOBrM6irKnboidF3R3LfXMd1cRmO1jYMoYY65lOVVQeaZ4luRxgczjoPFAK/a87U1HN2z6IxxP/2Q=="/>
          <p:cNvSpPr>
            <a:spLocks noChangeAspect="1" noChangeArrowheads="1"/>
          </p:cNvSpPr>
          <p:nvPr/>
        </p:nvSpPr>
        <p:spPr bwMode="auto">
          <a:xfrm>
            <a:off x="0" y="-933450"/>
            <a:ext cx="2371725" cy="1924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368" name="AutoShape 8" descr="data:image/jpeg;base64,/9j/4AAQSkZJRgABAQAAAQABAAD/2wCEAAkGBhMSERIUERAVFBQVGRUXFxYUFBcUFhgfGBYaGRgZGBcYJyYfFxkkGhwYHy8iIycpLC0sGB4yNjAqNSYrLCoBCQoKDgwOGg8PGikkHyQtKjQpKiosLCwpLCwsLCwsLCwsLCwpLCwsLCksLCwpLCwpLCwpKSwsLCwpKSksKSwsLP/AABEIALcBEwMBIgACEQEDEQH/xAAcAAEAAgIDAQAAAAAAAAAAAAAABgcFCAIDBAH/xABQEAACAQMBBQQHAwYHDQkAAAABAgMABBESBQYHITETQVFhFyJUcYGR0RQyQjVScoKhsxUjYnN0krEIJDM0Q1OTlKKjstLwFiUmNmODtMPE/8QAGgEBAQADAQEAAAAAAAAAAAAAAAECAwUEBv/EADERAAICAQEFBwMDBQEAAAAAAAABAhEDBBITITGhBRVBUVLh8GGBkSIycRQzscHRI//aAAwDAQACEQMRAD8ArClKV5T7UUpSgFKUoBSlKAUpSgFKUoBSlKAUpSgFKUoBSlKAUpSgFKUoBSlKAUpSgFKUoBSlKAUpSgFKUoBSlKAlWx+Gl/dQpNDErRvkqTIik4YqeRORzBruveFG0oo3kaAaUUsdMiMcAZOFByeXcKuLhR+SbT3SfvnqWkVuUFRwMnaOWM3GlwbNQKym7u7U99K0VsoZ1UuQWVeQKqebebCpFxV3L+w3WuNcW85LJjojdXj8h3jyOPwmshwJ/KMv9Hk/ew1r2eNM6ktTeB5YeRhdp8Lr+3ikmlhURxqWYiVCQB5A5NROtmuJP5Kvv5l61kXpVlGjVotTLOnteB9r07P2ZLO4jgiaRz0VFLH38ug8+ldmxtkyXU8UEQy8jBR4DxJ8gMk+QNbL7qbpQWEIjhXny1yEDXIfFj4eA6CkY2Z6vVrAqXFspqx4J7RkGX7GLykky3+7DD9tdtzwMv1GVe3k8hIyn/aUD9tWTvjxWs9nP2Tl5ZsAmOIAlc8xrZiAuRzxzPTlzrHbu8b7K5kWKRZLdmOFMukxknoNan1T7wB51nsROX/X6l8Vy/gpXbe7lzaNpuYHjJ6FhlW/RYZVvgaxtbabU2TFcxNFPGskbdVYftB6gjuI5itbN+t0m2fdtCSWjYa4nPVlJxg4/EDkH4HvrCUaOhpNcs36ZcH/AJI9Ui3e3CvL6Iy20asisUJMiKcgA4wxz0YVHavfgR+T5v6Q/wC6iqRVs3azNLDj2olfehzaf+YT/TR/Wvh4O7T9nX/TR/Wrx3t3ri2db9vOsjJqVMRhWbLZxyYqMcvGops7jts6V1RhPFqIGqWNQgz4lGbA88YrZsI5S7Q1D4pL8e5Ue2dxL61UtPauqDq66ZEHmWQkKPfisBW3xGa1v4q7CjtNoukShUkRZVUcguosGAHcNSkgd2cd1YyhR7NJrnmlsTXEiNKVY3CXcBbx2ubldUEbaVQ9JHHM58UXlkd5OOgIOCV8D35sscUHORGd39xL28AaC3Yp/nHISP4M33v1c1KE4EXxHOa2B8Nch/aEq8pJEiQliqIgySSFVVUd56AAVXW0+Pmz43KxJPPj8aKqofcXIJ+WK27CXM4b7RzTf6F/sgW0uDm0YgSsaTAf5qQE/wBV9JPwzUMurR42KSIyOOqupVh7weYrYjdfixYXzCNJGilPIRzgIW8lYEqx8s58qrzj239/Ww/9D/7XrGUFVo9Om12SWRY8iK1r6iEkADJPIAcyc9APOvlX/wALeHqWkKXE6A3Mg1DUP8ErDko8Hx1PXnjxzjGNnv1Opjgjb+yKz2Rwj2jOobsVhU9DO2g/1ACw+IFZZ+BF8BymtifDXIP26KtverfG12dEJLmTGrIRFGqRyOoVfLvJwBkZPMVCLT+6Ds2fD21xGhP38I2PMqpz8s1s2InH/r9RLjFdCs94NwL6zBae3PZj/KIRIg95X7v6wFR6ttrG+iuIlkidZI5BlWXmrA/9YIPmDVJ8XOH6WjC6tk0wu2mRB0jY9Cvgjc+XcenIgDGUK4o9el7Q3ktjIqZWtKUrWdYUpSgFKUoDZLhR+SbT3SfvpK9d7vasO0obOTAE8ReNv5asQUPvXp5rjvFeThT+SbT3SfvpKrrjzIVvrNlYqyxFlYHBBEpIIPcQedei6jZ8q8e8zyj5tlt72btx31rJBJy1DKNjJRh91h7j18QSO+qm4NbPkg2tcwyrpkjhlVh5iWHp4g9Qe8EVZfD7e4bQs0kOBKvqTKO5wOoH5rD1h7yO6vd/2bjF8LxeUhhaFwB94F0ZWPmukjzBHgKVfEQyyxRnil4/5PDxK/JV9/MvWsi9K2b4lfkq+/mXrWRelYZDodlcpFn8B9mh7ueUjPZRhR5GRuv9VWHxNXNtnaAgt55iMiKOSQjx0KWx+yql4ATDXer3lYWHuBkB/tHzqzN9bcybOvUXmWt5wB4ns2wKyh+08evd6hp/Q1XeVpXeWVi0kjM7MepLHJPzoUFI+grlWls+hxY4xgkkbJ8LNtNc7MgaRtTpqiYnmT2ZwpPiSmnPnUc497ODWcE2PWil05/kyKc/7SpWS4JW5XZgJ6PLKw9wwn9qmunjrMF2Xg9WmiA+Gpv7FNbucT5z9mp/T5lB1e/Aj8nzf0h/3UVUOKvjgR+T5v6Q/wC6irXDmdftL+x90Znilu3NfWPY26qz9pG2GYKMLnPM++qx2fwLvXdRMYok/E2vWwHfpUDmfeRVv7672ps22+0PG0g1qmlCAfWzz5+6oLF/dD22RqsrgDxBjY/LIra0nzOPgzZYRaguhZW0tqQWkJknlWKJABqc47uQHezHHIDma1n313p/hC+luACsfJIgeoROhPgSSWx3asd1bJbF2zb7QtlmixJFJkYdehHJlZT0IPL6g1UfF/cGG0CXVqgjjdtEkajCqxBKso/CDggjpnGOtSfIz0DjHMtrmVhW0O4ezBBs60jAx/FIzfpONbf7TGtXq2v3dmD2lsw6NDER8Y1NY4z3dqt7MUVl/dAbfdY7e0RsCYtJLjvVCAinyLEn9QVTSRAVaXH+1IurST8LROo96vk/scVWFSb4m3s7HHdbXicGiBr27S2vPcGM3EzS9knZoWwWCgkgFurcyeZya8tKws97xQclJrijN7k7NFxtC0iYZVpULA94X12HxCkVtJWtHDKYJtWzJ73K/wBaN1H7SK2Xrbj5HD7Ub3iX0NZeKe1mutq3Oo+pA3YIO4CPk3zfUfl4VGdArMb525TaV+GHP7RMfgzlh+wisRWuXM6ukxxjiVFv8A9sN/fNqSSo0zIPDJ0uB5E6D78+NWNvpswXFhdxEZ1ROR+ko1IfgwBqqOAtuTeXL9ywhT72kUj/AIDVy7anCW07t0WORj7ghJrbH9pw9alDUPZ+hqWjZGa+11wfdFdlaD6WDuKYpSlDIUpSgNkuFP5JtPdJ++kquOPv+O2v8y37w1n9weJmzrXZ1vDcXOiRA+peylbGZHYc1Ug8iO+oVxb3qtr66t3tJe0VIirHQ6YOsnGHAPSt7/afOYoyWrtrxZ4eHm952feK7E9hJhJh/JzyfHip5+4sO+tl45AwBBBBAIIOQQehB7xWoNW3wz4rQW9r9nv5SnZYET6HfUh/AdAJBXoM9xA7qxhLwPT2jpr/APSP3J/xK/JV9/MvWsi9KvDffins242fdww3WqSSNlReymXJPQZZQB8TVHp0qZC9lpraslfDTeZbK/jeQ4ikBikPcoYjDHyDBSfLNbKciPEGtQSKsLcXjDJZIsF2jTQLyRlx2sY7l58nUdwJBHiRgCwl4F7Q0spveR+51b68KLm2mdrWFprdiSnZgu8YPPQyD1iB0BAPLGcGsXsDhrfXUir9neFM+tJMjRqo7yA2C58h+zrV1WHFbZcwBF9Gh8JcxEf1wB8q7rribsuMZbaEB/QftD8kyauwjyx7QzRhsVx8zNbG2UltBFBEMJGoUZ6nHUnzJyT5mqV4670LNcxWcbZFvl5cdNbDAX3quc/p47q92+XHgMrRbNRgTkG4kGMeccZ5582xjwNVKgJJZiWZiSSTkknmSSepJpKXCho9NOeTbkc6vfgR+T5v6Q/7qKqIq1+FO/tjY2ckd1cdm7TM4HZyPyMcYByikdVPyrCHM6XaKbw8PNEw4xbJmuNndnBE8r9rEdKDUcDOTjwqmoeHG0WIAsJsn85Qo+JYgCro9M2yPbP9xP8A8lDxm2R7Z/uJ/wDkrY4pnI0+oyYE1GP5Pbw33WewsVhlIMjM0jhTkKWwNIPfgAZ881HePO01TZ8cWRrmlTSO/EeWZvcPVH6wrr21x9so1P2aOW4fu9Xsk+LP63yU1Tm8O8dxtC4M9ywJxhVXkiLnOlR4eZ5nvo2kqLgxZMuXba8bPCK2A4M7zLcWIgZv4229QjvKEkxsPLHq/q+da/17djbbmtJlnt30SL8QwPVWH4lPh7uhANaoumdrWaffY6XNcjY/fzc5No2xiJCSKdcT4zpbGMHxUjkfge4VQ+0uHW0IXKtZyv4NEpmU+YKZ/bg1Z+7vHWzlUC8VraTvOkyRH3MoLD3EcvE1Ko+IuzCMjaNt8ZVU/I862uKkcXDqMumuNfkprdzhFfXLDtYzbRd7SjDfqx/eJ9+B51w4q7tQWE9tDbqQDDqZmJLO2thqbuzy7gBVqbW4ybLgBxc9s35sCmQn9bknzaqW3832/hS6WUQmJY07NQW1MRqLZbAAB59Bn3msXFJHrwanNmzJvl0MNZXjQyRyocPGyuvvVgw/aK2o2BtuO7t4p4jlZFBx3qejKfNTkH3VqhUk3L3/ALjZjnsx2kLnMkLHAJ6akP4Hxyzgg94OBjGEqPTr9M8sVKPNFi8V+GktxL9rs01yEASxjAZtIwrrnkTpwCPIY76rK23Hv5H0LYz6s49aJkA97OAo+Jq69j8ZtmTKNc5gfvSdSuP1xlD86yz8RdmAZO0bb4SqT8hzrNxT4nOxa3LhjsV+TzcOdyv4OtirkNNIQ0rDpyGFQHvCjPPvJNYjjTvSttYNArfx11mMDvCf5Rj5afV97+Rryby8eLOJSLMNcydx0tHED5swDH3KOfiKpTa+2J7ydri5fXI3wVQOiqPwqPD3nmSTVbSVGGHDk1GXal9zzIOVcqUrQfTJUqFKUoBSlKA4tGD3UWMDpXKlUmyruhXwrmvtKhWrOHYjwrnSlCKKXIUpShTgYQa+fZxXZSrZg8cX4HFUA6VypSoZpVyFfGUHrX2lA1Zw7EeFOxHhXOlWzHYj5HERjwrlSlQqSXIUpShT4VBrgbcV2Uq2YuEXzR1iAeFcwK+0oVRS5IUpSoU4tGDXD7OK7aVbMHCL5o4LEB3VzpSoZJJchSlKFFKUoBnzpnzrZL0jbI9sg+R+lPSNsj2yD5H6Vv3MviOJ3svT19jW3PnTPnWyXpG2R7ZB8j9KekbZHtkHyP0puZfEO9l6evsa2586Z862S9I2yPbIPkfpT0jbI9sg+R+lNzL4h3svT19jW3PnTPnWyXpG2R7ZB8j9KekbZHtkHyP0puZfEO9l6evsa2586Z862S9I2yPbIPkfpT0jbI9sg+R+lNzL4h3svT19jW3PnTPnWyXpG2R7ZB8j9KekbZHtkHyP0puZfEO9l6evsa2586Z862S9I2yPbIPkfpT0jbI9sg+R+lNzL4h3svT19jW3PnTPnWyXpG2R7ZB8j9KekbZHtkHyP0puZfEO9l6evsa2586Z862S9I2yPbIPkfpT0jbI9sg+R+lNzL4h3svT19jW3PnTPnWyXpG2R7ZB8j9KekbZHtkHyP0puZfEO9l6evsa2586Z862S9I2yPbIPkfpT0jbI9sg+R+lNzL4h3svT19jW3PnTPnWyXpG2R7ZB8j9KekbZHtkHyP0puZfEO9l6evsa2586Z862S9I2yPbIPkfpT0jbI9sg+R+lNzL4h3svT19jW3PnTPnWyXpG2R7ZB8j9KekbZHtkHyP0puZfEO9l6evsa2586Z862S9I2yPbIPkfpT0jbI9sg+R+lNzL4h3svT19jW3PnTPnWyXpG2R7ZB8j9KekbZHtkHyP0puZfEO9l6evsa2586Z862S9I2yPbIPkfpT0jbI9sg+R+lNzL4h3svT19jW3PnStkvSNsj2yD5H6UpuZfEO9l6evsay0pSuufPClfAaZoD7SlKAUpXwmgPtKUoBSlKAUr5mvtAKUpQClKUApXzNfaAUpSgFKUoBSlfNQ8R86A+0pSgFKUJoBSlKAUpSgFKUoBXx+h9x/sr7XF+h9x/soDYrf3cOK8sAII0W5iQSRhFVS/q+shx1Dd38oL51B+GNmjbL2yXjUssb4LKCV/iJDyzzBzUk4h71Ns+82TOuSnZSrKo/EhMOoe8cmHmBWduthwxWm1ri2YGK8geYBemTA+ph5NkN7y1eJNqNPx/6bPE192LsOe7mWG2jMkhycDAAA6sxPJVHifEeNSDb/CraFpEZpIkeNRlzE+soO8sCAcDvIzipdwJRBFtJuYkCxjKAGQLpkPqDvOofMCuzcTbmzrb7SbdtpXSSKO2VrftVGc+s2gcmI1DJ68/Ct0skk3XgYpcCr9g7vT3swhtoy74yeYCqB1ZmPJR9cdatXhvw1ubO/JvIY3iaGQBlIlQNrjIByAVbGe7x515eC3K22q0H+GCr2fL1sBJTHy/Srx8BbuVr+camZGhLSZJI1a00s2fxc359etScm9pLwKkQLa9oz308cSFmaeVURBkkmVgFUCpLNwZ2msXadjGxAyY1lUyfL7pPkGNZThtGh3hn14yGvSmfzu0I5eegvWbj2nYw7ZmlE20ZLsPMHhWESKQAQUCqNTRqMEeSqasptcF5ESKm2TsaW5nS3iXMrkqFY6OagsQSenJT1rP3vC2/hgmnljRI4c6tUgycdSg/EM8hzGT0zWc2Jdxy7zpJCjojzO2mRDG4Jt2L6kPMHXqPxrH8XNsTNtS6jMr9mvZoE1towI0f7ucH1zq99ZbUnJJeQpUZnfazRd3tlOsah2MOWCgMf4iTqRzNRzd/hXf3kKzRxokbc0aWTRqHioAJx4EgZ7qlG/R/8N7J98P/AMeSuO2thQ2lpZ/wzf3cxKlobaDThMKuV1t+aCozkY7qwjJpcPNlogG8m6tzYSiO5j0lhlSCGVhnBKsPA9R1HxFZWy4YbQmS3eOAMlwodG7RcBSobU/5gwR591TPj0wK7N5EerMfW5t0h5E+NfN+rt03c2UqsQJBbhwDjUBAzYPiMgHHkKqnJpfUlIgu9W4F5s8K1yi6HOkPG2tc4zpPIEHGeo54PhTdbcC82gGa3jXQpwZJG0JnrpB5lj7hy76m22JS+6dsWJYiRQCTk4WeRQPgvL3Vz2xKybq2vYEhWZBKV5cjJJrDEdxk0g/Km3KvrdCjv2fulJZ7C2ol1AqzKZGVsK+VMUeGR/DOfjnpVc7sblXW0C/2aMFU++7sERc8wMnqcc8AGrB3UnkbdjaHaFiq9sI85Pq6UyF/khy3xzWL4dbyRxWNzb31nNJZSMWeaON2RchFZZGXGBlVOQc57qilJKX8l8iO7ycN72yi7WZEaLIBkiftFXJwNXIEAnlnGM99Y3dzda5vpDHaxayBliSFRQehZj0z3DqeeByqytqbq20uzLmTZG0Zvs8Qd5LcuxiOFDspVgGVtIB9bIOPjXPhksS7Cv2Z5Ey8oleAAzKoij5r7lLH4mrvHs2SuJA95uG97YJ2k8amPIBkifWqk8hq5Ark8skYzyzUYq3di7asIdm30MH2+4glWQFpLfVHExjP4kGE/Cxz4A1UVbISbuyNFi8JdzoLj7ReXgDW9t+FuaswXWxcd6quDjvLeWDkfTdF2mg7Mi+yZxp9XtNPjpxozj8Pwz316+EeLjZO0rNCBK3aYBOP8LAEU+7UhFVR/Bc3bdh2L9tq09lpOvVnGnT1zWulKT2i8lwJzxa3OgtjBdWYC29yPur91W0h1KeCspJx3aT3HAwmyOGl/cxQzQxK0cxIVu0UYwWBLjqqgqefu7yKnHGAi32ZsyzYgypozg55RQ9mx92ph8vKvl1tGSHdS3MTshdtBZSVODcSEgEcxnGPcTUjOWyq8y1xK+uNybpb02QjElwMerGwZcFQ2SxwFGCCc4xmp7uPwuu7TaNu91DG8JEoYqwlVSYm0hwQMc+/BGe/pXHgNLrur13YvN2UeGclmI1ENknmekY+VYvhDe3DbZOpnLOs5uMknOAeb+Yk0jn0zirOUqa8kEkRrfa1J2peRxJkmd1REXqS2AqqPPlgVmG4M7TEXadjGTjPZiVe0+X3c+Wqs5u7Gh3qm145S3JXP5wRsfHGo/Csrc39lFtuSXt9ovdq7AwpCHVgE+4qgamj0cx7s+dHNqkvIUUxJGVJVgQwJBBGCCDggg9CDXGpHxDvo5to3EsUbxq5QlZUMbhtChsoeYy2T8ajlbk7VmDFKUqgV8Ir7SgJDvdvvNtHsO2SNOxVlXswwyG05zqJ5+qOmO+vXsniXdW9jJZBY3idZEBcMXRZAQwUhgMZJIyDzPhyqJ0rHYjVUWzL7sb0z2E3bW7AEjSysNSOM5ww5d/PIII8ak20+MNzJDJFDbwWva57R4VIds8ic9xI7+Z8CKgVKOEW7aFszG6u9c+z5u1tyMkaWRhlHHXDAYPXmCCCPnUqHGq6WXXDbWsSnJdFjOJGP45GBDMRzx7+eeVV7XOGBnOlFZm8FUsfkOdHCL4tC2eyLbkqXX2qNuzm7RpQV6AsxJGDnK8yMHOQcGps3G655stparOV0mcI2vHuJ/YSR5VBW2POOZt5h/7T/SvJRxjLmLaMtsneWaC8W8yJJlZ3JkyQzOrAlsEH8RPIiureHbj3lzLcSKqvIQSEyFGFC8sknoB31jqVaV2QkO199prixt7J0jEVvp0sobWdKMg1Ekjox6AVm7fjBciCKKW2tp2hA7OWaMuykDAbGcFgMcxjpUDpU2I+RbZJd6t/Z9oRwJcpGWhziRQyu2oANqGdPPAPIDmK69s77zXNlbWbpGI7bRoZQ2s6UKDUSSOh7gKj1KbCQskM++0z7OTZ5SPsUbUGAbtM62fmc6erHur17pcSLiwieEJHPA+SYpgSoJ64I7j3g5Hu51E6U2FVCya3/Fi6lt7i3aKBYZgVCojIIlwBpjAOB48weZ8MAeDdLf8AuLBZI4xHLDJkvDMpZCSMEjGMEjAPUHHMVGaU2I1VC2TLbnE+ee2a2ht7e0gf7626aS+eoJ6AHHPAyemccqxu6O+9xs52aAqyvgPHICUbGcHkQQwyeYPfzzUfpTYjVULJpvBxTuLi3a2jghtYX++sClS2eoJ6AHvwOfeccqhdKVVFLkS7MhsLb89nMJraQo45eIYHqrKeTKeXLyB6gGp76ervT/itt2mMa8Sf8Or9marKlRwjLmi20e/bm3ZryZpriQvI2BnoAB0VQOSqPAeJ7yayVzvtM+zo9nlI+yjbUGAbtM62bmc6cZY91R6u37I+jX2b6OmvSdPXGNXTryq0uBLPbu7vFNZTrPbsFdcggjKsD1Vh3qeXyBGCKmEnGq67VZIra1iOcyaUbMx0kDtGyGIGcgZ6gcyOVV7So4RfFottGTut4pnvGvFIjmaQygp0Vs55A55eRzUz9N1z977Jadvp09vobVj3Z+OM48qrmlHCL5oWzvvr55pHllcvI5LMx6kn/rp3V0UpWRBSlKAVyjTJAHUkAZIA5nHMnkK40oDK7R3WuoLlLaWErO+jQmVbVrOlcFSV5nl17q9MO416901otuTOgDOgdCEBAILODpHIjv76tbdqWG8t7Hak7DXs6OdJ89WMaeoT54Ov3vUT3HtXvjtW7kluCcFpLa1fQ8/aazoJ70ABUADPP4HTvHT+hlREd4tzbux0G6gKK/JWDK6k9cakJAOOeDXus+Ge0ZezKWhKyIJFbXGF0sAVJbVgE55KeflyNTTf+DTsCzAtWtQLjlC7tIyArPjUz+tk8mwQMasYFeLiVduttsEK7KBBG/IkesEgAb3juPmaKcnVfUUiu9q7KltpXhnjMcifeU47xkEEciCOeRyqW8F/ytD+hN+7NenjkP8AvU/zMX9r15uDH5Wh/Qm/dmrJ3jv6DxJ9fbY3hF7IsNsrW4mYIXSMKY9ZCktqDY09/WoTxkSGTamm1AaQqiyhOeZSxAHLq+koD8O/NSbbWxd4jeTtbSyLCZZDFmeLQFLnR6hJOnGOWPhXZxIvbeHauyZJCnbIytcsvLC6k0M3uPaEZ54HurTF01VcvD/ZXyI2vB3BSGbadtFeSLqW2ILHyGrIOeR6KehxmsLu7w8mub+WxkcQSxK7MSuseqUHLBGQQ4YHw99WnvDYTHaaNDsaCfV2TpePIyhSijBcqDpKleWAcjTjNY3c+/km3kuWmSJZFt2RxC5kTKNCPvEAk9x5ciMd1ZLJKn/ApED3i4dfZUiC3kU908qwm1iwzqzAkAnV7hzUcyKzCcGgCkU21LaK7cZW3+8TnoM6gT8F8cZrC7ubVSLbqzTkBRdTamboNbSKGJ7gGYHPlUq3s4eX822jNFGTFJJFIs4ZdKBQmc88grp5ADnyxWTk1wbJSIDNubdLfCxMf98FgoAPqkEatYb8zTls+APLIxUrk4PZLwwbTtpbuNdT24Gk+YDaic8x1UdRnFS6+3itzvPANS+rA1uWyMCRi7Bc+OCE97YrtgsbpNozvBsS2RlaVxdyTOiuGJ56gG9dgxyMcuecVi8kuhaRWe5vDuXaAu9Egikt9I0OpyzNr9UnI0c0wSQevlWRn4UareWWz2hBePDntYohzGASQrZOo8jjIGcHHPlUr4YSNdPt4gojTEc0YsgL/aBlW5ZXJznHSujhNu5cbOe9uL6M28McWk6yMNpbUSuOoABGeh1cqryO3x8uASRCN19w/tVtJdz3UdpaxtoMsilyTy5BQRyywGc9T0rjvVuMLSGK4hvIrqCU4V4/UYHn1Qk8sgjIPIjBxUt4a3t9FYTyW8EF5bdodVrqbtwTgNpGkrgrhsHOccuea58Rd37R9li9Fj/B9yXVREQEL5bBBRcD7uXBwD6vPlV23tUSuBHtk8MtVtFc3t/DZRzY7ISjUzAjIJGpQARz6nkQTisZvVuDcWVxFAcTdvjsWjBxJkhcAHo2SOX8oc6nvELYc207PZk9hGZkWMqUQrlSwj7iR0KFT4ECsLFu+NkbU2a93dpIWIZ155hBXQCxJI0hm5HlyQnupGb5358CtH1ODQBSKbaltFdOMrb/AHic9BnUCfgp78ZqIXW6NzHeiydAJyyqPW9Q6uYcN+ZjnnyPLIxU/wB7+Hl/PtkzRRlopZIpFmDLpQKEBzzyCunkAOfLFd++lvbbR3ht7Zn9RY+zlKkDLL2kvZhvHmqnvGSOoqRyPzvh+CNGKj4No7vBHta3e7RctBoPLp1OokdRn1eWelRfdncS4vbmS3XTH2Jbtnf7selipzjqcggDyPQDNXHuns5oNpTRRbJitbaMOBckFpZemnTIx5hhkkDOMcyDUf3IYST7wWgYLPO9xoB5Zy0yH+qWU+5qiySplpEU2lwvAtpbix2hDerDkyrGullAGSRhmBwOfdkA4z0qUbJ2P9p3Yij7aOFRK7PJK2lEVblySfHwA7yRUUteF12trdTXT/Y0hGdMnrCTAPTQ2OuADzyW5Vm5mP8A2Sj85uf+tMasndK74hEd3r4dG0to7uG7jurdyF1xrpwTkDllgRkEdcg8sV2bD4bdpapdXl7FZQyHERlGpn64OMqADgkcycDOMc6z0v8A5SX+f/8A1GpDtCQXGytmyW+zY9oqkaoyFiGiYRqpwq9fWUg+HLuNHOVV9RRWW8HD25tbmCAFZvtJAgkQ+pJkgd/3cZBPUYIOTWe9EsXam2O2LcXgGTD2bYzp1Y16s/d5/dzjnisrvtc3aybKt2jtLORHV7fROziPACqsgZfVXVhe8EqR0BNSpu2ublbXamxI5sgD7XCNUIGnOQzgMmDyxqznoOlR5JUuIpFBX1k0MrxvjUjFTpIZcg45MORHnXRWb312XDbX9zDbNmKN8Lz1Y9UFlz36WLL+rWEr0p2rMBSlKAUpSgO+K/lVHjWV1jf76K7BG/SUHDfEVy2ftOaBtcE0kT4xqjdkOPDK4yPKvNSlA9c+2J3Vle4ldWbWytK7KzfnMCcFuQ5nnyrhcbQlkCCSWRxGNKB3Zgg5ckBPqjkOQ8BXnpSkDvvL+SZtc0ryNgDVI7O2B0GWJOK+Wl7JEweKR43GQGjZkYZ6+suDXTSlAyp3rvfbrr/WZf8AmrGSyliWZizHmSxJJ8yTzJrjSiSQMnb70XkcfZR3k6R4wEWZwoHgADyHkK8lltCWFtcMrxNgjVG7I2DzIypBxkD5V56UpA+u5JJJJJJJJ5kk9ST3mslBvReJH2SXk6x4xoWZwoHgADyHkKxlKUBWUn3pvHj7J7ydo8Y0NM5UjwIJ5jyNYulKQJ3w53strO22lHcOVa4jVYwEZwSEmByVHq83XrUTutv3MsSxS3MzxrjCPK7KMdPVJxy7q8FKx2VbZbPVs7as1uxaCaSJjyJjdkJHgdJ5j3192ltie4YNcTyTEcgZHZ8e7UeXwryUrKlzIe/Zu37m3BFvcyxBuojkZAfMgHGfOvLc3TyMXkdnduZZ2LMfex5muqlKQMnb70XkcfZR3k6R4xoWZwoHgADyHkKxySEEEEgg5BBwQRzBBHQ57640pSBlLjem8kKM95cMyZKEzSZXIwSpzyOCRkdxNeL7fL2na9q/a51dprbtM+OvOrPnmuilKQMhtLeG6uAFuLqaVRzAkkZwD44JxnzroO0pey7HtpOyzns+0bs85znRnTnPPp1rzUpSB6f4Sl7Lse2k7LOez7RuzznOdGdOc8+nWu3Zu3bi3z9nuJYdXXs5GQH3gHBNeGlKQO27u3lcvLI0jt1Z2LsfeWyTWRTe29EfZi9uAmMaRPJjHh16eVYmlKQFKUoBSlKAUpSgFKUoBSlKAUpSgFKUoBSlKAUpSgFKUoBSlKAUpSgFKUoBSlKAUpSgFKUoBSlKAUpSgFKUoBSlKA//2Q=="/>
          <p:cNvSpPr>
            <a:spLocks noChangeAspect="1" noChangeArrowheads="1"/>
          </p:cNvSpPr>
          <p:nvPr/>
        </p:nvSpPr>
        <p:spPr bwMode="auto">
          <a:xfrm>
            <a:off x="0" y="-841375"/>
            <a:ext cx="2619375" cy="1743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370" name="AutoShape 10" descr="data:image/jpeg;base64,/9j/4AAQSkZJRgABAQAAAQABAAD/2wCEAAkGBhERERUSERQUFBQUGB4aGBcYGCIcHhsaHRwfHB0bGSEXJyYfGh8mHx8YIi8hIygpLC0uGyAxNTAqNScrLikBCQoKDQwOGg8PGiskHCQ1LCwtLy8pNC0sKS0sKi4sLCwtLCwvLC4sLCksNDUpLSwsLSwsNCwsNSopLSwsKSw0Nf/AABEIAGkAgAMBIgACEQEDEQH/xAAcAAACAgMBAQAAAAAAAAAAAAAGBwAEAgMFAQj/xABFEAACAQEFAwYLBgMHBQAAAAABAgMRAAQFEiEGEzEHIkFRYZIXRFJTcYGDkcPS0wgUIzJUlDNCYhVyobGy0fEWJDSC4f/EABoBAQADAQEBAAAAAAAAAAAAAAABAgQDBQb/xAAvEQABAgQDBQgCAwAAAAAAAAABAAIDERIhBBNRIjEyQdEUM1JhcYGRoQWxFSM0/9oADAMBAAIRAxEAPwBvbRbRQXGEzzkha0AAqzMeCqOk8fdYDblnkJ5tx5vRmvAU+sBDT3m1Tl5lI+5gHSspp2jdAH/E++yoF6e3J7iDZexhMHDfDD3Cc04fDLN+hX9yPp288Ms36Ff3I+nZRzPKho6spPlAj/O3qNKVLBWKjiwUkD0nhalTlq7FB8P2eqbfhlm/Qr+5H07TwyzfoV/cj6dk/wDfG67XY7he2TeLDMyeWI2K+8CllT0OCgDeB8nqmn4ZZv0K/uR9O08Ms36Ff3I+nZP/AHtrb4kncVVHYdYUke8WVOTsUHw/Z6ps+GWb9Cv7kfTtPDLN+hX9yPp2UczyoaOrKepgR/nbX98ayp6dhg+H7PVOHwyzfoV/cj6dvPDLN+hX9yPp2ViYfeym8EExTyxE5X3gUtS+9tZU9BgoB3AfJ6pweGWb9CP3I+naeGWb9Cv7kfTspbos8rZYkeRupFLH3LU29vaTxNllR426nUqfc1DZU9OxQJykPk9U2hyzSfzXHTppeATTsBQV99jzZzaKG/QCeAnKTQgijKw4qw6Db5i+9tZscg0zH74CdKxGnad4CfWAvutdjjO6y4vBw2Qy9olJa+XzxP23wrKzDv40f99f9Qs0+XzxP23wrKzDv40f99f9QtD962YL/OPf9lfQvKFsguI3YqtN/Fzoj29KnsalPSAeiwdshEy7P35WBVlaYEHQghVBBHXbpcom1L4fiN0mWpQxssi+UhcV9Y4jtHbbv7S7hsLvc13ylJ4mkzLwYlQM3poBX/e1jea8xhe2Gxp3EgjyvcJd8kWy0Eglv16CtHBooYVXMFzM7DpyrSnpPVazeuXWbfExXePcA6Bi2cjrqDlUnqymnbbZyOYlFLBecOkOUy5mXrZWTI4HaKA+vssNXvkmxNJjEsOda0EoZQhHWamq+ilfTat5WW0iG6M/O9p6In5SMHu18uCYtdlyMaGTSmZWOU5qfzK3T0ivHS3Y5Or1PHgRe7R72ZWkKIf5jvOGhHRXptQ26MeG4NHh2cNLIADTpGbO7dgroP8Am1zYFryMAY3MVvGaTdjTjvP6+bwrxtI3rO6ZgDSq09Fa2jeS84LPJiUCQSoGKCvAgjIVqSVJOlK6+uwpySbMwMk2IXoBkgqEBFQCq5ncjpoCAO2vZYxua3yXC70MZVFIVyNFrlCVBOSq1DcKa8LDfI/f4p7pecOkbK0mYjrKugVqdZUivrHVZzRpLYLwNeW6Xkq145dbxvSY7vFua6KxbOR2sDlB/wDU07bD20OIx4viMQu8Qh3pRCSBmLE853poaa+kL229vPJRiazGJYc4rQSBlyEddSaj0EVtnfMBkwO/3SSZlkAKyEp1A0kWh10BNDwPvpBnzWxjcO0/1SqkZXRztPtXBgUcdzuUKmQrmJbhThmfLQuxNekU9wtNldsIccSS5X6FA+UspWtCOBKZqlHFQeJr/hapym7ES39o79caTBowGVSKkcVdakA6GhHHS05MNhZrlI99voEIRCFViKgHVmalQAAOHG03n5LHKDkVz2/W80rcdwprreZbuxqYnK16wOB9YofXZm8gfjnsfi2XG1OKi9XyedfyySEr/d4LXtoBZjcgfjnsfi2hu9bMXPsxq32/YU5fPE/bfCspo5CpDDQggj0jWzw5XXw0fdv7Qa8r/E3e4CnzebNnB/opTtsu99s35zE+7H8tuuS91wFkw2OgwoQY43HVcXHtprzfWVrzJvCgIU5QKAmp/KBbbddr75HdmuiSkQMCChAOjcQCRUD0G3V32zfnMT7sfy2m+2b85ifdj+WzIiaLr/IYSUuXohSGZkYMjFWU1DA0IPWCOFiuLlWxVUyfeK/1GNC3vI19Npvtm/OYn3Y/ltN9s35zE+7H8tmRE0R2Pwj+K/shm/4hLO5kmdpHbizGp/47LdjBtvL/AHSIQ3ebJGCSBkU6k1OrAnja9vtm/OYn3Y/ltN9s35zEu7H8tmRE0Q/kMI4SO70XNxrba/XxMl4nZ08kAKD6QoFfXbkXa8vGweNmR1NQymhB6wRYp32zfnMT7sfy2m+2b85ifdj+WzIiaKW/kcK0SG70UTlXxUJl34P9RjQt76f42Gb/AIhLO5kmdpHbizGp/wCOyxNvtm/OYn3Y/ltN9s35zE+7H8tmRE0VW4/Bsu23subgW21+uQy3eZlTyCAy+oNWnqpb3Hdt79fVyXiYsnkKAq+sKBX11t0d9s35zE+7H8tpvtm/OYn3Y/lsyImidvwdVXP0QjZucgfjnsfi2Ed9s35zE+7H8tmJyRPhp+8/2e15b+HvN+FHnMuXIB/XWvZZlPbchc8TjoMWEWNNz1Q99orxL2/wbJqzl+0V4l7f4Nk1b0oHAF85F4ipa1dsMkdHdRoihjXpBYLzevU2q2I8E2vN3i3REjCp1D0yrQ0EfkHNqTrwtXEvjNZOE2Z0nK3NWgthudKIZBDrKQaHQjiDby2UspZizEkk1JOpJPEm2NtA81yKuDCpd3vcvNzZafzVK56040y61tTsTLtowu24/Erkpn3nOz10ofIy6Ze2wzbNh3xnVZrZXtecxqu0ZsMSoM9V6qkkACpPAWv3vApooo5WXmyBiKcVCNkbOP5edprajFKysGUlWUggjiCDUEdoNjTaXlKe93U3YCZAMgDGWpdcv4gn0/FJcZlOlKn0W7kmYkuQlK6CbZRxMxooLE9AFTpr0dlsbW8IxBrvPHKrSLkYEmNsj5f5gra5SRUV7bWVQs8UwWW7kbwaMiOGXUUkXOoJ6GK607DajYt222+bEVRcrxqrMSmeqEVO6OXziqcpbpsJWq2crqzpTspZy/Z18d9h8ayas5fs6+O+w+NbnH4CrQuIKfaK8S9v8GyciiZmCqCzE0AAqSeoAcbOP7RXiXt/g2V2y+IJd75d5pKhIpUdqCpoDU0HTZB7sKYnGqceHTMcqxuWLFQApJzL+ZadY0qOi2xMFvJZlEEpZKZgEYkV1FQBUVofdY7u23d0Mt1mfOsged7zzSVLyQpEHUKQTmyBmAI1JtzbpjV0AvUf3h4RLJd3SSGJ6/hCTMFDyFlPOFCzkV6ha1TtEpbqhKPDZmVnWOQotczBSQKamp4CnbbJ8JnAUmKUCQgIShoxOoC6ak9FLG2I7YXS83e9qfwnmvUs6I0bto0aqKGN1CuSCTmDLrwtsO3d2O4HOTcy3F2IUneLAgWQEEkKUOqlaZhx6DZU7RRS3VAEN0d2yIjM2vNUEnTjoNdLex3KRlDKjlSwQEKSCx4KCOnssYYJtDc8PmnvEcks8j5RGUTdFQXzvq+foVF4ah24W6WF7b3GB92okN1e+NOVy0KLSJ4yvakiMtOla9dhceQQMGqARhM+QybqXItatkNBQ0NTSgodDaLhM5RZBFIY3bKr5DlZiaAA0oTXSlju4bZ3RNzKZZqwS3pzAqaTLM5KqzE5QpFM1QbUrhtNdVu9zEzmSa7TQlCkbKY4klzyJIc2WYdKUAINdetU7RTQ3VBt7uUkRCyo8ZIqA6lTThXX0G2yXCp1jWVopFjf8rlCFPoJFDbr7cYlBeL00t3YMrlmNEdCCzs3O3jvU68Vyr1AW7WL7V3Z0vMiSys17jhQXcoQsO7KEmtcpAyELlFaMa0tNRtZRSJm6EJMGvCsqNDKGeuVSjAtTjQU1p2WxGEz5zHuZd4BUpkOanXSladtmBfdvbpNeFkq8Sia9k0Vmqs8WRJaEkhuhlBA0BAGtqlx2suiOkTSySJHdJIDNJGxzs8mcDKjhwijQc8H0Wip2imhuqApYmUlWBVgaEEUIPUQeFnH9nXx32HxrKPE2QzSGMgoWJUgFRTsDlmHrYnts3Ps6+O+w+NasbuykPjU+0V4l7f4NlNg+GNeZ44FZVaVgil6hcx0FaAnU0HDps2vtEqf+y9t8H/7ZPRF0YMtQykEEdBBqCPXZB7sJE413MM2HvExhXNHGZt4fxGK5FibKzyac1S1VHGpBttufJ9e5FDDIK3n7sykmqOCFLMAPyBmVaiurDTW1i+col6eWWVY4Y3lRY9EDBEDF2VVkzLz3OZqg68LboeUy9LeEvAiizKzs4ocsjSLEGLDo1iR9ODWnbSTFytm9jZr9vN28a7t405wc1aQsF/ho1BVDVmoBprbcmwcxF3/ABIw16KhFpIRznMYzOqGIaqTTNWnAGoths1tdLct5kjV88kcmrMtGiLlfyEVFXNQdDS1j/riWt2YwrnurKUIZgpyyNJQoDl4sRXiBS0mudkAbK6wm2DkSryTwJCsauZiJKc9mRFyFN7mJR9MvAE2wvuws0McskkkYETleaJHz0RZAymNCoVldSGcrx6KG207bSuuS8QpOjRokgZmDPu2Zo2LKcwZQzLXpXQ2xv22ss8ckcsSkSOXGRmQLWNYlUBTRlVUWgavDts20kxW35LryHy72EgZw7KJDlKIsjDKEzOcrqRuww48KW5LbL5Yd9JeIUVi4hBEmabdmhKgISoroC+XXTS1mTbKaS+fe5kMhXVIxLIgjICisZQ1X8vRxqbe3/bFrwrC83aKVs0jxsCyGMymrAZDzlDc4BuB6dTUK+abC1YnsVLCkh3kUkkBRZokLF4y5ooNVCvrRTkJoSBbbe9gLxFOYZHhVUiMry5iY1QNkapAJLB+ZlUE5tLWhygyCQyi7QiWR0kmerfitGcy1WtEGcK5C8SB0Ww8IN5dQl4jinUiRXqgTOkhVmU7kLTnoHDDWpPGto20kxaMP2CnvDxC7vHKk0rRLIqyBQUVWJfMgKDnACo4g2kGwczm7KJI816ClAVkoAylhmbJkJoDzVYtXotnh228t3eE3eJY0gleVY87kMXVVIck1YDLX0k2ry7UFxAJIAwu6qg/FkUMEBA0U0Vta5hrpadtJMXHxK5CGVow4fKaZgrL6ssgVgRwoQLNz7O3jvsPjWV20WMyX28NO6hSwUUBJ0UBRVmqzGg1Y6k2aX2dh/5vsfjWpG7szRnGmNttsdFid23LsUZTmjkAqVYacOkEVBFlY3IjiINA9yYdBLSAn0gIae82edpbG2I5okFpLQUi/AniXlXHvyfTtPAniXlXHvyfTs9LS1s96igJF+BPEvKuPfk+naeBPEvKuPfk+nZ6Wlme9KAkX4E8S8q49+T6dp4E8S8q49+T6dnpaWZ70oCRfgTxLyrj35Pp2ngTxLyrj35Pp2elpZnvSgJF+BPEvKuPfk+naeBPEvKuPfk+nZ6Wlme9KAkX4E8S8q49+T6dp4E8S8q49+T6dnpaWZ70oCRqciGIkgNJclHSQ0jEegFAD7xZo7E7GxYZd9zGS7M2aSQihZuHDoAGgH+5sQ2lquiOcJFSGgL/2Q=="/>
          <p:cNvSpPr>
            <a:spLocks noChangeAspect="1" noChangeArrowheads="1"/>
          </p:cNvSpPr>
          <p:nvPr/>
        </p:nvSpPr>
        <p:spPr bwMode="auto">
          <a:xfrm>
            <a:off x="0" y="-490538"/>
            <a:ext cx="1219200" cy="1000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376" name="AutoShape 16" descr="data:image/jpeg;base64,/9j/4AAQSkZJRgABAQAAAQABAAD/2wCEAAkGBhAQDxAPDw8PDw8PEA8NDQ0PDw8PDw0PFBAVFBQQFBIXHCYeFxkkGRQUHy8hIycpLCwsFR4yNTAqNSorLCkBCQoKDgwOGg8PGikcHyQpLikpKS8pLCkuNSopKSkpLykpLSwpLCosLy8sKSkpKSwsKSwsLyksLDQsKSwsKSwpLP/AABEIAOEA4AMBIgACEQEDEQH/xAAbAAABBQEBAAAAAAAAAAAAAAADAAECBAYFB//EAEUQAAIBAQQECgUKBAcBAQAAAAABAgMEBhESITFRsQUTIjI0QWFxgZEjUqGywQcUM0JTYnJzg7NDwuHwJGOCkqLR0pMW/8QAGwEAAgMBAQEAAAAAAAAAAAAAAQIDBAUABgf/xAA1EQACAQMCBAQDBgYDAAAAAAAAAQIDBBESMQUhQcEyUXGBMzSxE2GRodHhFCIjUoKSQnLw/9oADAMBAAIRAxEAPwDh2Cq5PI+rVJ9XYzpKx7X7DlWBc59qR1bPX6n4M8xUwpcj6U845ElY1tfsJfNY9vmFEQkepg1Zo9vmP83j2+YQcANTB/N47PaPxEdntYQWAAamQ4iOz2sdUY7N4RIfAUGWD4lbN4/FLZvCJDpAyDUwfFLZvFxa2BcBsAZBkgoonFIbASR2o4IorYEjFbASZKLHjIRh4047CapR2bwUZBIyJ4yRE8hFQjs9rH+bR2e1jRkEUiZYEeSPzWOx+Yvmke3zCJkhsITUwHzSPb5j/Nl2hjrcAcCOvPNLFUovlP136i+I8Kep4SI6lZU4uUmNwFdZ1lxsnlguYmsc729w/DE1QxUpRwWua1PsXad7hjhqFGGSLUYxWVuPshFbTzjh/hCVZxk9EU2ow6ksPayW4cKUdMdypaKrc1Nc+UfIytg5r/F8EXEirYeb4v4FtIz6niZ6hbFijV6n4MOU0HpVOp+BFkjkvIMhxkSQCNiJJCSJJCtiCSJYCSJqIjYuSKRLKOkPgLkGSOUbAJgNlBk7INxGyhGhsAZOyRSHQ+A2B2Qk4smmDRJEsZCsNFhIsFELEsxkQsLEkQiXeDuD516ipwWvTKXVGPXJlmCcnhEM5KKy9g3A/BMrRUyrFQWmpP1VsXazvcL8M07NT4qloUVl5Ot/dXbtZX4U4WpWSlxFHXpUpJ8qUuvTvfVqRi7TaJTlmk9PUupLYixOqqK0R36so06MrqWufKK2XcnbLZKrLNL/AEx6oo59u5q71uZZK9u5nijObb3NqmlFpI4Fg5niy2irYOZ4veWkCp4mX+hNE0iMQkUQsRhacuoKkBig0GLqIpIkkTSGiiaQjZG2OkSSEkSSFyI2LAdIdIlgLkXJHAWUngLAGQZB5RsAmA2ANQcg8BsAjQ2B2oOSCRJIfAdIZM5snFBYIHFFijScmoxTbbwSWtt9Rbp8yGTwGslllUnGEFjKTwS+L7DtW7hGFjpuhRearL6aqut7FsS/vTiVq9rjZIOlTalaJrCtUWlU19nF73/az05NvF6WXXU+yWmPi6/d9xTVN3EtUvD0Xn9/p5EatVyeMni2QHwEVMmkuQ2BXt3Mfet5ZK9u+jfet43QaO6OBYOYu97y2kVbDzF47y0gVPEy70CRQSKIxQWKIJMRkooIkRigiRC2QtkohEiKQSIuojY6RNIZImkI2RtiSHSHSJJAyKNgLAlgPgLkGSGA2UJgNgdk7IJxI4BWhsDsjZIYCSJYCSGTOJwidHj/AJvFqPSJLCUvsIv6q+/t2atpTpVcmlc/qfqdq+9u79QGXIVNC5bkEo/aPD2+v7DN4kGSFgcmTkGhieBFkiCRK9u+jfhvRYK9t+jl4b0PkkhujhWHmR8d7LUCrYeZHx3stwOqeJlxhYoLFA4l/gzg2paKipUo5pPX1KK65SfUivhyeEQ1JKKcm8IFFHa4OupaqyTVPJF/XqvIvBa35G04CulRsyUmlVra3UktEX9yPV36zumvQ4VlZqv2R5u44xzxRXu/0MZZvk8f8Sv4U4fFv4FyFwKHXVrPucF/Kda2Xis1J4TrRxWuMcZy8o44HOnfqzLVGtL/AExW+RNKjYUuUsfjkqKtfVeaz+GAc7h0cOTVqp7Xka8sEZPhGwOhVnSk03B4ZloxTSaeHczW/wD7uh9lW8qf/oyvCdu4+tOq1lzvRHYkkkvJGXxB2mhfY4znp5F6y/idT+2zjHXzKyQ6GC0aMpyjCKxlJqMUutsx1zeEabeObGp03JqMU5SehRSbbfcd2xXOrz0zcaS2PlS8lo9ppOBOA4WeHVKo1y6nX+FbEdCtXjBOU5KMVrlJpLzPR23CYKOqu/boYNfiUnLTS/EztO49P61ao/wqMf8AslO5FLDk1aifbkkvLBFmve+zR0Jzn+CGjzlgV3fej9nV/wCH/omceHR5PT+JGpXsufMyVusjpVJ0pYNwlhitT60/IPwJwT85q8XmyJRc5NLF4JpYLzA8IWt1qs6rWGeWbDXgtSXkjr3K6TL8qXvRMKhCnUuVDeLf5GxWnOFu5f8ALH5nQq3FpZeTVqKXU5KLjj2pJGPcMHhs0Hq7PK63Ol+J7zQ4rb06Ol01jOexT4dXqVdSm87A2RZJoYyEzXIiHwNNda7mdqvWXIWmlB/XfrP7u/fdt6Uq09MSGvXjRhqkPwDdBVIKpaM0VLTCmnlbXrSfV3EbwXShRpSrUpvCGDlCbTxTaXJl46mbSUkk22kkm23oSW08/vNeF2iXFwbVGL0f5kvWfZsX9rbuKVChSw1z6eZj2te4uK2U8Lr5Y8jPsr236OXhvRZZWt30cvDejHPSw3RwrDzI+O9lyBTsXMj472XYBqbsuMsUablJRim5SajGK1tt4JI9au1wDGyUVHQ6s8JVp7Zequxf1Mb8nnBfGWiVaSxjQSy/mSxS8km/I9JNXhtukvtXv0PKcZum5/Yx2W/qV7fb6dCnKpUlljHzb6opdbPPeGb01rQ3FN0qWpU4vTJfffX3ahXt4bdoruEX6Ki3CCWqUlolP4LsXacWJQ4hfSnJ04PCX5k9hYRhFVKizJ/kTSCJEEERiM1WOiQyJIjYgkaW5ViUqs6rX0aUY/iljp8k/MzRuLkwws8n61WXsjFGlwqmp3Kz05mfxCemg8deR3qk1FOTeCSbb2JLFnnXC/C07RUcm2oJvi4dUV/32m0vLVy2Sq11pQ/3SUXvPPTQ41XknGktsZZS4XSTTqP0QhCEecNoR37lL/ES/Kl70TgGguX0iX5UveiXuH/Mw9SrefAl6G1Z5ZW50vxPeeps8sq86Xe95s8b2h79jN4TvP27gxsCR1OAOApWmeLxVKL5cvWfqLt3GHRpyqyUI82zaqVI04uUtg12rvOvLjKi9DF6vtZLq7tvkbtJJYLQloS1JIjSpRhFRilGMUlFLUkuoyd67x67PRl2Vpp/8F8fLaeqhGnY0cvf6s85KVS+q4W30RWvTePjW6FJ+iT5cl/Fa6l93eZpjsZmHUrSrS1SPR0KMaMFCJCRWt30cu5b0WZFW3fRy7lvQEW4bo4lh5kfHey5Ap2HmR8d5dpoNTxMts9T+T6yZLEp4aas51H3J5F7vtOtw/beJstaotDjBqP4pcmPtaBXWp5bFZl/kwl4y0veUL+1MLHh61WnF92mXwPQt/ZWuV0j2PCv+td8+su551ELEHEIjx0j17JoIiESaIpEbJIciiREKObu5nRf1J/AwiN3cvov6k/gbHBvmfZ9jL4n8H3DXs6JU76f7kTAo317OiVO+n+5E4N3btRrw42q5KDbUIxeDlhrbezEtcTt517pQhvp7sr2NaNG3cp+fZGfEaK8F2Y0YcbScnFNKcJPFpN4Jp9+BnMTFuLedvPRPc1KNaNaOqBI71y+ky/Kl70TgYnfuX0mX5UveiTcP+Zh6kV58CXobZnllXnS/E956mzzWyWGVasqUdcpSxb1RSbbZt8Zi5OnFbtvsZnC5KOtvbl3CcD8ETtNTKtEFpqT9VbF2s9BstlhShGEFljFYJfHvB8H8HwoU1TgtC1t65Prk+05l5OH+IjxdN+mkv8A5x9Z9uwtW9CnY0nOe/X9EV61ad5UUIbdF3ZWvReLi06FF+kawqTX8NbF97cYlk5Sbbbbbelt6W3tIswbi5lcT1S26I37a3jQhpW/VkSLJMixIlpEWVLd9HLuW9FpsqW9+jl4b0TImhujkWPmLx3lyBTsnMX99ZcgGpuy1I9mu3LGx2Z/5FL3Ucv5QF/hI9laHuyRauVaM9gobYqVN/6ZtL2YCvlZ89iq4a4Zan+2Sb9mJ6Kp/PavH9vY8LT/AKd4s9JdzzOISIOISJ42R7BhIk0QRNEciJmvudwVRqUp1KlOM5cY4LOsySUYvQno6y5eXgehGzTqRpQhOGVxlCKj9ZJp4a9Y1xujz/Nl7kC9ejodbuj78T1NKjTdhnSvC+h5irUn/F7vxHnZu7l9F/Un8DBm8uX0X9SfwMng3zPs+xo8T+D7hr2dEqd9P9yJyrsXgpU6fE1ZKGVtwk+a03jg31PFs6t7OiVO+n+5EwBb4jcztrtTh/b3ZWsqEa9u4y/u7I1l5rw0p0nRpSU3NrNJc2MU8cMet6EZMQjGubqdzPXM07e3jQjpiI0Fyuky/Kl70TPnfuV0mX5UveiScP8AmYeol58CXobdnm1ht7oV1ViscspJx9aLeDR6Szyyo+U+97zb4zNwdOUd032MzhkVLXF7NLuemWK2QrQjUpvGMvNPrT7TjXnu/wAcuOpL0sVyo/aRX8y/oZzgThqVmnjpdOWHGQ/mXajf2evGpFTg1KMljGS1NFqhWp39Fwnv1XdFerSqWdVSjt0/RnlTIs2N6ruY42ijHla6sF9b76W3b/eOOMCvbyt56ZezPQW1eNeGqPuhmQZJg5MRFpEZFS3v0cvDei1JlO3v0cu74oliTw8SOZZOYvHeXIFKycxeO8uQY892WZbnoXya29ZK1nb0xkq0F2NZZe1LzNnaKKnCUJaYzi4SXY1gzx7gHhV2a0U6yxaTwnFfWg9El8e9I9hoV4zhGcGpRklKMlqaepm7w+qqlLQ919DxnFqDpV9a2lz9/wD3M8htljlRqzpT51OTi+3Y/FYPxIRZvb4XbddcfSWNWCwlFfxYLZ95e3yMFq0PQ1oaetM8/eWzoVGunQ3LS5jcU0+vUIiaYNE0Z7RYZvLjdHn+bL3IF69HQ63dH34lG4vRp/my9yBevR0Ot3R9+J62l8h/g/oeUq/Of5dzzo3dyui/qT+Bg2zeXJ6L+pP4GJwb5n2fY1eKfB9w17eh1O+n+5E8/PQL29Dqd9P9yJ58HjfzC/6r6sXhXwX69kSERHxMU1BzQXK6TL8qXvRM9iaC5PSZflS96Jf4f8zD1Kl58CXobhnldV8qX4nvPVGeU1Xypfie82eN7Q9+xm8J3n7dxsTsXd4fdnnkm26Mnyl9m/WXxRxcRsTEo1ZUpqcNzZq0o1YuEtj1iE1JJppppNNaU09TMbeu7mTG0UVyHpqwX1H66Wzbs3CuvePimqNV+ik+RJ/wm/5dxuGk1tT8U0eqTp39H7/ozzjVSxrfd9UeQtg5M0d6ruOg3VpL0MnpX2Un1fh2eWwzUmeeq0pUpOEj09CrGtBTiRkypbn6OXct6LEmVba/Ry8N6Ohui3Bc0c6yPkrx3luDKdk5q8d5agTT3ZZkWIs1d0b2fN/Q1m3QbxjLW6LevR1x7DJRYWLEp1ZUZaolO4oQrw0T2PbqVWM4qUZKUZLGMotNNbUzl8LXYs9oeaUXCp9pDBSfetTPOuCOH69mfop8l6XTlyoS8OrvWBrbD8ocGkq1KUH1yptTj5PBr2m1G+t68dNVY9djzFTh1xby1Uuf3rf8CvW+T+onyK0JL78ZRfsxGp3BrY8qrSS2pTk/LBHepXysb/jOPZKnUT3E3e6x/bp90Kj+BG7SwfPK/wBv3B/FXy5Yf+v7FrgfguNmpKlFuWlylJ65Set4eC8ireyolY6uL15IrteeJStV+7NHmKpUfVhHIvOX/RleGbw1bU1mwjCLxjTjqT2t9bOur2hTounTeeWEkC2sq9Sqqk1jnltlBM31yei/qT+B5+mae7V5qdnpOlVjPnOcZRSlrw0NY9hi8LqwpV9U3hYZqcRpSqUcQWeZoL3dDqd9P9yJ56maa8N6qVei6NKM3mcW5SSikk09Cxx6jL4h4tWhVrJweVjH1F4dSnTpNTWOf6EsRYjYiMo0B8TQ3I6TL8qXvRM4dK7/AAtGzVuMlFyi4uDUcMVi08Vjr1FyynGFeEpckmV7qDnRlGPN4PSmeTVnypfie821a/NnUW4xqyl1RyqKx7XiYSU8W3tbZrcWr06uhQecZ7FDhlCpT1OaxsPmFmINjORipG1gk5GsulebDLZq0tGqjUfVspt7vLYY9si5F23ryoT1RIa9tGvDTI9jq0ozi4ySlGScZRaxTT6meaXou7KyzzRxdCb5EteR+pL4PrOzd6+0YwVK1OScdEK2DlmWyWGnHt6wV6b4UatGdCjF1M+GNSUXGMUmnjFPS3o7DbualvcUdWcPp5+hi2lK5tq+lRbXXyx5mMkypbn6OXhvQdsrW1+jl4b0Y0N0eqiuZSsnNXjvLMSrY+au97y1ElnuyeQaLCRYGISLIWiJh4smmBTCJkLRG0GTHcwLmMmI0LgMpE0wCkTUiNoDQZSJKQFSJKQjiLgLiPiCzD5hdIuAmIswPMLMdpOwExGzEMw2YZI7BNsi2RciLkMkNglmGzA3IbOSJBwTciLkRciDkSJDJEnIHKQzkQciRIdIdsrW18iXhvQVsr218h+G9EsFzRIkV7HzfF7yyitY+b4ssoefiZKycQiYJE0yNkbCpknUAOYlITSLgMpE1IApElIRxBgOmOpAVIkpCNCuIZSJKQFSHzCaRcBlIfMBzD5gaQYC5hZgWYWY7SDAXMNmB5hOQdIcE3Ii5kHMi5DJBwTciDkRciLkSJDJE85FyBuQ2cdRGSJuRFsbEi2MNgdsrW18h963hytbnyH3reSQ8SGQOxc3xZaKlh5r7/gi0NPxMdkkJzw/vUQlPAhiJgGAmI6kDxEmHB2AykTUgGYkpCNCtB1IdSAqQ+YVxFwHUh8wFSHziaQYD5hZgOYWcGkGA2YWYDnFnO0nYDZhnIFnGzh0nYCuRHMDzDOQyiHARyIORByGch0g4JNkcRsRsQ4CTUhYg8SSkHAR8SvbuZ4oPiVre+R4rcxqfiQwOwvQ12osyqALDZ5PGWpNYLtDuzy7PMeaWoLaIYixH4mWzcLipbAByNiPiLi5bGLI9jOOHxHUiOV7H5CwexgwcTUiSkDw7GIXAMBcw+YEPiDAukLmFmBZhZjtINIXMNmBuQ2Y7SdpC5xswLMLMHSdpCZxswPMLMHSHBPMLEhmGcu0ODsE8R0wWftFxi2hwdgKLEHxq2i45bd52ABkypwi9EV24+z+oTj12lS2VHLB9S0f1Hpw/mTOydenzY/hW4kxCI2BjDCEccxhMYQoRMQhACMxhCCMMxmOIKOGGYhHDEWMIQThERCCcMxmIQxwwwwgoUQzEIZCkWMxxDgGGYhHIB//2Q=="/>
          <p:cNvSpPr>
            <a:spLocks noChangeAspect="1" noChangeArrowheads="1"/>
          </p:cNvSpPr>
          <p:nvPr/>
        </p:nvSpPr>
        <p:spPr bwMode="auto">
          <a:xfrm>
            <a:off x="0" y="-1555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378" name="AutoShape 18" descr="data:image/jpeg;base64,/9j/4AAQSkZJRgABAQAAAQABAAD/2wCEAAkGBhAQDxAPDw8PDw8PEA8NDQ0PDw8PDw0PFBAVFBQQFBIXHCYeFxkkGRQUHy8hIycpLCwsFR4yNTAqNSorLCkBCQoKDgwOGg8PGikcHyQpLikpKS8pLCkuNSopKSkpLykpLSwpLCosLy8sKSkpKSwsKSwsLyksLDQsKSwsKSwpLP/AABEIAOEA4AMBIgACEQEDEQH/xAAbAAABBQEBAAAAAAAAAAAAAAADAAECBAYFB//EAEUQAAIBAQQECgUKBAcBAQAAAAABAgMEBhESITFRsQUTIjI0QWFxgZEjUqGywQcUM0JTYnJzg7NDwuHwJGOCkqLR0pMW/8QAGwEAAgMBAQEAAAAAAAAAAAAAAQIDBAUABgf/xAA1EQACAQMCBAQDBgYDAAAAAAAAAQIDBBESMQUhQcEyUXGBMzSxE2GRodHhFCIjUoKSQnLw/9oADAMBAAIRAxEAPwDh2Cq5PI+rVJ9XYzpKx7X7DlWBc59qR1bPX6n4M8xUwpcj6U845ElY1tfsJfNY9vmFEQkepg1Zo9vmP83j2+YQcANTB/N47PaPxEdntYQWAAamQ4iOz2sdUY7N4RIfAUGWD4lbN4/FLZvCJDpAyDUwfFLZvFxa2BcBsAZBkgoonFIbASR2o4IorYEjFbASZKLHjIRh4047CapR2bwUZBIyJ4yRE8hFQjs9rH+bR2e1jRkEUiZYEeSPzWOx+Yvmke3zCJkhsITUwHzSPb5j/Nl2hjrcAcCOvPNLFUovlP136i+I8Kep4SI6lZU4uUmNwFdZ1lxsnlguYmsc729w/DE1QxUpRwWua1PsXad7hjhqFGGSLUYxWVuPshFbTzjh/hCVZxk9EU2ow6ksPayW4cKUdMdypaKrc1Nc+UfIytg5r/F8EXEirYeb4v4FtIz6niZ6hbFijV6n4MOU0HpVOp+BFkjkvIMhxkSQCNiJJCSJJCtiCSJYCSJqIjYuSKRLKOkPgLkGSOUbAJgNlBk7INxGyhGhsAZOyRSHQ+A2B2Qk4smmDRJEsZCsNFhIsFELEsxkQsLEkQiXeDuD516ipwWvTKXVGPXJlmCcnhEM5KKy9g3A/BMrRUyrFQWmpP1VsXazvcL8M07NT4qloUVl5Ot/dXbtZX4U4WpWSlxFHXpUpJ8qUuvTvfVqRi7TaJTlmk9PUupLYixOqqK0R36so06MrqWufKK2XcnbLZKrLNL/AEx6oo59u5q71uZZK9u5nijObb3NqmlFpI4Fg5niy2irYOZ4veWkCp4mX+hNE0iMQkUQsRhacuoKkBig0GLqIpIkkTSGiiaQjZG2OkSSEkSSFyI2LAdIdIlgLkXJHAWUngLAGQZB5RsAmA2ANQcg8BsAjQ2B2oOSCRJIfAdIZM5snFBYIHFFijScmoxTbbwSWtt9Rbp8yGTwGslllUnGEFjKTwS+L7DtW7hGFjpuhRearL6aqut7FsS/vTiVq9rjZIOlTalaJrCtUWlU19nF73/az05NvF6WXXU+yWmPi6/d9xTVN3EtUvD0Xn9/p5EatVyeMni2QHwEVMmkuQ2BXt3Mfet5ZK9u+jfet43QaO6OBYOYu97y2kVbDzF47y0gVPEy70CRQSKIxQWKIJMRkooIkRigiRC2QtkohEiKQSIuojY6RNIZImkI2RtiSHSHSJJAyKNgLAlgPgLkGSGA2UJgNgdk7IJxI4BWhsDsjZIYCSJYCSGTOJwidHj/AJvFqPSJLCUvsIv6q+/t2atpTpVcmlc/qfqdq+9u79QGXIVNC5bkEo/aPD2+v7DN4kGSFgcmTkGhieBFkiCRK9u+jfhvRYK9t+jl4b0PkkhujhWHmR8d7LUCrYeZHx3stwOqeJlxhYoLFA4l/gzg2paKipUo5pPX1KK65SfUivhyeEQ1JKKcm8IFFHa4OupaqyTVPJF/XqvIvBa35G04CulRsyUmlVra3UktEX9yPV36zumvQ4VlZqv2R5u44xzxRXu/0MZZvk8f8Sv4U4fFv4FyFwKHXVrPucF/Kda2Xis1J4TrRxWuMcZy8o44HOnfqzLVGtL/AExW+RNKjYUuUsfjkqKtfVeaz+GAc7h0cOTVqp7Xka8sEZPhGwOhVnSk03B4ZloxTSaeHczW/wD7uh9lW8qf/oyvCdu4+tOq1lzvRHYkkkvJGXxB2mhfY4znp5F6y/idT+2zjHXzKyQ6GC0aMpyjCKxlJqMUutsx1zeEabeObGp03JqMU5SehRSbbfcd2xXOrz0zcaS2PlS8lo9ppOBOA4WeHVKo1y6nX+FbEdCtXjBOU5KMVrlJpLzPR23CYKOqu/boYNfiUnLTS/EztO49P61ao/wqMf8AslO5FLDk1aifbkkvLBFmve+zR0Jzn+CGjzlgV3fej9nV/wCH/omceHR5PT+JGpXsufMyVusjpVJ0pYNwlhitT60/IPwJwT85q8XmyJRc5NLF4JpYLzA8IWt1qs6rWGeWbDXgtSXkjr3K6TL8qXvRMKhCnUuVDeLf5GxWnOFu5f8ALH5nQq3FpZeTVqKXU5KLjj2pJGPcMHhs0Hq7PK63Ol+J7zQ4rb06Ol01jOexT4dXqVdSm87A2RZJoYyEzXIiHwNNda7mdqvWXIWmlB/XfrP7u/fdt6Uq09MSGvXjRhqkPwDdBVIKpaM0VLTCmnlbXrSfV3EbwXShRpSrUpvCGDlCbTxTaXJl46mbSUkk22kkm23oSW08/vNeF2iXFwbVGL0f5kvWfZsX9rbuKVChSw1z6eZj2te4uK2U8Lr5Y8jPsr236OXhvRZZWt30cvDejHPSw3RwrDzI+O9lyBTsXMj472XYBqbsuMsUablJRim5SajGK1tt4JI9au1wDGyUVHQ6s8JVp7Zequxf1Mb8nnBfGWiVaSxjQSy/mSxS8km/I9JNXhtukvtXv0PKcZum5/Yx2W/qV7fb6dCnKpUlljHzb6opdbPPeGb01rQ3FN0qWpU4vTJfffX3ahXt4bdoruEX6Ki3CCWqUlolP4LsXacWJQ4hfSnJ04PCX5k9hYRhFVKizJ/kTSCJEEERiM1WOiQyJIjYgkaW5ViUqs6rX0aUY/iljp8k/MzRuLkwws8n61WXsjFGlwqmp3Kz05mfxCemg8deR3qk1FOTeCSbb2JLFnnXC/C07RUcm2oJvi4dUV/32m0vLVy2Sq11pQ/3SUXvPPTQ41XknGktsZZS4XSTTqP0QhCEecNoR37lL/ES/Kl70TgGguX0iX5UveiXuH/Mw9SrefAl6G1Z5ZW50vxPeeps8sq86Xe95s8b2h79jN4TvP27gxsCR1OAOApWmeLxVKL5cvWfqLt3GHRpyqyUI82zaqVI04uUtg12rvOvLjKi9DF6vtZLq7tvkbtJJYLQloS1JIjSpRhFRilGMUlFLUkuoyd67x67PRl2Vpp/8F8fLaeqhGnY0cvf6s85KVS+q4W30RWvTePjW6FJ+iT5cl/Fa6l93eZpjsZmHUrSrS1SPR0KMaMFCJCRWt30cu5b0WZFW3fRy7lvQEW4bo4lh5kfHey5Ap2HmR8d5dpoNTxMts9T+T6yZLEp4aas51H3J5F7vtOtw/beJstaotDjBqP4pcmPtaBXWp5bFZl/kwl4y0veUL+1MLHh61WnF92mXwPQt/ZWuV0j2PCv+td8+su551ELEHEIjx0j17JoIiESaIpEbJIciiREKObu5nRf1J/AwiN3cvov6k/gbHBvmfZ9jL4n8H3DXs6JU76f7kTAo317OiVO+n+5E4N3btRrw42q5KDbUIxeDlhrbezEtcTt517pQhvp7sr2NaNG3cp+fZGfEaK8F2Y0YcbScnFNKcJPFpN4Jp9+BnMTFuLedvPRPc1KNaNaOqBI71y+ky/Kl70TgYnfuX0mX5UveiTcP+Zh6kV58CXobZnllXnS/E956mzzWyWGVasqUdcpSxb1RSbbZt8Zi5OnFbtvsZnC5KOtvbl3CcD8ETtNTKtEFpqT9VbF2s9BstlhShGEFljFYJfHvB8H8HwoU1TgtC1t65Prk+05l5OH+IjxdN+mkv8A5x9Z9uwtW9CnY0nOe/X9EV61ad5UUIbdF3ZWvReLi06FF+kawqTX8NbF97cYlk5Sbbbbbelt6W3tIswbi5lcT1S26I37a3jQhpW/VkSLJMixIlpEWVLd9HLuW9FpsqW9+jl4b0TImhujkWPmLx3lyBTsnMX99ZcgGpuy1I9mu3LGx2Z/5FL3Ucv5QF/hI9laHuyRauVaM9gobYqVN/6ZtL2YCvlZ89iq4a4Zan+2Sb9mJ6Kp/PavH9vY8LT/AKd4s9JdzzOISIOISJ42R7BhIk0QRNEciJmvudwVRqUp1KlOM5cY4LOsySUYvQno6y5eXgehGzTqRpQhOGVxlCKj9ZJp4a9Y1xujz/Nl7kC9ejodbuj78T1NKjTdhnSvC+h5irUn/F7vxHnZu7l9F/Un8DBm8uX0X9SfwMng3zPs+xo8T+D7hr2dEqd9P9yJyrsXgpU6fE1ZKGVtwk+a03jg31PFs6t7OiVO+n+5EwBb4jcztrtTh/b3ZWsqEa9u4y/u7I1l5rw0p0nRpSU3NrNJc2MU8cMet6EZMQjGubqdzPXM07e3jQjpiI0Fyuky/Kl70TPnfuV0mX5UveiScP8AmYeol58CXobdnm1ht7oV1ViscspJx9aLeDR6Szyyo+U+97zb4zNwdOUd032MzhkVLXF7NLuemWK2QrQjUpvGMvNPrT7TjXnu/wAcuOpL0sVyo/aRX8y/oZzgThqVmnjpdOWHGQ/mXajf2evGpFTg1KMljGS1NFqhWp39Fwnv1XdFerSqWdVSjt0/RnlTIs2N6ruY42ijHla6sF9b76W3b/eOOMCvbyt56ZezPQW1eNeGqPuhmQZJg5MRFpEZFS3v0cvDei1JlO3v0cu74oliTw8SOZZOYvHeXIFKycxeO8uQY892WZbnoXya29ZK1nb0xkq0F2NZZe1LzNnaKKnCUJaYzi4SXY1gzx7gHhV2a0U6yxaTwnFfWg9El8e9I9hoV4zhGcGpRklKMlqaepm7w+qqlLQ919DxnFqDpV9a2lz9/wD3M8htljlRqzpT51OTi+3Y/FYPxIRZvb4XbddcfSWNWCwlFfxYLZ95e3yMFq0PQ1oaetM8/eWzoVGunQ3LS5jcU0+vUIiaYNE0Z7RYZvLjdHn+bL3IF69HQ63dH34lG4vRp/my9yBevR0Ot3R9+J62l8h/g/oeUq/Of5dzzo3dyui/qT+Bg2zeXJ6L+pP4GJwb5n2fY1eKfB9w17eh1O+n+5E8/PQL29Dqd9P9yJ58HjfzC/6r6sXhXwX69kSERHxMU1BzQXK6TL8qXvRM9iaC5PSZflS96Jf4f8zD1Kl58CXobhnldV8qX4nvPVGeU1Xypfie82eN7Q9+xm8J3n7dxsTsXd4fdnnkm26Mnyl9m/WXxRxcRsTEo1ZUpqcNzZq0o1YuEtj1iE1JJppppNNaU09TMbeu7mTG0UVyHpqwX1H66Wzbs3CuvePimqNV+ik+RJ/wm/5dxuGk1tT8U0eqTp39H7/ozzjVSxrfd9UeQtg5M0d6ruOg3VpL0MnpX2Un1fh2eWwzUmeeq0pUpOEj09CrGtBTiRkypbn6OXct6LEmVba/Ry8N6Ohui3Bc0c6yPkrx3luDKdk5q8d5agTT3ZZkWIs1d0b2fN/Q1m3QbxjLW6LevR1x7DJRYWLEp1ZUZaolO4oQrw0T2PbqVWM4qUZKUZLGMotNNbUzl8LXYs9oeaUXCp9pDBSfetTPOuCOH69mfop8l6XTlyoS8OrvWBrbD8ocGkq1KUH1yptTj5PBr2m1G+t68dNVY9djzFTh1xby1Uuf3rf8CvW+T+onyK0JL78ZRfsxGp3BrY8qrSS2pTk/LBHepXysb/jOPZKnUT3E3e6x/bp90Kj+BG7SwfPK/wBv3B/FXy5Yf+v7FrgfguNmpKlFuWlylJ65Set4eC8ireyolY6uL15IrteeJStV+7NHmKpUfVhHIvOX/RleGbw1bU1mwjCLxjTjqT2t9bOur2hTounTeeWEkC2sq9Sqqk1jnltlBM31yei/qT+B5+mae7V5qdnpOlVjPnOcZRSlrw0NY9hi8LqwpV9U3hYZqcRpSqUcQWeZoL3dDqd9P9yJ56maa8N6qVei6NKM3mcW5SSikk09Cxx6jL4h4tWhVrJweVjH1F4dSnTpNTWOf6EsRYjYiMo0B8TQ3I6TL8qXvRM4dK7/AAtGzVuMlFyi4uDUcMVi08Vjr1FyynGFeEpckmV7qDnRlGPN4PSmeTVnypfie821a/NnUW4xqyl1RyqKx7XiYSU8W3tbZrcWr06uhQecZ7FDhlCpT1OaxsPmFmINjORipG1gk5GsulebDLZq0tGqjUfVspt7vLYY9si5F23ryoT1RIa9tGvDTI9jq0ozi4ySlGScZRaxTT6meaXou7KyzzRxdCb5EteR+pL4PrOzd6+0YwVK1OScdEK2DlmWyWGnHt6wV6b4UatGdCjF1M+GNSUXGMUmnjFPS3o7DbualvcUdWcPp5+hi2lK5tq+lRbXXyx5mMkypbn6OXhvQdsrW1+jl4b0Y0N0eqiuZSsnNXjvLMSrY+au97y1ElnuyeQaLCRYGISLIWiJh4smmBTCJkLRG0GTHcwLmMmI0LgMpE0wCkTUiNoDQZSJKQFSJKQjiLgLiPiCzD5hdIuAmIswPMLMdpOwExGzEMw2YZI7BNsi2RciLkMkNglmGzA3IbOSJBwTciLkRciDkSJDJEnIHKQzkQciRIdIdsrW18iXhvQVsr218h+G9EsFzRIkV7HzfF7yyitY+b4ssoefiZKycQiYJE0yNkbCpknUAOYlITSLgMpE1IApElIRxBgOmOpAVIkpCNCuIZSJKQFSHzCaRcBlIfMBzD5gaQYC5hZgWYWY7SDAXMNmB5hOQdIcE3Ii5kHMi5DJBwTciDkRciLkSJDJE85FyBuQ2cdRGSJuRFsbEi2MNgdsrW18h963hytbnyH3reSQ8SGQOxc3xZaKlh5r7/gi0NPxMdkkJzw/vUQlPAhiJgGAmI6kDxEmHB2AykTUgGYkpCNCtB1IdSAqQ+YVxFwHUh8wFSHziaQYD5hZgOYWcGkGA2YWYDnFnO0nYDZhnIFnGzh0nYCuRHMDzDOQyiHARyIORByGch0g4JNkcRsRsQ4CTUhYg8SSkHAR8SvbuZ4oPiVre+R4rcxqfiQwOwvQ12osyqALDZ5PGWpNYLtDuzy7PMeaWoLaIYixH4mWzcLipbAByNiPiLi5bGLI9jOOHxHUiOV7H5CwexgwcTUiSkDw7GIXAMBcw+YEPiDAukLmFmBZhZjtINIXMNmBuQ2Y7SdpC5xswLMLMHSdpCZxswPMLMHSHBPMLEhmGcu0ODsE8R0wWftFxi2hwdgKLEHxq2i45bd52ABkypwi9EV24+z+oTj12lS2VHLB9S0f1Hpw/mTOydenzY/hW4kxCI2BjDCEccxhMYQoRMQhACMxhCCMMxmOIKOGGYhHDEWMIQThERCCcMxmIQxwwwwgoUQzEIZCkWMxxDgGGYhHIB//2Q=="/>
          <p:cNvSpPr>
            <a:spLocks noChangeAspect="1" noChangeArrowheads="1"/>
          </p:cNvSpPr>
          <p:nvPr/>
        </p:nvSpPr>
        <p:spPr bwMode="auto">
          <a:xfrm>
            <a:off x="0" y="-1555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7410" name="Picture 2" descr="Claudia Zw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601071"/>
            <a:ext cx="1738883" cy="2446973"/>
          </a:xfrm>
          <a:prstGeom prst="rect">
            <a:avLst/>
          </a:prstGeom>
          <a:noFill/>
        </p:spPr>
      </p:pic>
      <p:pic>
        <p:nvPicPr>
          <p:cNvPr id="17414" name="Picture 6" descr="Inge Donkervoo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556792"/>
            <a:ext cx="1728192" cy="2490901"/>
          </a:xfrm>
          <a:prstGeom prst="rect">
            <a:avLst/>
          </a:prstGeom>
          <a:noFill/>
        </p:spPr>
      </p:pic>
      <p:pic>
        <p:nvPicPr>
          <p:cNvPr id="17416" name="Picture 8" descr="Mari-Jose Verleu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1429" y="1556792"/>
            <a:ext cx="1666875" cy="2506980"/>
          </a:xfrm>
          <a:prstGeom prst="rect">
            <a:avLst/>
          </a:prstGeom>
          <a:noFill/>
        </p:spPr>
      </p:pic>
      <p:pic>
        <p:nvPicPr>
          <p:cNvPr id="17418" name="Picture 10" descr="Mandy Abs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1429" y="4077072"/>
            <a:ext cx="1666875" cy="2506980"/>
          </a:xfrm>
          <a:prstGeom prst="rect">
            <a:avLst/>
          </a:prstGeom>
          <a:noFill/>
        </p:spPr>
      </p:pic>
      <p:pic>
        <p:nvPicPr>
          <p:cNvPr id="17420" name="Picture 12" descr="Sangeeta Parik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2716" y="4077072"/>
            <a:ext cx="1728192" cy="2520280"/>
          </a:xfrm>
          <a:prstGeom prst="rect">
            <a:avLst/>
          </a:prstGeom>
          <a:noFill/>
        </p:spPr>
      </p:pic>
      <p:pic>
        <p:nvPicPr>
          <p:cNvPr id="17424" name="Picture 16" descr="Lieke van Gur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5" y="4077072"/>
            <a:ext cx="1728192" cy="2506980"/>
          </a:xfrm>
          <a:prstGeom prst="rect">
            <a:avLst/>
          </a:prstGeom>
          <a:noFill/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Team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560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Change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l-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Tomorrow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l-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Today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7890" name="Picture 2" descr="http://upload.wikimedia.org/wikipedia/commons/d/db/UN_buil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0291" y="1124744"/>
            <a:ext cx="4299941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dvhn.nl/incoming/article10737813.ece/BINARY/original/Tweede+Kamer+ANP+XTRA+Lex+van+Liesh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132856"/>
            <a:ext cx="5400600" cy="3108485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Renew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l-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European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l-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Economy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29" name="Picture 1" descr="C:\Users\Claudia\Documents\3. STICHTING GWL\Digital Marketing Plan\Media\EU boek\Dutch_Economic_Touch_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725144"/>
            <a:ext cx="1259155" cy="11521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Science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nl-NL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PhD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http://rosendalprodukties.files.wordpress.com/2011/02/5099622600_69af9d4f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340768"/>
            <a:ext cx="4554083" cy="5284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Media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1196752"/>
            <a:ext cx="2030058" cy="29519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0385" y="1196752"/>
            <a:ext cx="2015797" cy="295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 l="9909" t="9194" r="9625" b="9013"/>
          <a:stretch>
            <a:fillRect/>
          </a:stretch>
        </p:blipFill>
        <p:spPr bwMode="auto">
          <a:xfrm>
            <a:off x="4139952" y="1196751"/>
            <a:ext cx="5004047" cy="35283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745" y="3794644"/>
            <a:ext cx="2114255" cy="3063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4" name="Picture 10" descr="http://t0.gstatic.com/images?q=tbn:ANd9GcTfIEx0NjbSoUb1Ifcp5nTQeZDhTCaEw9TjYEaLQ9ndQ1kIf8rsZfQkLP2cUA"/>
          <p:cNvPicPr>
            <a:picLocks noChangeAspect="1" noChangeArrowheads="1"/>
          </p:cNvPicPr>
          <p:nvPr/>
        </p:nvPicPr>
        <p:blipFill>
          <a:blip r:embed="rId6" cstate="print"/>
          <a:srcRect l="23128" r="21493"/>
          <a:stretch>
            <a:fillRect/>
          </a:stretch>
        </p:blipFill>
        <p:spPr bwMode="auto">
          <a:xfrm>
            <a:off x="5277566" y="4542747"/>
            <a:ext cx="1727268" cy="2315254"/>
          </a:xfrm>
          <a:prstGeom prst="rect">
            <a:avLst/>
          </a:prstGeom>
          <a:noFill/>
        </p:spPr>
      </p:pic>
      <p:pic>
        <p:nvPicPr>
          <p:cNvPr id="21512" name="Picture 8" descr="C:\Users\Claudia\Documents\3. STICHTING GWL\Digital Marketing Plan\Media\Sublime FM\Fo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4514" y="3902513"/>
            <a:ext cx="5263614" cy="2955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268760"/>
            <a:ext cx="4663019" cy="539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Book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439144" y="1844824"/>
            <a:ext cx="5941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CLAUDIA </a:t>
            </a:r>
          </a:p>
          <a:p>
            <a:pPr algn="r"/>
            <a:r>
              <a:rPr lang="nl-NL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ZWART </a:t>
            </a:r>
            <a:endParaRPr lang="nl-NL" sz="6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4514" name="Picture 2" descr="http://beheer.totara.nl/I_API/downloadBNFile.aspx?intBannerId=521&amp;amp;intCacheTime=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3268588" cy="417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oogtv.nl/wp-content/uploads/2011/11/TelevisieCamera-490x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31"/>
            <a:ext cx="9144000" cy="6848669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Film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104456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nl-NL" sz="6600" dirty="0" smtClean="0">
                <a:solidFill>
                  <a:schemeClr val="bg1"/>
                </a:solidFill>
              </a:rPr>
              <a:t/>
            </a:r>
            <a:br>
              <a:rPr lang="nl-NL" sz="6600" dirty="0" smtClean="0">
                <a:solidFill>
                  <a:schemeClr val="bg1"/>
                </a:solidFill>
              </a:rPr>
            </a:br>
            <a:r>
              <a:rPr lang="nl-NL" sz="6600" dirty="0" err="1" smtClean="0">
                <a:solidFill>
                  <a:schemeClr val="bg1"/>
                </a:solidFill>
              </a:rPr>
              <a:t>Develop</a:t>
            </a:r>
            <a:r>
              <a:rPr lang="nl-NL" sz="6600" dirty="0" smtClean="0">
                <a:solidFill>
                  <a:schemeClr val="bg1"/>
                </a:solidFill>
              </a:rPr>
              <a:t> to </a:t>
            </a:r>
            <a:r>
              <a:rPr lang="nl-NL" sz="6600" dirty="0" err="1" smtClean="0">
                <a:solidFill>
                  <a:schemeClr val="bg1"/>
                </a:solidFill>
              </a:rPr>
              <a:t>Create</a:t>
            </a:r>
            <a:r>
              <a:rPr lang="nl-NL" sz="6600" dirty="0" smtClean="0">
                <a:solidFill>
                  <a:schemeClr val="bg1"/>
                </a:solidFill>
              </a:rPr>
              <a:t> </a:t>
            </a:r>
            <a:br>
              <a:rPr lang="nl-NL" sz="6600" dirty="0" smtClean="0">
                <a:solidFill>
                  <a:schemeClr val="bg1"/>
                </a:solidFill>
              </a:rPr>
            </a:br>
            <a:r>
              <a:rPr lang="nl-NL" sz="6600" dirty="0" smtClean="0">
                <a:solidFill>
                  <a:schemeClr val="bg1"/>
                </a:solidFill>
              </a:rPr>
              <a:t>a </a:t>
            </a:r>
            <a:r>
              <a:rPr lang="nl-NL" sz="6600" dirty="0" err="1" smtClean="0">
                <a:solidFill>
                  <a:schemeClr val="bg1"/>
                </a:solidFill>
              </a:rPr>
              <a:t>better</a:t>
            </a:r>
            <a:r>
              <a:rPr lang="nl-NL" sz="6600" dirty="0" smtClean="0">
                <a:solidFill>
                  <a:schemeClr val="bg1"/>
                </a:solidFill>
              </a:rPr>
              <a:t> </a:t>
            </a:r>
            <a:r>
              <a:rPr lang="nl-NL" sz="6600" dirty="0" err="1" smtClean="0">
                <a:solidFill>
                  <a:schemeClr val="bg1"/>
                </a:solidFill>
              </a:rPr>
              <a:t>Future</a:t>
            </a:r>
            <a:r>
              <a:rPr lang="nl-NL" sz="66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5808" y="188640"/>
            <a:ext cx="1476672" cy="49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inhoud 3"/>
          <p:cNvSpPr txBox="1">
            <a:spLocks/>
          </p:cNvSpPr>
          <p:nvPr/>
        </p:nvSpPr>
        <p:spPr>
          <a:xfrm>
            <a:off x="827584" y="1700808"/>
            <a:ext cx="3672408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nl-NL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V Boli" pitchFamily="2" charset="0"/>
                <a:cs typeface="MV Boli" pitchFamily="2" charset="0"/>
              </a:rPr>
              <a:t>INDIAN</a:t>
            </a:r>
          </a:p>
          <a:p>
            <a:pPr marL="342900" indent="-342900">
              <a:spcBef>
                <a:spcPct val="20000"/>
              </a:spcBef>
            </a:pPr>
            <a:r>
              <a:rPr kumimoji="0" lang="nl-NL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V Boli" pitchFamily="2" charset="0"/>
                <a:cs typeface="MV Boli" pitchFamily="2" charset="0"/>
              </a:rPr>
              <a:t>Women</a:t>
            </a:r>
            <a:endParaRPr kumimoji="0" lang="nl-NL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MV Boli" pitchFamily="2" charset="0"/>
              <a:cs typeface="MV Boli" pitchFamily="2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nl-NL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V Boli" pitchFamily="2" charset="0"/>
                <a:cs typeface="MV Boli" pitchFamily="2" charset="0"/>
              </a:rPr>
              <a:t>LEADERS</a:t>
            </a:r>
            <a:endParaRPr kumimoji="0" lang="nl-NL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MV Boli" pitchFamily="2" charset="0"/>
              <a:cs typeface="MV Boli" pitchFamily="2" charset="0"/>
            </a:endParaRPr>
          </a:p>
          <a:p>
            <a:pPr marL="342900" indent="-342900">
              <a:spcBef>
                <a:spcPct val="20000"/>
              </a:spcBef>
            </a:pPr>
            <a:endParaRPr kumimoji="0" lang="nl-NL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MV Boli" pitchFamily="2" charset="0"/>
              <a:cs typeface="MV Boli" pitchFamily="2" charset="0"/>
            </a:endParaRPr>
          </a:p>
        </p:txBody>
      </p:sp>
      <p:sp>
        <p:nvSpPr>
          <p:cNvPr id="20" name="Tijdelijke aanduiding voor inhoud 3"/>
          <p:cNvSpPr txBox="1">
            <a:spLocks/>
          </p:cNvSpPr>
          <p:nvPr/>
        </p:nvSpPr>
        <p:spPr>
          <a:xfrm>
            <a:off x="1187624" y="4725144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</a:rPr>
              <a:t>CZECH/</a:t>
            </a:r>
            <a:r>
              <a:rPr lang="nl-NL" sz="4400" dirty="0" smtClean="0">
                <a:solidFill>
                  <a:schemeClr val="bg2">
                    <a:lumMod val="10000"/>
                  </a:schemeClr>
                </a:solidFill>
                <a:latin typeface="Gungsuh" pitchFamily="18" charset="-127"/>
                <a:ea typeface="Gungsuh" pitchFamily="18" charset="-127"/>
              </a:rPr>
              <a:t>RUSSIAN </a:t>
            </a:r>
            <a:r>
              <a:rPr kumimoji="0" lang="nl-NL" sz="44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</a:rPr>
              <a:t/>
            </a:r>
            <a:br>
              <a:rPr kumimoji="0" lang="nl-NL" sz="44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</a:rPr>
            </a:br>
            <a:r>
              <a:rPr kumimoji="0" lang="nl-NL" sz="44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</a:rPr>
              <a:t>WOMEN LEADERS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5076056" y="1628800"/>
            <a:ext cx="3384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err="1" smtClean="0">
                <a:latin typeface="Showcard Gothic" pitchFamily="82" charset="0"/>
              </a:rPr>
              <a:t>South</a:t>
            </a:r>
            <a:r>
              <a:rPr lang="nl-NL" sz="4000" dirty="0" smtClean="0">
                <a:latin typeface="Showcard Gothic" pitchFamily="82" charset="0"/>
              </a:rPr>
              <a:t> </a:t>
            </a:r>
            <a:r>
              <a:rPr lang="nl-NL" sz="4000" dirty="0" err="1" smtClean="0">
                <a:latin typeface="Showcard Gothic" pitchFamily="82" charset="0"/>
              </a:rPr>
              <a:t>African</a:t>
            </a:r>
            <a:r>
              <a:rPr lang="nl-NL" sz="4000" dirty="0" smtClean="0">
                <a:latin typeface="Showcard Gothic" pitchFamily="82" charset="0"/>
              </a:rPr>
              <a:t> WOMEN LEADERS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Lessons</a:t>
            </a: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Learned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64644"/>
            <a:ext cx="9144000" cy="592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Unknown</a:t>
            </a: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Growth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104456"/>
          </a:xfrm>
          <a:solidFill>
            <a:srgbClr val="0080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nl-NL" sz="6600" dirty="0" smtClean="0">
                <a:solidFill>
                  <a:schemeClr val="bg1"/>
                </a:solidFill>
              </a:rPr>
              <a:t/>
            </a:r>
            <a:br>
              <a:rPr lang="nl-NL" sz="6600" dirty="0" smtClean="0">
                <a:solidFill>
                  <a:schemeClr val="bg1"/>
                </a:solidFill>
              </a:rPr>
            </a:br>
            <a:r>
              <a:rPr lang="nl-NL" sz="6600" dirty="0" smtClean="0">
                <a:solidFill>
                  <a:schemeClr val="bg1"/>
                </a:solidFill>
              </a:rPr>
              <a:t>Accountancy</a:t>
            </a:r>
            <a:br>
              <a:rPr lang="nl-NL" sz="6600" dirty="0" smtClean="0">
                <a:solidFill>
                  <a:schemeClr val="bg1"/>
                </a:solidFill>
              </a:rPr>
            </a:br>
            <a:r>
              <a:rPr lang="nl-NL" sz="6600" dirty="0" smtClean="0">
                <a:solidFill>
                  <a:schemeClr val="bg1"/>
                </a:solidFill>
              </a:rPr>
              <a:t>Professional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5808" y="188640"/>
            <a:ext cx="1476672" cy="49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MSEhUUEhQVFhQXGSEaFRQYGRYeGhwfIBcdHR4dHx8cHisnJCUsIh0dIT0iJSksLi8yGB8zODMsNygtLiwBCgoKDg0OGhAQGzQmHyUsNCw3LDQ3NSwsLCwsLCwsLCwsLSwsLCwsLC4sLCwsLCwsLywsLCwsLCwsLCwsNCwsLP/AABEIAHQAVwMBEQACEQEDEQH/xAAbAAADAQEBAQEAAAAAAAAAAAAFBgcEAAECA//EAEoQAAECAwMGBwwHBgcBAAAAAAECAwAEEQUSIQYHEzFBsyI1UWFxc5IUFyMyNEJTcoKR0tMWUlRigZOhNnS0wcLRJTNEVWOx4ST/xAAaAQEAAgMBAAAAAAAAAAAAAAAAAwQCBQYB/8QAOREAAgECAwYCCAQFBQAAAAAAAAECAxEEEiEFEzFBUWGR0RQVIjJxgaGxNHKCwjM1Q1LBBhZikvD/2gAMAwEAAhEDEQA/AKXkzk/KKk5YmVlySw2SS03UnRpxPBgAj9HJP7JLflN/DAHfRyT+yS35TfwwBmtCzbOYQXHmJRtA1qU20B+qY8BPrZzkWEySG5Rt8/cYaCfeoCPQCRnTkP8AZRd5bjXy4ALWNnIsJ4hLso2wT9dhsp96RHrTQKDZ9m2c+gOMsSjiD5yG2iP0THgNP0ck/skt+U38MAd9HJP7JLflN/DAC3nGsKVRZz6kSzCVC5RSWmwR4VA1gQAy5LeRSvUN7tMAE4AVsvstWbMYvr4TqqhpmuKjy8wHLAElTkxPWsoTVqOrbbUfBMJHCNdQQk+L0nGNTitqwpy3dNZn15IkjTb1Yy5HZLBhtISmVS6BUlTJWoiuCgorx/ARqMfj1J3blbtZIljCwXm3ZxM3LtB2X0biXCoaE+Zd+/8Ae2ckVadXDyoTn7V1bn1ue2ldIx5U5Ph5pQW3KLcUk3KMqCqga6heAGusS4LGKE7RcrfFNeYlAU5PI+es+kxZb6lLSAX5ZW00qaDUpJGrbzxuqe2KTnkqaX4Pl8yJ0muBUMgMu2bSQRTRzKMHWCcQdpFdY/6jcEQ31gBYzm8WTHsb5EAFMlvIpXqG92mAP3te0ES7LjzniNoK1dAEARLJZ1uefXatouNFdf8A5pW+jggasFH3V5zGk2piK7tQoRevFksIriw5lFayZm6pp96XdRW6pLkuRjrqCr9RFHB4CpQvGcMyfG97mcpXB+TswWFpXMTbr5RUIQFy6UCuuvCqejVE+MwrrQyU6eW/F+R5F25mq0spXFTsu6202WGkrSoqfZC1aS7eKRephdHTjFensy2HnTm3mlrw0VuB7n1R8ZSz/dBvy8y9Lru3CAuXUhQ5wVVB6IlweDlRhkq08y+DueSld8T3Jqf7nN+YmXZhy6Ejhy6UJHReqTznVHmNwcq0VCnTyrjzuISs9WYcuEMi5akk821ONUUtoLbqtI13gk4mnJrES7KniaNT0arFuPJ24Cok9UV3JS2kzso1MowDiakch1Efgax0JADs5vFkx7G+RABTJbyKV6hvdpgAVnORWy5zqTAELyKyBYnZZt1SntItSxdQWwkBF3HhDnjT43ajw1RwdrafUkhDMMPeeY5ZntsfDFL1/HqvB+ZnuT3vPMcs122Phj31+u3g/Mbk87z7HLM9tj4Y8W3128H5jcnd59jlme2x8MPX8eq8H5jcnd59jlme2x8MP9wR6rwfmNyCMqM3EvKyzzoU+HG0BaQotFJ4V3G6Kxawu1XWqRjpZv8AwYyp2VypZieJ2fXc3io3ZEGc5nFkx7G+RABTJbyKV6hvdpgAZnL4rnOpVAEvzcTugstL1L2iTMLpy0uYRy+06W+xThe13FfQnpuyuUFhUwq5VbfCLQJDZr4RNTThUwi2tgUE/eZ46zF227SS2AFPOlwp4Sk1og6SgwTQeLsxi5HZ2FgrZSvVxDTsAXMo3lLA0y7iTwaAVVjtFMCRy1pGC2dhr+6VPS55uw2yVoFxakJW+06kqUW3QlQKA2SNmONK0O2PJbJws1pGxdhiHLRhHumYSCSlpdBXArTXwOkOGPRGvn/p6Ld4zJ1WYpZb2k3M2Y4+0Tccl6iox/zRUH8Yp4ChKhio05cVJ/YzqO8bjJmJ4nZ9dzeKjsSqGc5nFkx7G+RABTJbyKV6hvdpgAZnL4rnOpVAEjyR4jc6qa/ojncX+OX5o/ZksPdKpJ6mumW3cdE+JEKVtyzjiqMhN5LJKyoDC86QLn3idZ6IxaKtRNy0FR+TU26UVKrqgFrQCQDWhpy0OHSIwsU1Bpj/AGSF3SHTfcZW6lL1KFSFsFX/AJ+ESI2VPNb2gs54ivVP8HHpITA/s+P3Y7+OZX8y/V+1Fj+mUDMTxOz67m8VHTFcM5zOLJj2N8iACmSvkUr1De7TAAzOZxXOdSqAJHkjxG51U1/RHO4v8cvzR+zJYe6VST1NdMtu46J8SIyAeDqNehOO3ykQBktaTabnlNJQAjQBV0cpevV6axjzK9kqlgzPDX1r+5VGRYPxc8RXqn+DgCYn9nx+7HfxzS/mP6v2osP+GP8AmJ4nZ9dzeKjpSuGc5nFkx7G+RABTJbyKV6hvdpgAZnL4rnOpVAEjyQ4jc6qa/ojncX+OX5o/ZksfdKfLzCEpbKlJABlySSAANHHRPiRCfNZxLPb8HpiohsoJShRSDp72voGyANNpZTyrk8qZQ+2WCwBpK4VCqkdPNGPMr/1vkbF5eWc6soRMt1vumpqEkKaIFCRQ1OEZFgOKUC2oggi6cQQf9HAExP7Pj92O/jm1/Mv1ftRYf8MoGYridn13N4qOkK4ZzmcWTHsb5EAFMlvIpXqG92mAMuW8pppCabGtTKv0TWAJFmiWh+R0LgqgOraWnVVLrYI1c6SI5za94VlOPG1/+pPSSasN5ze2cRQsKIpqLrxGGrWqNOtuYx65iTdRPjva2X9lHbc/vHq21jHpmPd1ADJyQku7jK6Adz6O/o7yvGprrWv6xsXtGv6Dvs3tXsUcieKtbkGhm2sv7KO258Ua711jP7i9uYmhrIaQQKIaWByB58DVT63JhHvrvGf3DcxFfOWw1K2c60ym42lLbSE1J8ZalnWeSkX9lynXrqpPi25fSxHUSSsPuaOT0VkyqaUqgrI9ZRV/OOqK5pzmcWTHsb5EAEsmVUkZU/8AA3ukwBPZnOM5NTSO5GybPacCZp8gcMK4NBXzamvLhEUq0IyUJPV8D2zYnZHMKkLUm5AmhWaschUglbfvSSI1+1qeakpvguPwZnTetipFSFi8EvKSsVCQo3anWDjhQ4Rycoum8uit4k7Pg0pdKZnqq4Dkoqv848za3TiY+IKQP8SJqryet4jhdJHLF+TS2fb/AJlaP4m/YLLfBodM6qm1CcE86sMejHoilkkuEUuz5ljN3NMtMCilFwrCRUqu0SBt/GIakG2o5bX+5nF31uSfOfMrmZiVkUA33VhxwchcIS2D0IFfxjq9jUFGLqfJf5Iaruyk5J5cS/dTlmmjamSG2Fea4EpANOeoOG2N0RBbOZxZMexvkR6Alk35DK1+zt7oQAnSCWe5UMpSgMNpvPnAJAAJKcNazr90cRiHUWIlN6ybtH/3QtJLKJmcmyXFttzzBImZQJDyqUUputWnqc1CD0HkjrcLWjiKNp/BruV5LK9BmyTylRNs6ZCihNfDoTSrThGJoR4itddhjmMbgt1KzV+j6roTxlcZRKGlA6u6cSagnHkVr90amVSKlrBXM7X5gVvjJWJNGQi+U4XtcbGUk8Alp717dioov0j5BwMvHHSJBGoBJoemuPu1RrVOmuMb3LWWXUA5RW+hhhbrygppBxoKB1extA2prQlX4RscJg3OSUVq/oubMZOy1ErNzZzr7rlqPCrryiiVr9Y4Kc5koThWOrrThg8PpwivFkCWZjfO5PS6y0lxFHmH0LaWPGKS4k69oJ1g6jGh2fjKrxMXF3jPj2ZNOKsNWc3i2Y9jfIjqiuEsmkAyMqDq0De6EeMAC27Fal6XG0iWVQLbBISlYPAWabD4pPqmNPtPCuUd9T4xVvkS05cmAkTRbWErKA8skJaoSkBVAW11xKFHCprjiBSKOGrulerSXs8+5nJX0Yl2tk5MWe8qcsm9cHlEocVt8qVJ89s7CKxvWqWMpdV9UQ6xYZyZzjSjoAK+5HNrSxeZJ+6daeiNBitlVFyzp81x+fUmjVXMbBboIrpZK79bTGnupWNX6C01Fxn4LzM8y4izlLnDlGQQp7uhfoWKhvoWs4kc0bDDbJquWkcq6vj8lyMHUFmWsiZtVxE1aHgJNODTKQQVgea0nCgO1w0jo6VGjhKba+b5shbcmPbaAtSUoUGlIFxptGGjTTghNRQoNKlwDWDhhGkxeL3zvKN4rl5+RLCNhgsayRNXXnyohugZUDQqINVOYbFEU5wK7YvbLwMaMHJrWTv8DCpK7NWcziyY9jfIjbkYUyW8ileob3aYA3zDIWkpUAUkUIOog7DACPa1kGXNakIpREzS8toGlUr5cBQOebtjQ43AShedJXXOPkTRn1BqzolJNFpF5KJdKDw0JKrt8uailRxumtY11GtVjLNTlZ8X0+Fuxm4pma0smJSdWvSSzby0qKVvNeBcqDQ1FLqj7o2kdsxglvo2b6Ebp9BeXm1s0YnusAbL7FOitYsratB9THIw1JZKSUldUiVbST4jr50pqBXAeIk8ldsQeuIVLqlG/wBD3dvmapkPKdqQldMHw4Riil5JKqUCCMKAChG2sa6eJ3vtVJa8rcn8OpIopByxrIL6Qk17mFQFK8dYrXRpOsN85xVq1RdwOAbkq1VW7de77mE56WQ6toCRQCg2ARvCIW85nFkx7G+RHoCmS3kUr1De7TABOAPCgR5YC/PZNIx0J0dTUtkXmyeW75p500ilidn0a3tNWl1RnGbRhk7OfYKvAX7ygpSkOVqQKal46o02J2LXm1lmml10f0JFVXQGIsRaUKTonSVLvjgIqDpCvaqm2kZegYq6dlorcT3PEMPyT76VILCEoVgrSqqKeqn+8R4fYNVSzyqWfYOv2Nsnk+moU+ovFNKJIo2KaqI205TWN3htn0KGsVr1IpTbDgTF4wPYAWM5nFkx7G+RAE5sjOdNtsMoS3L0Q2hIqlytAgDHwkAa++rOejl+y58yAO76s56OX7LnzIA7vqzno5fsufMgDu+rOejl+y58yAO76s56OX7LnzIA7vqzno5fsufMgDu+rOejl+y58yAO76s56OX7LnzIA7vqzno5fsufMgARlXnGmn5R1pbbASq7UpS5XBxJ2rPJ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0" name="AutoShape 6" descr="data:image/jpeg;base64,/9j/4AAQSkZJRgABAQAAAQABAAD/2wCEAAkGBxMSEhUUEhQVFhQXGSEaFRQYGRYeGhwfIBcdHR4dHx8cHisnJCUsIh0dIT0iJSksLi8yGB8zODMsNygtLiwBCgoKDg0OGhAQGzQmHyUsNCw3LDQ3NSwsLCwsLCwsLCwsLSwsLCwsLC4sLCwsLCwsLywsLCwsLCwsLCwsNCwsLP/AABEIAHQAVwMBEQACEQEDEQH/xAAbAAADAQEBAQEAAAAAAAAAAAAFBgcEAAECA//EAEoQAAECAwMGBwwHBgcBAAAAAAECAwAEEQUSIQYHEzFBsyI1UWFxc5IUFyMyNEJTcoKR0tMWUlRigZOhNnS0wcLRJTNEVWOx4ST/xAAaAQEAAgMBAAAAAAAAAAAAAAAAAwQCBQYB/8QAOREAAgECAwYCCAQFBQAAAAAAAAECAxEEEiEFEzFBUWGR0RQVIjJxgaGxNHKCwjM1Q1LBBhZikvD/2gAMAwEAAhEDEQA/AKXkzk/KKk5YmVlySw2SS03UnRpxPBgAj9HJP7JLflN/DAHfRyT+yS35TfwwBmtCzbOYQXHmJRtA1qU20B+qY8BPrZzkWEySG5Rt8/cYaCfeoCPQCRnTkP8AZRd5bjXy4ALWNnIsJ4hLso2wT9dhsp96RHrTQKDZ9m2c+gOMsSjiD5yG2iP0THgNP0ck/skt+U38MAd9HJP7JLflN/DAC3nGsKVRZz6kSzCVC5RSWmwR4VA1gQAy5LeRSvUN7tMAE4AVsvstWbMYvr4TqqhpmuKjy8wHLAElTkxPWsoTVqOrbbUfBMJHCNdQQk+L0nGNTitqwpy3dNZn15IkjTb1Yy5HZLBhtISmVS6BUlTJWoiuCgorx/ARqMfj1J3blbtZIljCwXm3ZxM3LtB2X0biXCoaE+Zd+/8Ae2ckVadXDyoTn7V1bn1ue2ldIx5U5Ph5pQW3KLcUk3KMqCqga6heAGusS4LGKE7RcrfFNeYlAU5PI+es+kxZb6lLSAX5ZW00qaDUpJGrbzxuqe2KTnkqaX4Pl8yJ0muBUMgMu2bSQRTRzKMHWCcQdpFdY/6jcEQ31gBYzm8WTHsb5EAFMlvIpXqG92mAP3te0ES7LjzniNoK1dAEARLJZ1uefXatouNFdf8A5pW+jggasFH3V5zGk2piK7tQoRevFksIriw5lFayZm6pp96XdRW6pLkuRjrqCr9RFHB4CpQvGcMyfG97mcpXB+TswWFpXMTbr5RUIQFy6UCuuvCqejVE+MwrrQyU6eW/F+R5F25mq0spXFTsu6202WGkrSoqfZC1aS7eKRephdHTjFensy2HnTm3mlrw0VuB7n1R8ZSz/dBvy8y9Lru3CAuXUhQ5wVVB6IlweDlRhkq08y+DueSld8T3Jqf7nN+YmXZhy6Ejhy6UJHReqTznVHmNwcq0VCnTyrjzuISs9WYcuEMi5akk821ONUUtoLbqtI13gk4mnJrES7KniaNT0arFuPJ24Cok9UV3JS2kzso1MowDiakch1Efgax0JADs5vFkx7G+RABTJbyKV6hvdpgAVnORWy5zqTAELyKyBYnZZt1SntItSxdQWwkBF3HhDnjT43ajw1RwdrafUkhDMMPeeY5ZntsfDFL1/HqvB+ZnuT3vPMcs122Phj31+u3g/Mbk87z7HLM9tj4Y8W3128H5jcnd59jlme2x8MPX8eq8H5jcnd59jlme2x8MP9wR6rwfmNyCMqM3EvKyzzoU+HG0BaQotFJ4V3G6Kxawu1XWqRjpZv8AwYyp2VypZieJ2fXc3io3ZEGc5nFkx7G+RABTJbyKV6hvdpgAZnL4rnOpVAEvzcTugstL1L2iTMLpy0uYRy+06W+xThe13FfQnpuyuUFhUwq5VbfCLQJDZr4RNTThUwi2tgUE/eZ46zF227SS2AFPOlwp4Sk1og6SgwTQeLsxi5HZ2FgrZSvVxDTsAXMo3lLA0y7iTwaAVVjtFMCRy1pGC2dhr+6VPS55uw2yVoFxakJW+06kqUW3QlQKA2SNmONK0O2PJbJws1pGxdhiHLRhHumYSCSlpdBXArTXwOkOGPRGvn/p6Ld4zJ1WYpZb2k3M2Y4+0Tccl6iox/zRUH8Yp4ChKhio05cVJ/YzqO8bjJmJ4nZ9dzeKjsSqGc5nFkx7G+RABTJbyKV6hvdpgAZnL4rnOpVAEjyR4jc6qa/ojncX+OX5o/ZksPdKpJ6mumW3cdE+JEKVtyzjiqMhN5LJKyoDC86QLn3idZ6IxaKtRNy0FR+TU26UVKrqgFrQCQDWhpy0OHSIwsU1Bpj/AGSF3SHTfcZW6lL1KFSFsFX/AJ+ESI2VPNb2gs54ivVP8HHpITA/s+P3Y7+OZX8y/V+1Fj+mUDMTxOz67m8VHTFcM5zOLJj2N8iACmSvkUr1De7TAAzOZxXOdSqAJHkjxG51U1/RHO4v8cvzR+zJYe6VST1NdMtu46J8SIyAeDqNehOO3ykQBktaTabnlNJQAjQBV0cpevV6axjzK9kqlgzPDX1r+5VGRYPxc8RXqn+DgCYn9nx+7HfxzS/mP6v2osP+GP8AmJ4nZ9dzeKjpSuGc5nFkx7G+RABTJbyKV6hvdpgAZnL4rnOpVAEjyQ4jc6qa/ojncX+OX5o/ZksfdKfLzCEpbKlJABlySSAANHHRPiRCfNZxLPb8HpiohsoJShRSDp72voGyANNpZTyrk8qZQ+2WCwBpK4VCqkdPNGPMr/1vkbF5eWc6soRMt1vumpqEkKaIFCRQ1OEZFgOKUC2oggi6cQQf9HAExP7Pj92O/jm1/Mv1ftRYf8MoGYridn13N4qOkK4ZzmcWTHsb5EAFMlvIpXqG92mAMuW8pppCabGtTKv0TWAJFmiWh+R0LgqgOraWnVVLrYI1c6SI5za94VlOPG1/+pPSSasN5ze2cRQsKIpqLrxGGrWqNOtuYx65iTdRPjva2X9lHbc/vHq21jHpmPd1ADJyQku7jK6Adz6O/o7yvGprrWv6xsXtGv6Dvs3tXsUcieKtbkGhm2sv7KO258Ua711jP7i9uYmhrIaQQKIaWByB58DVT63JhHvrvGf3DcxFfOWw1K2c60ym42lLbSE1J8ZalnWeSkX9lynXrqpPi25fSxHUSSsPuaOT0VkyqaUqgrI9ZRV/OOqK5pzmcWTHsb5EAEsmVUkZU/8AA3ukwBPZnOM5NTSO5GybPacCZp8gcMK4NBXzamvLhEUq0IyUJPV8D2zYnZHMKkLUm5AmhWaschUglbfvSSI1+1qeakpvguPwZnTetipFSFi8EvKSsVCQo3anWDjhQ4Rycoum8uit4k7Pg0pdKZnqq4Dkoqv848za3TiY+IKQP8SJqryet4jhdJHLF+TS2fb/AJlaP4m/YLLfBodM6qm1CcE86sMejHoilkkuEUuz5ljN3NMtMCilFwrCRUqu0SBt/GIakG2o5bX+5nF31uSfOfMrmZiVkUA33VhxwchcIS2D0IFfxjq9jUFGLqfJf5Iaruyk5J5cS/dTlmmjamSG2Fea4EpANOeoOG2N0RBbOZxZMexvkR6Alk35DK1+zt7oQAnSCWe5UMpSgMNpvPnAJAAJKcNazr90cRiHUWIlN6ybtH/3QtJLKJmcmyXFttzzBImZQJDyqUUputWnqc1CD0HkjrcLWjiKNp/BruV5LK9BmyTylRNs6ZCihNfDoTSrThGJoR4itddhjmMbgt1KzV+j6roTxlcZRKGlA6u6cSagnHkVr90amVSKlrBXM7X5gVvjJWJNGQi+U4XtcbGUk8Alp717dioov0j5BwMvHHSJBGoBJoemuPu1RrVOmuMb3LWWXUA5RW+hhhbrygppBxoKB1extA2prQlX4RscJg3OSUVq/oubMZOy1ErNzZzr7rlqPCrryiiVr9Y4Kc5koThWOrrThg8PpwivFkCWZjfO5PS6y0lxFHmH0LaWPGKS4k69oJ1g6jGh2fjKrxMXF3jPj2ZNOKsNWc3i2Y9jfIjqiuEsmkAyMqDq0De6EeMAC27Fal6XG0iWVQLbBISlYPAWabD4pPqmNPtPCuUd9T4xVvkS05cmAkTRbWErKA8skJaoSkBVAW11xKFHCprjiBSKOGrulerSXs8+5nJX0Yl2tk5MWe8qcsm9cHlEocVt8qVJ89s7CKxvWqWMpdV9UQ6xYZyZzjSjoAK+5HNrSxeZJ+6daeiNBitlVFyzp81x+fUmjVXMbBboIrpZK79bTGnupWNX6C01Fxn4LzM8y4izlLnDlGQQp7uhfoWKhvoWs4kc0bDDbJquWkcq6vj8lyMHUFmWsiZtVxE1aHgJNODTKQQVgea0nCgO1w0jo6VGjhKba+b5shbcmPbaAtSUoUGlIFxptGGjTTghNRQoNKlwDWDhhGkxeL3zvKN4rl5+RLCNhgsayRNXXnyohugZUDQqINVOYbFEU5wK7YvbLwMaMHJrWTv8DCpK7NWcziyY9jfIjbkYUyW8ileob3aYA3zDIWkpUAUkUIOog7DACPa1kGXNakIpREzS8toGlUr5cBQOebtjQ43AShedJXXOPkTRn1BqzolJNFpF5KJdKDw0JKrt8uailRxumtY11GtVjLNTlZ8X0+Fuxm4pma0smJSdWvSSzby0qKVvNeBcqDQ1FLqj7o2kdsxglvo2b6Ebp9BeXm1s0YnusAbL7FOitYsratB9THIw1JZKSUldUiVbST4jr50pqBXAeIk8ldsQeuIVLqlG/wBD3dvmapkPKdqQldMHw4Riil5JKqUCCMKAChG2sa6eJ3vtVJa8rcn8OpIopByxrIL6Qk17mFQFK8dYrXRpOsN85xVq1RdwOAbkq1VW7de77mE56WQ6toCRQCg2ARvCIW85nFkx7G+RHoCmS3kUr1De7TABOAPCgR5YC/PZNIx0J0dTUtkXmyeW75p500ilidn0a3tNWl1RnGbRhk7OfYKvAX7ygpSkOVqQKal46o02J2LXm1lmml10f0JFVXQGIsRaUKTonSVLvjgIqDpCvaqm2kZegYq6dlorcT3PEMPyT76VILCEoVgrSqqKeqn+8R4fYNVSzyqWfYOv2Nsnk+moU+ovFNKJIo2KaqI205TWN3htn0KGsVr1IpTbDgTF4wPYAWM5nFkx7G+RAE5sjOdNtsMoS3L0Q2hIqlytAgDHwkAa++rOejl+y58yAO76s56OX7LnzIA7vqzno5fsufMgDu+rOejl+y58yAO76s56OX7LnzIA7vqzno5fsufMgDu+rOejl+y58yAO76s56OX7LnzIA7vqzno5fsufMgARlXnGmn5R1pbbASq7UpS5XBxJ2rPJ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2" name="AutoShape 8" descr="data:image/jpeg;base64,/9j/4AAQSkZJRgABAQAAAQABAAD/2wCEAAkGBxMSEhUUEhQVFhQXGSEaFRQYGRYeGhwfIBcdHR4dHx8cHisnJCUsIh0dIT0iJSksLi8yGB8zODMsNygtLiwBCgoKDg0OGhAQGzQmHyUsNCw3LDQ3NSwsLCwsLCwsLCwsLSwsLCwsLC4sLCwsLCwsLywsLCwsLCwsLCwsNCwsLP/AABEIAHQAVwMBEQACEQEDEQH/xAAbAAADAQEBAQEAAAAAAAAAAAAFBgcEAAECA//EAEoQAAECAwMGBwwHBgcBAAAAAAECAwAEEQUSIQYHEzFBsyI1UWFxc5IUFyMyNEJTcoKR0tMWUlRigZOhNnS0wcLRJTNEVWOx4ST/xAAaAQEAAgMBAAAAAAAAAAAAAAAAAwQCBQYB/8QAOREAAgECAwYCCAQFBQAAAAAAAAECAxEEEiEFEzFBUWGR0RQVIjJxgaGxNHKCwjM1Q1LBBhZikvD/2gAMAwEAAhEDEQA/AKXkzk/KKk5YmVlySw2SS03UnRpxPBgAj9HJP7JLflN/DAHfRyT+yS35TfwwBmtCzbOYQXHmJRtA1qU20B+qY8BPrZzkWEySG5Rt8/cYaCfeoCPQCRnTkP8AZRd5bjXy4ALWNnIsJ4hLso2wT9dhsp96RHrTQKDZ9m2c+gOMsSjiD5yG2iP0THgNP0ck/skt+U38MAd9HJP7JLflN/DAC3nGsKVRZz6kSzCVC5RSWmwR4VA1gQAy5LeRSvUN7tMAE4AVsvstWbMYvr4TqqhpmuKjy8wHLAElTkxPWsoTVqOrbbUfBMJHCNdQQk+L0nGNTitqwpy3dNZn15IkjTb1Yy5HZLBhtISmVS6BUlTJWoiuCgorx/ARqMfj1J3blbtZIljCwXm3ZxM3LtB2X0biXCoaE+Zd+/8Ae2ckVadXDyoTn7V1bn1ue2ldIx5U5Ph5pQW3KLcUk3KMqCqga6heAGusS4LGKE7RcrfFNeYlAU5PI+es+kxZb6lLSAX5ZW00qaDUpJGrbzxuqe2KTnkqaX4Pl8yJ0muBUMgMu2bSQRTRzKMHWCcQdpFdY/6jcEQ31gBYzm8WTHsb5EAFMlvIpXqG92mAP3te0ES7LjzniNoK1dAEARLJZ1uefXatouNFdf8A5pW+jggasFH3V5zGk2piK7tQoRevFksIriw5lFayZm6pp96XdRW6pLkuRjrqCr9RFHB4CpQvGcMyfG97mcpXB+TswWFpXMTbr5RUIQFy6UCuuvCqejVE+MwrrQyU6eW/F+R5F25mq0spXFTsu6202WGkrSoqfZC1aS7eKRephdHTjFensy2HnTm3mlrw0VuB7n1R8ZSz/dBvy8y9Lru3CAuXUhQ5wVVB6IlweDlRhkq08y+DueSld8T3Jqf7nN+YmXZhy6Ejhy6UJHReqTznVHmNwcq0VCnTyrjzuISs9WYcuEMi5akk821ONUUtoLbqtI13gk4mnJrES7KniaNT0arFuPJ24Cok9UV3JS2kzso1MowDiakch1Efgax0JADs5vFkx7G+RABTJbyKV6hvdpgAVnORWy5zqTAELyKyBYnZZt1SntItSxdQWwkBF3HhDnjT43ajw1RwdrafUkhDMMPeeY5ZntsfDFL1/HqvB+ZnuT3vPMcs122Phj31+u3g/Mbk87z7HLM9tj4Y8W3128H5jcnd59jlme2x8MPX8eq8H5jcnd59jlme2x8MP9wR6rwfmNyCMqM3EvKyzzoU+HG0BaQotFJ4V3G6Kxawu1XWqRjpZv8AwYyp2VypZieJ2fXc3io3ZEGc5nFkx7G+RABTJbyKV6hvdpgAZnL4rnOpVAEvzcTugstL1L2iTMLpy0uYRy+06W+xThe13FfQnpuyuUFhUwq5VbfCLQJDZr4RNTThUwi2tgUE/eZ46zF227SS2AFPOlwp4Sk1og6SgwTQeLsxi5HZ2FgrZSvVxDTsAXMo3lLA0y7iTwaAVVjtFMCRy1pGC2dhr+6VPS55uw2yVoFxakJW+06kqUW3QlQKA2SNmONK0O2PJbJws1pGxdhiHLRhHumYSCSlpdBXArTXwOkOGPRGvn/p6Ld4zJ1WYpZb2k3M2Y4+0Tccl6iox/zRUH8Yp4ChKhio05cVJ/YzqO8bjJmJ4nZ9dzeKjsSqGc5nFkx7G+RABTJbyKV6hvdpgAZnL4rnOpVAEjyR4jc6qa/ojncX+OX5o/ZksPdKpJ6mumW3cdE+JEKVtyzjiqMhN5LJKyoDC86QLn3idZ6IxaKtRNy0FR+TU26UVKrqgFrQCQDWhpy0OHSIwsU1Bpj/AGSF3SHTfcZW6lL1KFSFsFX/AJ+ESI2VPNb2gs54ivVP8HHpITA/s+P3Y7+OZX8y/V+1Fj+mUDMTxOz67m8VHTFcM5zOLJj2N8iACmSvkUr1De7TAAzOZxXOdSqAJHkjxG51U1/RHO4v8cvzR+zJYe6VST1NdMtu46J8SIyAeDqNehOO3ykQBktaTabnlNJQAjQBV0cpevV6axjzK9kqlgzPDX1r+5VGRYPxc8RXqn+DgCYn9nx+7HfxzS/mP6v2osP+GP8AmJ4nZ9dzeKjpSuGc5nFkx7G+RABTJbyKV6hvdpgAZnL4rnOpVAEjyQ4jc6qa/ojncX+OX5o/ZksfdKfLzCEpbKlJABlySSAANHHRPiRCfNZxLPb8HpiohsoJShRSDp72voGyANNpZTyrk8qZQ+2WCwBpK4VCqkdPNGPMr/1vkbF5eWc6soRMt1vumpqEkKaIFCRQ1OEZFgOKUC2oggi6cQQf9HAExP7Pj92O/jm1/Mv1ftRYf8MoGYridn13N4qOkK4ZzmcWTHsb5EAFMlvIpXqG92mAMuW8pppCabGtTKv0TWAJFmiWh+R0LgqgOraWnVVLrYI1c6SI5za94VlOPG1/+pPSSasN5ze2cRQsKIpqLrxGGrWqNOtuYx65iTdRPjva2X9lHbc/vHq21jHpmPd1ADJyQku7jK6Adz6O/o7yvGprrWv6xsXtGv6Dvs3tXsUcieKtbkGhm2sv7KO258Ua711jP7i9uYmhrIaQQKIaWByB58DVT63JhHvrvGf3DcxFfOWw1K2c60ym42lLbSE1J8ZalnWeSkX9lynXrqpPi25fSxHUSSsPuaOT0VkyqaUqgrI9ZRV/OOqK5pzmcWTHsb5EAEsmVUkZU/8AA3ukwBPZnOM5NTSO5GybPacCZp8gcMK4NBXzamvLhEUq0IyUJPV8D2zYnZHMKkLUm5AmhWaschUglbfvSSI1+1qeakpvguPwZnTetipFSFi8EvKSsVCQo3anWDjhQ4Rycoum8uit4k7Pg0pdKZnqq4Dkoqv848za3TiY+IKQP8SJqryet4jhdJHLF+TS2fb/AJlaP4m/YLLfBodM6qm1CcE86sMejHoilkkuEUuz5ljN3NMtMCilFwrCRUqu0SBt/GIakG2o5bX+5nF31uSfOfMrmZiVkUA33VhxwchcIS2D0IFfxjq9jUFGLqfJf5Iaruyk5J5cS/dTlmmjamSG2Fea4EpANOeoOG2N0RBbOZxZMexvkR6Alk35DK1+zt7oQAnSCWe5UMpSgMNpvPnAJAAJKcNazr90cRiHUWIlN6ybtH/3QtJLKJmcmyXFttzzBImZQJDyqUUputWnqc1CD0HkjrcLWjiKNp/BruV5LK9BmyTylRNs6ZCihNfDoTSrThGJoR4itddhjmMbgt1KzV+j6roTxlcZRKGlA6u6cSagnHkVr90amVSKlrBXM7X5gVvjJWJNGQi+U4XtcbGUk8Alp717dioov0j5BwMvHHSJBGoBJoemuPu1RrVOmuMb3LWWXUA5RW+hhhbrygppBxoKB1extA2prQlX4RscJg3OSUVq/oubMZOy1ErNzZzr7rlqPCrryiiVr9Y4Kc5koThWOrrThg8PpwivFkCWZjfO5PS6y0lxFHmH0LaWPGKS4k69oJ1g6jGh2fjKrxMXF3jPj2ZNOKsNWc3i2Y9jfIjqiuEsmkAyMqDq0De6EeMAC27Fal6XG0iWVQLbBISlYPAWabD4pPqmNPtPCuUd9T4xVvkS05cmAkTRbWErKA8skJaoSkBVAW11xKFHCprjiBSKOGrulerSXs8+5nJX0Yl2tk5MWe8qcsm9cHlEocVt8qVJ89s7CKxvWqWMpdV9UQ6xYZyZzjSjoAK+5HNrSxeZJ+6daeiNBitlVFyzp81x+fUmjVXMbBboIrpZK79bTGnupWNX6C01Fxn4LzM8y4izlLnDlGQQp7uhfoWKhvoWs4kc0bDDbJquWkcq6vj8lyMHUFmWsiZtVxE1aHgJNODTKQQVgea0nCgO1w0jo6VGjhKba+b5shbcmPbaAtSUoUGlIFxptGGjTTghNRQoNKlwDWDhhGkxeL3zvKN4rl5+RLCNhgsayRNXXnyohugZUDQqINVOYbFEU5wK7YvbLwMaMHJrWTv8DCpK7NWcziyY9jfIjbkYUyW8ileob3aYA3zDIWkpUAUkUIOog7DACPa1kGXNakIpREzS8toGlUr5cBQOebtjQ43AShedJXXOPkTRn1BqzolJNFpF5KJdKDw0JKrt8uailRxumtY11GtVjLNTlZ8X0+Fuxm4pma0smJSdWvSSzby0qKVvNeBcqDQ1FLqj7o2kdsxglvo2b6Ebp9BeXm1s0YnusAbL7FOitYsratB9THIw1JZKSUldUiVbST4jr50pqBXAeIk8ldsQeuIVLqlG/wBD3dvmapkPKdqQldMHw4Riil5JKqUCCMKAChG2sa6eJ3vtVJa8rcn8OpIopByxrIL6Qk17mFQFK8dYrXRpOsN85xVq1RdwOAbkq1VW7de77mE56WQ6toCRQCg2ARvCIW85nFkx7G+RHoCmS3kUr1De7TABOAPCgR5YC/PZNIx0J0dTUtkXmyeW75p500ilidn0a3tNWl1RnGbRhk7OfYKvAX7ygpSkOVqQKal46o02J2LXm1lmml10f0JFVXQGIsRaUKTonSVLvjgIqDpCvaqm2kZegYq6dlorcT3PEMPyT76VILCEoVgrSqqKeqn+8R4fYNVSzyqWfYOv2Nsnk+moU+ovFNKJIo2KaqI205TWN3htn0KGsVr1IpTbDgTF4wPYAWM5nFkx7G+RAE5sjOdNtsMoS3L0Q2hIqlytAgDHwkAa++rOejl+y58yAO76s56OX7LnzIA7vqzno5fsufMgDu+rOejl+y58yAO76s56OX7LnzIA7vqzno5fsufMgDu+rOejl+y58yAO76s56OX7LnzIA7vqzno5fsufMgARlXnGmn5R1pbbASq7UpS5XBxJ2rPJ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Crisis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87717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63" r="1963"/>
          <a:stretch>
            <a:fillRect/>
          </a:stretch>
        </p:blipFill>
        <p:spPr bwMode="auto">
          <a:xfrm>
            <a:off x="0" y="1100813"/>
            <a:ext cx="9144000" cy="57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data:image/jpeg;base64,/9j/4AAQSkZJRgABAQAAAQABAAD/2wCEAAkGBxMSEhUUEhQVFhQXGSEaFRQYGRYeGhwfIBcdHR4dHx8cHisnJCUsIh0dIT0iJSksLi8yGB8zODMsNygtLiwBCgoKDg0OGhAQGzQmHyUsNCw3LDQ3NSwsLCwsLCwsLCwsLSwsLCwsLC4sLCwsLCwsLywsLCwsLCwsLCwsNCwsLP/AABEIAHQAVwMBEQACEQEDEQH/xAAbAAADAQEBAQEAAAAAAAAAAAAFBgcEAAECA//EAEoQAAECAwMGBwwHBgcBAAAAAAECAwAEEQUSIQYHEzFBsyI1UWFxc5IUFyMyNEJTcoKR0tMWUlRigZOhNnS0wcLRJTNEVWOx4ST/xAAaAQEAAgMBAAAAAAAAAAAAAAAAAwQCBQYB/8QAOREAAgECAwYCCAQFBQAAAAAAAAECAxEEEiEFEzFBUWGR0RQVIjJxgaGxNHKCwjM1Q1LBBhZikvD/2gAMAwEAAhEDEQA/AKXkzk/KKk5YmVlySw2SS03UnRpxPBgAj9HJP7JLflN/DAHfRyT+yS35TfwwBmtCzbOYQXHmJRtA1qU20B+qY8BPrZzkWEySG5Rt8/cYaCfeoCPQCRnTkP8AZRd5bjXy4ALWNnIsJ4hLso2wT9dhsp96RHrTQKDZ9m2c+gOMsSjiD5yG2iP0THgNP0ck/skt+U38MAd9HJP7JLflN/DAC3nGsKVRZz6kSzCVC5RSWmwR4VA1gQAy5LeRSvUN7tMAE4AVsvstWbMYvr4TqqhpmuKjy8wHLAElTkxPWsoTVqOrbbUfBMJHCNdQQk+L0nGNTitqwpy3dNZn15IkjTb1Yy5HZLBhtISmVS6BUlTJWoiuCgorx/ARqMfj1J3blbtZIljCwXm3ZxM3LtB2X0biXCoaE+Zd+/8Ae2ckVadXDyoTn7V1bn1ue2ldIx5U5Ph5pQW3KLcUk3KMqCqga6heAGusS4LGKE7RcrfFNeYlAU5PI+es+kxZb6lLSAX5ZW00qaDUpJGrbzxuqe2KTnkqaX4Pl8yJ0muBUMgMu2bSQRTRzKMHWCcQdpFdY/6jcEQ31gBYzm8WTHsb5EAFMlvIpXqG92mAP3te0ES7LjzniNoK1dAEARLJZ1uefXatouNFdf8A5pW+jggasFH3V5zGk2piK7tQoRevFksIriw5lFayZm6pp96XdRW6pLkuRjrqCr9RFHB4CpQvGcMyfG97mcpXB+TswWFpXMTbr5RUIQFy6UCuuvCqejVE+MwrrQyU6eW/F+R5F25mq0spXFTsu6202WGkrSoqfZC1aS7eKRephdHTjFensy2HnTm3mlrw0VuB7n1R8ZSz/dBvy8y9Lru3CAuXUhQ5wVVB6IlweDlRhkq08y+DueSld8T3Jqf7nN+YmXZhy6Ejhy6UJHReqTznVHmNwcq0VCnTyrjzuISs9WYcuEMi5akk821ONUUtoLbqtI13gk4mnJrES7KniaNT0arFuPJ24Cok9UV3JS2kzso1MowDiakch1Efgax0JADs5vFkx7G+RABTJbyKV6hvdpgAVnORWy5zqTAELyKyBYnZZt1SntItSxdQWwkBF3HhDnjT43ajw1RwdrafUkhDMMPeeY5ZntsfDFL1/HqvB+ZnuT3vPMcs122Phj31+u3g/Mbk87z7HLM9tj4Y8W3128H5jcnd59jlme2x8MPX8eq8H5jcnd59jlme2x8MP9wR6rwfmNyCMqM3EvKyzzoU+HG0BaQotFJ4V3G6Kxawu1XWqRjpZv8AwYyp2VypZieJ2fXc3io3ZEGc5nFkx7G+RABTJbyKV6hvdpgAZnL4rnOpVAEvzcTugstL1L2iTMLpy0uYRy+06W+xThe13FfQnpuyuUFhUwq5VbfCLQJDZr4RNTThUwi2tgUE/eZ46zF227SS2AFPOlwp4Sk1og6SgwTQeLsxi5HZ2FgrZSvVxDTsAXMo3lLA0y7iTwaAVVjtFMCRy1pGC2dhr+6VPS55uw2yVoFxakJW+06kqUW3QlQKA2SNmONK0O2PJbJws1pGxdhiHLRhHumYSCSlpdBXArTXwOkOGPRGvn/p6Ld4zJ1WYpZb2k3M2Y4+0Tccl6iox/zRUH8Yp4ChKhio05cVJ/YzqO8bjJmJ4nZ9dzeKjsSqGc5nFkx7G+RABTJbyKV6hvdpgAZnL4rnOpVAEjyR4jc6qa/ojncX+OX5o/ZksPdKpJ6mumW3cdE+JEKVtyzjiqMhN5LJKyoDC86QLn3idZ6IxaKtRNy0FR+TU26UVKrqgFrQCQDWhpy0OHSIwsU1Bpj/AGSF3SHTfcZW6lL1KFSFsFX/AJ+ESI2VPNb2gs54ivVP8HHpITA/s+P3Y7+OZX8y/V+1Fj+mUDMTxOz67m8VHTFcM5zOLJj2N8iACmSvkUr1De7TAAzOZxXOdSqAJHkjxG51U1/RHO4v8cvzR+zJYe6VST1NdMtu46J8SIyAeDqNehOO3ykQBktaTabnlNJQAjQBV0cpevV6axjzK9kqlgzPDX1r+5VGRYPxc8RXqn+DgCYn9nx+7HfxzS/mP6v2osP+GP8AmJ4nZ9dzeKjpSuGc5nFkx7G+RABTJbyKV6hvdpgAZnL4rnOpVAEjyQ4jc6qa/ojncX+OX5o/ZksfdKfLzCEpbKlJABlySSAANHHRPiRCfNZxLPb8HpiohsoJShRSDp72voGyANNpZTyrk8qZQ+2WCwBpK4VCqkdPNGPMr/1vkbF5eWc6soRMt1vumpqEkKaIFCRQ1OEZFgOKUC2oggi6cQQf9HAExP7Pj92O/jm1/Mv1ftRYf8MoGYridn13N4qOkK4ZzmcWTHsb5EAFMlvIpXqG92mAMuW8pppCabGtTKv0TWAJFmiWh+R0LgqgOraWnVVLrYI1c6SI5za94VlOPG1/+pPSSasN5ze2cRQsKIpqLrxGGrWqNOtuYx65iTdRPjva2X9lHbc/vHq21jHpmPd1ADJyQku7jK6Adz6O/o7yvGprrWv6xsXtGv6Dvs3tXsUcieKtbkGhm2sv7KO258Ua711jP7i9uYmhrIaQQKIaWByB58DVT63JhHvrvGf3DcxFfOWw1K2c60ym42lLbSE1J8ZalnWeSkX9lynXrqpPi25fSxHUSSsPuaOT0VkyqaUqgrI9ZRV/OOqK5pzmcWTHsb5EAEsmVUkZU/8AA3ukwBPZnOM5NTSO5GybPacCZp8gcMK4NBXzamvLhEUq0IyUJPV8D2zYnZHMKkLUm5AmhWaschUglbfvSSI1+1qeakpvguPwZnTetipFSFi8EvKSsVCQo3anWDjhQ4Rycoum8uit4k7Pg0pdKZnqq4Dkoqv848za3TiY+IKQP8SJqryet4jhdJHLF+TS2fb/AJlaP4m/YLLfBodM6qm1CcE86sMejHoilkkuEUuz5ljN3NMtMCilFwrCRUqu0SBt/GIakG2o5bX+5nF31uSfOfMrmZiVkUA33VhxwchcIS2D0IFfxjq9jUFGLqfJf5Iaruyk5J5cS/dTlmmjamSG2Fea4EpANOeoOG2N0RBbOZxZMexvkR6Alk35DK1+zt7oQAnSCWe5UMpSgMNpvPnAJAAJKcNazr90cRiHUWIlN6ybtH/3QtJLKJmcmyXFttzzBImZQJDyqUUputWnqc1CD0HkjrcLWjiKNp/BruV5LK9BmyTylRNs6ZCihNfDoTSrThGJoR4itddhjmMbgt1KzV+j6roTxlcZRKGlA6u6cSagnHkVr90amVSKlrBXM7X5gVvjJWJNGQi+U4XtcbGUk8Alp717dioov0j5BwMvHHSJBGoBJoemuPu1RrVOmuMb3LWWXUA5RW+hhhbrygppBxoKB1extA2prQlX4RscJg3OSUVq/oubMZOy1ErNzZzr7rlqPCrryiiVr9Y4Kc5koThWOrrThg8PpwivFkCWZjfO5PS6y0lxFHmH0LaWPGKS4k69oJ1g6jGh2fjKrxMXF3jPj2ZNOKsNWc3i2Y9jfIjqiuEsmkAyMqDq0De6EeMAC27Fal6XG0iWVQLbBISlYPAWabD4pPqmNPtPCuUd9T4xVvkS05cmAkTRbWErKA8skJaoSkBVAW11xKFHCprjiBSKOGrulerSXs8+5nJX0Yl2tk5MWe8qcsm9cHlEocVt8qVJ89s7CKxvWqWMpdV9UQ6xYZyZzjSjoAK+5HNrSxeZJ+6daeiNBitlVFyzp81x+fUmjVXMbBboIrpZK79bTGnupWNX6C01Fxn4LzM8y4izlLnDlGQQp7uhfoWKhvoWs4kc0bDDbJquWkcq6vj8lyMHUFmWsiZtVxE1aHgJNODTKQQVgea0nCgO1w0jo6VGjhKba+b5shbcmPbaAtSUoUGlIFxptGGjTTghNRQoNKlwDWDhhGkxeL3zvKN4rl5+RLCNhgsayRNXXnyohugZUDQqINVOYbFEU5wK7YvbLwMaMHJrWTv8DCpK7NWcziyY9jfIjbkYUyW8ileob3aYA3zDIWkpUAUkUIOog7DACPa1kGXNakIpREzS8toGlUr5cBQOebtjQ43AShedJXXOPkTRn1BqzolJNFpF5KJdKDw0JKrt8uailRxumtY11GtVjLNTlZ8X0+Fuxm4pma0smJSdWvSSzby0qKVvNeBcqDQ1FLqj7o2kdsxglvo2b6Ebp9BeXm1s0YnusAbL7FOitYsratB9THIw1JZKSUldUiVbST4jr50pqBXAeIk8ldsQeuIVLqlG/wBD3dvmapkPKdqQldMHw4Riil5JKqUCCMKAChG2sa6eJ3vtVJa8rcn8OpIopByxrIL6Qk17mFQFK8dYrXRpOsN85xVq1RdwOAbkq1VW7de77mE56WQ6toCRQCg2ARvCIW85nFkx7G+RHoCmS3kUr1De7TABOAPCgR5YC/PZNIx0J0dTUtkXmyeW75p500ilidn0a3tNWl1RnGbRhk7OfYKvAX7ygpSkOVqQKal46o02J2LXm1lmml10f0JFVXQGIsRaUKTonSVLvjgIqDpCvaqm2kZegYq6dlorcT3PEMPyT76VILCEoVgrSqqKeqn+8R4fYNVSzyqWfYOv2Nsnk+moU+ovFNKJIo2KaqI205TWN3htn0KGsVr1IpTbDgTF4wPYAWM5nFkx7G+RAE5sjOdNtsMoS3L0Q2hIqlytAgDHwkAa++rOejl+y58yAO76s56OX7LnzIA7vqzno5fsufMgDu+rOejl+y58yAO76s56OX7LnzIA7vqzno5fsufMgDu+rOejl+y58yAO76s56OX7LnzIA7vqzno5fsufMgARlXnGmn5R1pbbASq7UpS5XBxJ2rPJ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0" name="AutoShape 6" descr="data:image/jpeg;base64,/9j/4AAQSkZJRgABAQAAAQABAAD/2wCEAAkGBxMSEhUUEhQVFhQXGSEaFRQYGRYeGhwfIBcdHR4dHx8cHisnJCUsIh0dIT0iJSksLi8yGB8zODMsNygtLiwBCgoKDg0OGhAQGzQmHyUsNCw3LDQ3NSwsLCwsLCwsLCwsLSwsLCwsLC4sLCwsLCwsLywsLCwsLCwsLCwsNCwsLP/AABEIAHQAVwMBEQACEQEDEQH/xAAbAAADAQEBAQEAAAAAAAAAAAAFBgcEAAECA//EAEoQAAECAwMGBwwHBgcBAAAAAAECAwAEEQUSIQYHEzFBsyI1UWFxc5IUFyMyNEJTcoKR0tMWUlRigZOhNnS0wcLRJTNEVWOx4ST/xAAaAQEAAgMBAAAAAAAAAAAAAAAAAwQCBQYB/8QAOREAAgECAwYCCAQFBQAAAAAAAAECAxEEEiEFEzFBUWGR0RQVIjJxgaGxNHKCwjM1Q1LBBhZikvD/2gAMAwEAAhEDEQA/AKXkzk/KKk5YmVlySw2SS03UnRpxPBgAj9HJP7JLflN/DAHfRyT+yS35TfwwBmtCzbOYQXHmJRtA1qU20B+qY8BPrZzkWEySG5Rt8/cYaCfeoCPQCRnTkP8AZRd5bjXy4ALWNnIsJ4hLso2wT9dhsp96RHrTQKDZ9m2c+gOMsSjiD5yG2iP0THgNP0ck/skt+U38MAd9HJP7JLflN/DAC3nGsKVRZz6kSzCVC5RSWmwR4VA1gQAy5LeRSvUN7tMAE4AVsvstWbMYvr4TqqhpmuKjy8wHLAElTkxPWsoTVqOrbbUfBMJHCNdQQk+L0nGNTitqwpy3dNZn15IkjTb1Yy5HZLBhtISmVS6BUlTJWoiuCgorx/ARqMfj1J3blbtZIljCwXm3ZxM3LtB2X0biXCoaE+Zd+/8Ae2ckVadXDyoTn7V1bn1ue2ldIx5U5Ph5pQW3KLcUk3KMqCqga6heAGusS4LGKE7RcrfFNeYlAU5PI+es+kxZb6lLSAX5ZW00qaDUpJGrbzxuqe2KTnkqaX4Pl8yJ0muBUMgMu2bSQRTRzKMHWCcQdpFdY/6jcEQ31gBYzm8WTHsb5EAFMlvIpXqG92mAP3te0ES7LjzniNoK1dAEARLJZ1uefXatouNFdf8A5pW+jggasFH3V5zGk2piK7tQoRevFksIriw5lFayZm6pp96XdRW6pLkuRjrqCr9RFHB4CpQvGcMyfG97mcpXB+TswWFpXMTbr5RUIQFy6UCuuvCqejVE+MwrrQyU6eW/F+R5F25mq0spXFTsu6202WGkrSoqfZC1aS7eKRephdHTjFensy2HnTm3mlrw0VuB7n1R8ZSz/dBvy8y9Lru3CAuXUhQ5wVVB6IlweDlRhkq08y+DueSld8T3Jqf7nN+YmXZhy6Ejhy6UJHReqTznVHmNwcq0VCnTyrjzuISs9WYcuEMi5akk821ONUUtoLbqtI13gk4mnJrES7KniaNT0arFuPJ24Cok9UV3JS2kzso1MowDiakch1Efgax0JADs5vFkx7G+RABTJbyKV6hvdpgAVnORWy5zqTAELyKyBYnZZt1SntItSxdQWwkBF3HhDnjT43ajw1RwdrafUkhDMMPeeY5ZntsfDFL1/HqvB+ZnuT3vPMcs122Phj31+u3g/Mbk87z7HLM9tj4Y8W3128H5jcnd59jlme2x8MPX8eq8H5jcnd59jlme2x8MP9wR6rwfmNyCMqM3EvKyzzoU+HG0BaQotFJ4V3G6Kxawu1XWqRjpZv8AwYyp2VypZieJ2fXc3io3ZEGc5nFkx7G+RABTJbyKV6hvdpgAZnL4rnOpVAEvzcTugstL1L2iTMLpy0uYRy+06W+xThe13FfQnpuyuUFhUwq5VbfCLQJDZr4RNTThUwi2tgUE/eZ46zF227SS2AFPOlwp4Sk1og6SgwTQeLsxi5HZ2FgrZSvVxDTsAXMo3lLA0y7iTwaAVVjtFMCRy1pGC2dhr+6VPS55uw2yVoFxakJW+06kqUW3QlQKA2SNmONK0O2PJbJws1pGxdhiHLRhHumYSCSlpdBXArTXwOkOGPRGvn/p6Ld4zJ1WYpZb2k3M2Y4+0Tccl6iox/zRUH8Yp4ChKhio05cVJ/YzqO8bjJmJ4nZ9dzeKjsSqGc5nFkx7G+RABTJbyKV6hvdpgAZnL4rnOpVAEjyR4jc6qa/ojncX+OX5o/ZksPdKpJ6mumW3cdE+JEKVtyzjiqMhN5LJKyoDC86QLn3idZ6IxaKtRNy0FR+TU26UVKrqgFrQCQDWhpy0OHSIwsU1Bpj/AGSF3SHTfcZW6lL1KFSFsFX/AJ+ESI2VPNb2gs54ivVP8HHpITA/s+P3Y7+OZX8y/V+1Fj+mUDMTxOz67m8VHTFcM5zOLJj2N8iACmSvkUr1De7TAAzOZxXOdSqAJHkjxG51U1/RHO4v8cvzR+zJYe6VST1NdMtu46J8SIyAeDqNehOO3ykQBktaTabnlNJQAjQBV0cpevV6axjzK9kqlgzPDX1r+5VGRYPxc8RXqn+DgCYn9nx+7HfxzS/mP6v2osP+GP8AmJ4nZ9dzeKjpSuGc5nFkx7G+RABTJbyKV6hvdpgAZnL4rnOpVAEjyQ4jc6qa/ojncX+OX5o/ZksfdKfLzCEpbKlJABlySSAANHHRPiRCfNZxLPb8HpiohsoJShRSDp72voGyANNpZTyrk8qZQ+2WCwBpK4VCqkdPNGPMr/1vkbF5eWc6soRMt1vumpqEkKaIFCRQ1OEZFgOKUC2oggi6cQQf9HAExP7Pj92O/jm1/Mv1ftRYf8MoGYridn13N4qOkK4ZzmcWTHsb5EAFMlvIpXqG92mAMuW8pppCabGtTKv0TWAJFmiWh+R0LgqgOraWnVVLrYI1c6SI5za94VlOPG1/+pPSSasN5ze2cRQsKIpqLrxGGrWqNOtuYx65iTdRPjva2X9lHbc/vHq21jHpmPd1ADJyQku7jK6Adz6O/o7yvGprrWv6xsXtGv6Dvs3tXsUcieKtbkGhm2sv7KO258Ua711jP7i9uYmhrIaQQKIaWByB58DVT63JhHvrvGf3DcxFfOWw1K2c60ym42lLbSE1J8ZalnWeSkX9lynXrqpPi25fSxHUSSsPuaOT0VkyqaUqgrI9ZRV/OOqK5pzmcWTHsb5EAEsmVUkZU/8AA3ukwBPZnOM5NTSO5GybPacCZp8gcMK4NBXzamvLhEUq0IyUJPV8D2zYnZHMKkLUm5AmhWaschUglbfvSSI1+1qeakpvguPwZnTetipFSFi8EvKSsVCQo3anWDjhQ4Rycoum8uit4k7Pg0pdKZnqq4Dkoqv848za3TiY+IKQP8SJqryet4jhdJHLF+TS2fb/AJlaP4m/YLLfBodM6qm1CcE86sMejHoilkkuEUuz5ljN3NMtMCilFwrCRUqu0SBt/GIakG2o5bX+5nF31uSfOfMrmZiVkUA33VhxwchcIS2D0IFfxjq9jUFGLqfJf5Iaruyk5J5cS/dTlmmjamSG2Fea4EpANOeoOG2N0RBbOZxZMexvkR6Alk35DK1+zt7oQAnSCWe5UMpSgMNpvPnAJAAJKcNazr90cRiHUWIlN6ybtH/3QtJLKJmcmyXFttzzBImZQJDyqUUputWnqc1CD0HkjrcLWjiKNp/BruV5LK9BmyTylRNs6ZCihNfDoTSrThGJoR4itddhjmMbgt1KzV+j6roTxlcZRKGlA6u6cSagnHkVr90amVSKlrBXM7X5gVvjJWJNGQi+U4XtcbGUk8Alp717dioov0j5BwMvHHSJBGoBJoemuPu1RrVOmuMb3LWWXUA5RW+hhhbrygppBxoKB1extA2prQlX4RscJg3OSUVq/oubMZOy1ErNzZzr7rlqPCrryiiVr9Y4Kc5koThWOrrThg8PpwivFkCWZjfO5PS6y0lxFHmH0LaWPGKS4k69oJ1g6jGh2fjKrxMXF3jPj2ZNOKsNWc3i2Y9jfIjqiuEsmkAyMqDq0De6EeMAC27Fal6XG0iWVQLbBISlYPAWabD4pPqmNPtPCuUd9T4xVvkS05cmAkTRbWErKA8skJaoSkBVAW11xKFHCprjiBSKOGrulerSXs8+5nJX0Yl2tk5MWe8qcsm9cHlEocVt8qVJ89s7CKxvWqWMpdV9UQ6xYZyZzjSjoAK+5HNrSxeZJ+6daeiNBitlVFyzp81x+fUmjVXMbBboIrpZK79bTGnupWNX6C01Fxn4LzM8y4izlLnDlGQQp7uhfoWKhvoWs4kc0bDDbJquWkcq6vj8lyMHUFmWsiZtVxE1aHgJNODTKQQVgea0nCgO1w0jo6VGjhKba+b5shbcmPbaAtSUoUGlIFxptGGjTTghNRQoNKlwDWDhhGkxeL3zvKN4rl5+RLCNhgsayRNXXnyohugZUDQqINVOYbFEU5wK7YvbLwMaMHJrWTv8DCpK7NWcziyY9jfIjbkYUyW8ileob3aYA3zDIWkpUAUkUIOog7DACPa1kGXNakIpREzS8toGlUr5cBQOebtjQ43AShedJXXOPkTRn1BqzolJNFpF5KJdKDw0JKrt8uailRxumtY11GtVjLNTlZ8X0+Fuxm4pma0smJSdWvSSzby0qKVvNeBcqDQ1FLqj7o2kdsxglvo2b6Ebp9BeXm1s0YnusAbL7FOitYsratB9THIw1JZKSUldUiVbST4jr50pqBXAeIk8ldsQeuIVLqlG/wBD3dvmapkPKdqQldMHw4Riil5JKqUCCMKAChG2sa6eJ3vtVJa8rcn8OpIopByxrIL6Qk17mFQFK8dYrXRpOsN85xVq1RdwOAbkq1VW7de77mE56WQ6toCRQCg2ARvCIW85nFkx7G+RHoCmS3kUr1De7TABOAPCgR5YC/PZNIx0J0dTUtkXmyeW75p500ilidn0a3tNWl1RnGbRhk7OfYKvAX7ygpSkOVqQKal46o02J2LXm1lmml10f0JFVXQGIsRaUKTonSVLvjgIqDpCvaqm2kZegYq6dlorcT3PEMPyT76VILCEoVgrSqqKeqn+8R4fYNVSzyqWfYOv2Nsnk+moU+ovFNKJIo2KaqI205TWN3htn0KGsVr1IpTbDgTF4wPYAWM5nFkx7G+RAE5sjOdNtsMoS3L0Q2hIqlytAgDHwkAa++rOejl+y58yAO76s56OX7LnzIA7vqzno5fsufMgDu+rOejl+y58yAO76s56OX7LnzIA7vqzno5fsufMgDu+rOejl+y58yAO76s56OX7LnzIA7vqzno5fsufMgARlXnGmn5R1pbbASq7UpS5XBxJ2rPJ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2" name="AutoShape 8" descr="data:image/jpeg;base64,/9j/4AAQSkZJRgABAQAAAQABAAD/2wCEAAkGBxMSEhUUEhQVFhQXGSEaFRQYGRYeGhwfIBcdHR4dHx8cHisnJCUsIh0dIT0iJSksLi8yGB8zODMsNygtLiwBCgoKDg0OGhAQGzQmHyUsNCw3LDQ3NSwsLCwsLCwsLCwsLSwsLCwsLC4sLCwsLCwsLywsLCwsLCwsLCwsNCwsLP/AABEIAHQAVwMBEQACEQEDEQH/xAAbAAADAQEBAQEAAAAAAAAAAAAFBgcEAAECA//EAEoQAAECAwMGBwwHBgcBAAAAAAECAwAEEQUSIQYHEzFBsyI1UWFxc5IUFyMyNEJTcoKR0tMWUlRigZOhNnS0wcLRJTNEVWOx4ST/xAAaAQEAAgMBAAAAAAAAAAAAAAAAAwQCBQYB/8QAOREAAgECAwYCCAQFBQAAAAAAAAECAxEEEiEFEzFBUWGR0RQVIjJxgaGxNHKCwjM1Q1LBBhZikvD/2gAMAwEAAhEDEQA/AKXkzk/KKk5YmVlySw2SS03UnRpxPBgAj9HJP7JLflN/DAHfRyT+yS35TfwwBmtCzbOYQXHmJRtA1qU20B+qY8BPrZzkWEySG5Rt8/cYaCfeoCPQCRnTkP8AZRd5bjXy4ALWNnIsJ4hLso2wT9dhsp96RHrTQKDZ9m2c+gOMsSjiD5yG2iP0THgNP0ck/skt+U38MAd9HJP7JLflN/DAC3nGsKVRZz6kSzCVC5RSWmwR4VA1gQAy5LeRSvUN7tMAE4AVsvstWbMYvr4TqqhpmuKjy8wHLAElTkxPWsoTVqOrbbUfBMJHCNdQQk+L0nGNTitqwpy3dNZn15IkjTb1Yy5HZLBhtISmVS6BUlTJWoiuCgorx/ARqMfj1J3blbtZIljCwXm3ZxM3LtB2X0biXCoaE+Zd+/8Ae2ckVadXDyoTn7V1bn1ue2ldIx5U5Ph5pQW3KLcUk3KMqCqga6heAGusS4LGKE7RcrfFNeYlAU5PI+es+kxZb6lLSAX5ZW00qaDUpJGrbzxuqe2KTnkqaX4Pl8yJ0muBUMgMu2bSQRTRzKMHWCcQdpFdY/6jcEQ31gBYzm8WTHsb5EAFMlvIpXqG92mAP3te0ES7LjzniNoK1dAEARLJZ1uefXatouNFdf8A5pW+jggasFH3V5zGk2piK7tQoRevFksIriw5lFayZm6pp96XdRW6pLkuRjrqCr9RFHB4CpQvGcMyfG97mcpXB+TswWFpXMTbr5RUIQFy6UCuuvCqejVE+MwrrQyU6eW/F+R5F25mq0spXFTsu6202WGkrSoqfZC1aS7eKRephdHTjFensy2HnTm3mlrw0VuB7n1R8ZSz/dBvy8y9Lru3CAuXUhQ5wVVB6IlweDlRhkq08y+DueSld8T3Jqf7nN+YmXZhy6Ejhy6UJHReqTznVHmNwcq0VCnTyrjzuISs9WYcuEMi5akk821ONUUtoLbqtI13gk4mnJrES7KniaNT0arFuPJ24Cok9UV3JS2kzso1MowDiakch1Efgax0JADs5vFkx7G+RABTJbyKV6hvdpgAVnORWy5zqTAELyKyBYnZZt1SntItSxdQWwkBF3HhDnjT43ajw1RwdrafUkhDMMPeeY5ZntsfDFL1/HqvB+ZnuT3vPMcs122Phj31+u3g/Mbk87z7HLM9tj4Y8W3128H5jcnd59jlme2x8MPX8eq8H5jcnd59jlme2x8MP9wR6rwfmNyCMqM3EvKyzzoU+HG0BaQotFJ4V3G6Kxawu1XWqRjpZv8AwYyp2VypZieJ2fXc3io3ZEGc5nFkx7G+RABTJbyKV6hvdpgAZnL4rnOpVAEvzcTugstL1L2iTMLpy0uYRy+06W+xThe13FfQnpuyuUFhUwq5VbfCLQJDZr4RNTThUwi2tgUE/eZ46zF227SS2AFPOlwp4Sk1og6SgwTQeLsxi5HZ2FgrZSvVxDTsAXMo3lLA0y7iTwaAVVjtFMCRy1pGC2dhr+6VPS55uw2yVoFxakJW+06kqUW3QlQKA2SNmONK0O2PJbJws1pGxdhiHLRhHumYSCSlpdBXArTXwOkOGPRGvn/p6Ld4zJ1WYpZb2k3M2Y4+0Tccl6iox/zRUH8Yp4ChKhio05cVJ/YzqO8bjJmJ4nZ9dzeKjsSqGc5nFkx7G+RABTJbyKV6hvdpgAZnL4rnOpVAEjyR4jc6qa/ojncX+OX5o/ZksPdKpJ6mumW3cdE+JEKVtyzjiqMhN5LJKyoDC86QLn3idZ6IxaKtRNy0FR+TU26UVKrqgFrQCQDWhpy0OHSIwsU1Bpj/AGSF3SHTfcZW6lL1KFSFsFX/AJ+ESI2VPNb2gs54ivVP8HHpITA/s+P3Y7+OZX8y/V+1Fj+mUDMTxOz67m8VHTFcM5zOLJj2N8iACmSvkUr1De7TAAzOZxXOdSqAJHkjxG51U1/RHO4v8cvzR+zJYe6VST1NdMtu46J8SIyAeDqNehOO3ykQBktaTabnlNJQAjQBV0cpevV6axjzK9kqlgzPDX1r+5VGRYPxc8RXqn+DgCYn9nx+7HfxzS/mP6v2osP+GP8AmJ4nZ9dzeKjpSuGc5nFkx7G+RABTJbyKV6hvdpgAZnL4rnOpVAEjyQ4jc6qa/ojncX+OX5o/ZksfdKfLzCEpbKlJABlySSAANHHRPiRCfNZxLPb8HpiohsoJShRSDp72voGyANNpZTyrk8qZQ+2WCwBpK4VCqkdPNGPMr/1vkbF5eWc6soRMt1vumpqEkKaIFCRQ1OEZFgOKUC2oggi6cQQf9HAExP7Pj92O/jm1/Mv1ftRYf8MoGYridn13N4qOkK4ZzmcWTHsb5EAFMlvIpXqG92mAMuW8pppCabGtTKv0TWAJFmiWh+R0LgqgOraWnVVLrYI1c6SI5za94VlOPG1/+pPSSasN5ze2cRQsKIpqLrxGGrWqNOtuYx65iTdRPjva2X9lHbc/vHq21jHpmPd1ADJyQku7jK6Adz6O/o7yvGprrWv6xsXtGv6Dvs3tXsUcieKtbkGhm2sv7KO258Ua711jP7i9uYmhrIaQQKIaWByB58DVT63JhHvrvGf3DcxFfOWw1K2c60ym42lLbSE1J8ZalnWeSkX9lynXrqpPi25fSxHUSSsPuaOT0VkyqaUqgrI9ZRV/OOqK5pzmcWTHsb5EAEsmVUkZU/8AA3ukwBPZnOM5NTSO5GybPacCZp8gcMK4NBXzamvLhEUq0IyUJPV8D2zYnZHMKkLUm5AmhWaschUglbfvSSI1+1qeakpvguPwZnTetipFSFi8EvKSsVCQo3anWDjhQ4Rycoum8uit4k7Pg0pdKZnqq4Dkoqv848za3TiY+IKQP8SJqryet4jhdJHLF+TS2fb/AJlaP4m/YLLfBodM6qm1CcE86sMejHoilkkuEUuz5ljN3NMtMCilFwrCRUqu0SBt/GIakG2o5bX+5nF31uSfOfMrmZiVkUA33VhxwchcIS2D0IFfxjq9jUFGLqfJf5Iaruyk5J5cS/dTlmmjamSG2Fea4EpANOeoOG2N0RBbOZxZMexvkR6Alk35DK1+zt7oQAnSCWe5UMpSgMNpvPnAJAAJKcNazr90cRiHUWIlN6ybtH/3QtJLKJmcmyXFttzzBImZQJDyqUUputWnqc1CD0HkjrcLWjiKNp/BruV5LK9BmyTylRNs6ZCihNfDoTSrThGJoR4itddhjmMbgt1KzV+j6roTxlcZRKGlA6u6cSagnHkVr90amVSKlrBXM7X5gVvjJWJNGQi+U4XtcbGUk8Alp717dioov0j5BwMvHHSJBGoBJoemuPu1RrVOmuMb3LWWXUA5RW+hhhbrygppBxoKB1extA2prQlX4RscJg3OSUVq/oubMZOy1ErNzZzr7rlqPCrryiiVr9Y4Kc5koThWOrrThg8PpwivFkCWZjfO5PS6y0lxFHmH0LaWPGKS4k69oJ1g6jGh2fjKrxMXF3jPj2ZNOKsNWc3i2Y9jfIjqiuEsmkAyMqDq0De6EeMAC27Fal6XG0iWVQLbBISlYPAWabD4pPqmNPtPCuUd9T4xVvkS05cmAkTRbWErKA8skJaoSkBVAW11xKFHCprjiBSKOGrulerSXs8+5nJX0Yl2tk5MWe8qcsm9cHlEocVt8qVJ89s7CKxvWqWMpdV9UQ6xYZyZzjSjoAK+5HNrSxeZJ+6daeiNBitlVFyzp81x+fUmjVXMbBboIrpZK79bTGnupWNX6C01Fxn4LzM8y4izlLnDlGQQp7uhfoWKhvoWs4kc0bDDbJquWkcq6vj8lyMHUFmWsiZtVxE1aHgJNODTKQQVgea0nCgO1w0jo6VGjhKba+b5shbcmPbaAtSUoUGlIFxptGGjTTghNRQoNKlwDWDhhGkxeL3zvKN4rl5+RLCNhgsayRNXXnyohugZUDQqINVOYbFEU5wK7YvbLwMaMHJrWTv8DCpK7NWcziyY9jfIjbkYUyW8ileob3aYA3zDIWkpUAUkUIOog7DACPa1kGXNakIpREzS8toGlUr5cBQOebtjQ43AShedJXXOPkTRn1BqzolJNFpF5KJdKDw0JKrt8uailRxumtY11GtVjLNTlZ8X0+Fuxm4pma0smJSdWvSSzby0qKVvNeBcqDQ1FLqj7o2kdsxglvo2b6Ebp9BeXm1s0YnusAbL7FOitYsratB9THIw1JZKSUldUiVbST4jr50pqBXAeIk8ldsQeuIVLqlG/wBD3dvmapkPKdqQldMHw4Riil5JKqUCCMKAChG2sa6eJ3vtVJa8rcn8OpIopByxrIL6Qk17mFQFK8dYrXRpOsN85xVq1RdwOAbkq1VW7de77mE56WQ6toCRQCg2ARvCIW85nFkx7G+RHoCmS3kUr1De7TABOAPCgR5YC/PZNIx0J0dTUtkXmyeW75p500ilidn0a3tNWl1RnGbRhk7OfYKvAX7ygpSkOVqQKal46o02J2LXm1lmml10f0JFVXQGIsRaUKTonSVLvjgIqDpCvaqm2kZegYq6dlorcT3PEMPyT76VILCEoVgrSqqKeqn+8R4fYNVSzyqWfYOv2Nsnk+moU+ovFNKJIo2KaqI205TWN3htn0KGsVr1IpTbDgTF4wPYAWM5nFkx7G+RAE5sjOdNtsMoS3L0Q2hIqlytAgDHwkAa++rOejl+y58yAO76s56OX7LnzIA7vqzno5fsufMgDu+rOejl+y58yAO76s56OX7LnzIA7vqzno5fsufMgDu+rOejl+y58yAO76s56OX7LnzIA7vqzno5fsufMgARlXnGmn5R1pbbASq7UpS5XBxJ2rPJ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Vision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aapf.org/wp-content/uploads/2013/01/missionsfac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51485" cy="573325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3039095"/>
            <a:ext cx="842047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To be a role model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for New Leadership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71682" name="AutoShape 2" descr="data:image/jpeg;base64,/9j/4AAQSkZJRgABAQAAAQABAAD/2wCEAAkGBwgHBhEUBxIVExQUFxgXGBcXGRQXFhkVFhQWGRQXGRUZHy0gGholHBQUITEiJikrLi46GCEzPDMsQygtLisBCgoKDg0OGxAQGywmICUsLC4tLC80LCwsNCssLCwsLC8wLDQsLDAsLCwuLCwsLC8wMCwsLCwsLywvLCwsLCw0LP/AABEIAOEA4QMBEQACEQEDEQH/xAAbAAEAAgMBAQAAAAAAAAAAAAAABQYDBAcCAf/EAEAQAAIBAwEEBwUEBgsBAAAAAAABAgMEBREGITFBEiJRYXGBkRMyobHBQmKS0SNDUnKC4RQkMzREg6KywtLxB//EABsBAQACAwEBAAAAAAAAAAAAAAAEBQEDBgIH/8QANBEBAAIBAgMFCAIBBAMBAAAAAAECAwQREiExBUFRkdETImFxgaGx4TLwwRQjQvFSU5IV/9oADAMBAAIRAxEAPwDuIAAAAAAAAAAAAAAAAAAAAAAAAAAAAAAAAAAAAAAAAAAAAAAAAAAAAAAAAAAAAAAAAAAAAAAAAAAAAAAAAAAAAAAAAAAAAAAAAAAAAAAAAAAAAAAAAAAAAAAAAAAAAAAAAAAAAAAAAAAAAAAAAAAAAAAAAAAAAAAAAAAAAAAAAAAAAAAAAAAAAAAAAAAAAAAAAAAAAAAAAAAAAAAAAY/b0v6R0Okunp0ujz6OumunZqeuGeHi25PHtK8XBvz232+DIeXsAAAAAAAAARGc2hs8QtKnXqPhBcfFv7KJOn0t83OOUeKDq+0MWm5Tzt4R/nwUrIbVZW8k+hP2UeyG5/i4+mhbY9Dip1jf5+jns/amoyTynhjwj16/hEzubio9ak5yffKT+bJMUrHSIQZyXnrafOXqje3dB60KtSPhKS+pi2OlusQ9Vz5aTvW0x9ZT2M2yv7aSV6lVj27oz9VufmvMh5ez8dv4cp+yy0/bGanLJ70eU+n96rtjMnaZS36VnLVc1wlF9jXIqcuG+KdrQ6LT6nHnrxY59W4am9FZTaHG41NVp9KX7EOtLz5Lz0JOLS5cvSOXjKFqO0MGDlad58I5z+vq9YHIV8paOrVgoRk2oLi+it2rfe9fQxqMVcVuCJ3nvZ0WovqMftLRtEzyj4JMjpgAAAAAAAAAActyWWr1M/Ovby0cZNQf3Y7kvBriu9nRYsFYwxjtHdz+bjNRq7zqZzUnnE8vlHL7/wCV92fzdDMW2serUj70OzvXbEptTprYbfDul02i1tNTTeOVo6x/e5KkZNAAAAAAAQe1OcWItUqOjqz91di5ya+X/pL0mm9tbeekf3ZXdo67/TU2r/Kenq5tUqTq1HKq3KTerb3tt82X0RERtDkbWm0zNp3mXkywAAAGxj765x1yp2kujLh3NdjXNHjJirkrw2htwZ74b8dJ2lnvM1k71f1mtNrsXVXpHTU8U0+Kn8aw2ZdbqMv87z+Pxs9YHEVcveqFPdBb5y7I/wDZ8v5GNRnjDXeevczo9JbU5OCOnfPw9Z7nUqNKnb0FGklGMUklySS3HO2mbTvPWXaVrWlYrHKIZDD0AAAAAAAAAMN3N07SbXKMn6Jnqkb2iHjJPDSZ+EuOx91HUy4GOjNa3Na0uIztpOMo8Gvl3ruPF6VvXhtHJsx5LY7Rek7TDoWz209DJpQudIVez7Mv3X293zKTU6O2L3q84dToe06Z9qX5W+0/L0WAhLQAAAAHxtJbwOTZrISyeTnUfBvSPdBe78N/mzpcGL2WOK/3dw+q1E58s5PL5dzSNqOAAAAAB6p9Dpr2uunPo6a+Wu4xO+3Jmu2/vdPgsFHaqdjaqniqEKUVzk3Nt9r4ashW0MXtxZLTP29VpTtScVODDSKx8efpzSezlDI5ysq2VnJ0ovqw4RnJc+itzin6sj6m2LBHBjjn3z4Jmgpn1Vva5rTwx0jumfl4R+VyKtfgAAAAAAAADxWh7SlJPmmvVGYnad2LRvEw424SptqfFbn4rczqd9+cOA4ZrynuAAFmwm19zZpRv06sO39YvN+957+8gZ9BW/OnKft+lvpO18mL3cvvR49/7/vNdsdk7PJU9bOal2rhJeMXvRU5MN8c7Wh0WDU4s8b453/Pk2zU3gACO2hrO3wdeUePQkl4taL5m/TV4stY+KLrrzTT3tHhLlJ0biQAAAAAAACybM7MVMhJVL5ONLilwlP8o9/Pl2kDVayMfu06/j9rfs/sy2ba+TlX7z+vy6DCEacEqaSSWiS4JLgkUszMzvLqIiIjaHowyAAAAAAAAAAHNdssc7HMSlFdSr11+99teu/+IvtDl48W3fHL0cj2rp/ZZ5tHS3P69/r9UETFaAAPVOc6U06TcWuDTaa8GhMRMbSzWZrO8TtKfx+2GStUlcaVV97dL8S+qZBydn4rc68lpg7Xz4+Vvej48p8/0sNntpja395U6b710l6x3/AhX7Oyx/HaVpi7awW/nvX7/hL2+Yxtz/Y1qb7ukk/R7yNbT5a9aynY9ZgyfxvHmwbSpV9n7hU2n1G93dv+h60vu5q7+LXr44tLfbwly06JxgAAAAAABH3kJI6uznKvoAAAAAAAAAAAAPFerChRlKruUU5PwS1ZmtZtMRDze0VrNp6QjL+3sNpMY40ZxkuMZRabjLk9Pg0SMd8mmybzH0Q82PDrcO1ZifCY7pc2v7K4x904XcejJejXJp80X2PJXJXiq5LNhvhvNLxtP96fBrntqAAAAB8aT4mTZ9j1fd3GOpHLoAAAAAAAAZLaHtbmEV9qUV6yS+pi87Vmfg9444r1jxmPy7Gcs70AAAAAAAAAAAGK5pe3tpxf2ouPqtD1W3DaJeMleKs18Ycfpyq29TqNwktzabTTXFao6eYi0c+cODrNqTymYnyZ7rIXl3TUbqpKaW9dLRteEnv+J4pipSd6xs25NRlyRte2/wA/Xq1jY0gAAAAAAAAAAAAAAEjs5Q/pGeoL76l+Drf8TRqrcOG0/D88kvQ049TSPjv5c/8ADqxzjtQAAAAAAAAAAAAOa7Y412GXlKK6lXWa/e+2vV6+ZfaHNx49u+OXo5HtTTTizzaOluf17/X6oImK0AAAAAAAAAAAAAAAAWj/AOf2vtMnUqPhCGnnN/lF+pX9pX2xxXxn8LnsTFxZrX8I/P8A0v5SunAAAAAAAAAAAAA0czjKOWsXTr7ucZc4y5NG7BmtivxQjarTV1GOaW+k+EuYZLH3ONunC7WjXB8pLti+aOgxZa5a8VXHZ8F8F+C8c/z8mqbGkAAAAAAAAAAAAAAA6RsVYuzwkZT96q+m/B7o/BJ+ZRa7Jx5do7uTreycHs9PEz1tz9PsnyEswAAAAAAAAAAAAAEXmJYe4XssrKmnxSlJRkteDi3vXPgSMMZq+/jifoh6qdLf/bzTH1nafopWVwVlQbdjd0ZL9mU4qXquPoi2w6m9uV6T9Ic9qdDipzx5az8JmN0C9zJisAAAAAAAAAAAAA3cNj5ZPJQprg3rJ9kF7z9N3mjVny+yxzb+7pGl0858sY/P5d7rMYxhFKO5Lcl3HNTO7t4iIjaH0MgAAAAAAAAAAAAAKvt1i3dWSq0VrKlr0u+D4+nH1LDs/Nw34J6T+VN2xpfaY4y1616/L9eqgF05gAAAAAAAAAAAAAB0HYjEuzsXVrrSdXh2qH2fXj6FJr8/HfgjpH5dT2RpfZY/aW62/Hd59VmIC3AAAAAAAAAAAAAAADSa3gc/2o2YqWc5VcfHWm97iuMO3Rc4/IutJrIvHBfr+f25ftDsycUzkxR7vh4fr8fJWCwU4AAAAAAAAAAAJ3ZPCPK3nSrL9FB9b70uUPq/5kPWan2Vdo6z/d1l2bov9Rk4rfxjr8Z8PX9ulLctxQuuAAAAAAAAAAAAAAAAAABB5XZbHZCTlFOnN/ahok33x4P5kzDrcmPl1j4q3U9l4M077bT4x6KzkNjrizpOXtqXQXFz6UPzJ+PtCt524Z3+HP0VGfsfJjibcddvjvHqrT47ieqAAAAAAAACQweIr5i76NHdFe/LlFfVvkjRqM9cNd5690JWk0l9Tfhr0758P26hY2lCxtY07ZaRit31b7Wzn8mS17Ta3V2WHFTFSKUjlDOeGwAAAAAAAAAAAAAAAAAPFarToQbrSUUubaS9WZis2naIebXrWN7TtCt5TbKytk1Yr2su3hBfxc/L1J+Hs+9ud+UfdU6jtjFTlj96ft5+imZTK3mUq63ktdOEVuivCP14lriwUxRtWPVz+o1WXUTvkn6d3k0jajgAAAAAAJXA4G6zFXqdWmn1pvh4R7X8iNqNVXDHx8E3R6HJqZ5cq98+njLpOPsbfHWqhaR0ivVvm2+bKLJltktxWdbgwUw0ilI2hsmtuAAAAAAAAAAAAAAAIbL1c5a6yx0adWP7LUlNeGktJfPxJWGMFuV94n7fhA1VtXj97FEWjw57/nmrFXbTLRk04U4tcU4z1T705FhXs7DPPeft6Ka3bOpiduGI+k+rSuNqszX/AFvRX3YxXxab+JurosFe7f5o9+1NVf8A5bfKI/aJuLitcz1uZym+2TcvmSa0rWNqxshXyXyTveZn582My8AAAAAAAPdCjVuKqjbxcpPgktWYtaKxvadoeqUte3DWN58IW/CbGNtTy7/y0/8AdJfJepV5+0O7F5+i90nY3/LP/wDPrPp5rlSpwo01GklFLckloku5FXMzM7y6CtYrG1Y2h7MMgAAAAAAAAAAAAAAAABo5LE2OTj/XKak+UuEl4SW83Ys+TF/GUbPpMOeP9yu/x7/NVr/Yaa1eOq6/dnuf4o/kWGPtKP8AnHkps3YcxzxW+k+seiAu8DlbR/pqM2u2K6a/06/Em01WK/S0fhWZdDqMf8qT9Of4R0urLSW59j3M3xzRJ5TtIAAAfacZVZaUk5PsSbfohMxHVmsTadq8/klLPZvL3fuUnFds+ovR7/gRr6vDTrby5pmLs7U5OlNvny/f2WHH7DQi08jUb+7DcvOT3vySIWTtKelI81pg7EiOeW2/wj1/6Wixx9pj6XRs4KC7uL8XxfmV+TLfJO9p3XOHT48NeHHXZsmtuAAAAAAAAAAAAAAAAAAAAAAAGOrQpVl+mjGXik/mZi0x0l5tStv5Ru054TFVH16FL8EfyNsajLHS0+aPbRae3XHXyh4Wz2HX+Hp+h6/1Wb/yl5//AD9L/wCuPJlp4fGUn+joUl/BH8jxOfLPW0+bZXSYK9KV8obkKcKa0ppJdy0NczM9W+KxHR6MMgAAAAAAAAAAAAAAAAAAAAAAAAAAAAAAAAAAAAAAAAAAAAAAAAAAAAAAAAAAAAAAAAAAAAAAAAAAAAAAAAAAAAAAAAAAAAAAAAAAAAAAAAAAAAAAAAAAAAAAAAAAAAAAAAAAAAAAAAAAAAAAAAAAAAAAAAAAAAAAAAAAAAAAAAAAAAAAAAAAAAAAAAAAAAAAAAAAAAAAAAAAAAAAAAAAAAAAAAAAAB//2Q=="/>
          <p:cNvSpPr>
            <a:spLocks noChangeAspect="1" noChangeArrowheads="1"/>
          </p:cNvSpPr>
          <p:nvPr/>
        </p:nvSpPr>
        <p:spPr bwMode="auto">
          <a:xfrm>
            <a:off x="0" y="-1555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Vision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MSEhUUEhQVFhQXGSEaFRQYGRYeGhwfIBcdHR4dHx8cHisnJCUsIh0dIT0iJSksLi8yGB8zODMsNygtLiwBCgoKDg0OGhAQGzQmHyUsNCw3LDQ3NSwsLCwsLCwsLCwsLSwsLCwsLC4sLCwsLCwsLywsLCwsLCwsLCwsNCwsLP/AABEIAHQAVwMBEQACEQEDEQH/xAAbAAADAQEBAQEAAAAAAAAAAAAFBgcEAAECA//EAEoQAAECAwMGBwwHBgcBAAAAAAECAwAEEQUSIQYHEzFBsyI1UWFxc5IUFyMyNEJTcoKR0tMWUlRigZOhNnS0wcLRJTNEVWOx4ST/xAAaAQEAAgMBAAAAAAAAAAAAAAAAAwQCBQYB/8QAOREAAgECAwYCCAQFBQAAAAAAAAECAxEEEiEFEzFBUWGR0RQVIjJxgaGxNHKCwjM1Q1LBBhZikvD/2gAMAwEAAhEDEQA/AKXkzk/KKk5YmVlySw2SS03UnRpxPBgAj9HJP7JLflN/DAHfRyT+yS35TfwwBmtCzbOYQXHmJRtA1qU20B+qY8BPrZzkWEySG5Rt8/cYaCfeoCPQCRnTkP8AZRd5bjXy4ALWNnIsJ4hLso2wT9dhsp96RHrTQKDZ9m2c+gOMsSjiD5yG2iP0THgNP0ck/skt+U38MAd9HJP7JLflN/DAC3nGsKVRZz6kSzCVC5RSWmwR4VA1gQAy5LeRSvUN7tMAE4AVsvstWbMYvr4TqqhpmuKjy8wHLAElTkxPWsoTVqOrbbUfBMJHCNdQQk+L0nGNTitqwpy3dNZn15IkjTb1Yy5HZLBhtISmVS6BUlTJWoiuCgorx/ARqMfj1J3blbtZIljCwXm3ZxM3LtB2X0biXCoaE+Zd+/8Ae2ckVadXDyoTn7V1bn1ue2ldIx5U5Ph5pQW3KLcUk3KMqCqga6heAGusS4LGKE7RcrfFNeYlAU5PI+es+kxZb6lLSAX5ZW00qaDUpJGrbzxuqe2KTnkqaX4Pl8yJ0muBUMgMu2bSQRTRzKMHWCcQdpFdY/6jcEQ31gBYzm8WTHsb5EAFMlvIpXqG92mAP3te0ES7LjzniNoK1dAEARLJZ1uefXatouNFdf8A5pW+jggasFH3V5zGk2piK7tQoRevFksIriw5lFayZm6pp96XdRW6pLkuRjrqCr9RFHB4CpQvGcMyfG97mcpXB+TswWFpXMTbr5RUIQFy6UCuuvCqejVE+MwrrQyU6eW/F+R5F25mq0spXFTsu6202WGkrSoqfZC1aS7eKRephdHTjFensy2HnTm3mlrw0VuB7n1R8ZSz/dBvy8y9Lru3CAuXUhQ5wVVB6IlweDlRhkq08y+DueSld8T3Jqf7nN+YmXZhy6Ejhy6UJHReqTznVHmNwcq0VCnTyrjzuISs9WYcuEMi5akk821ONUUtoLbqtI13gk4mnJrES7KniaNT0arFuPJ24Cok9UV3JS2kzso1MowDiakch1Efgax0JADs5vFkx7G+RABTJbyKV6hvdpgAVnORWy5zqTAELyKyBYnZZt1SntItSxdQWwkBF3HhDnjT43ajw1RwdrafUkhDMMPeeY5ZntsfDFL1/HqvB+ZnuT3vPMcs122Phj31+u3g/Mbk87z7HLM9tj4Y8W3128H5jcnd59jlme2x8MPX8eq8H5jcnd59jlme2x8MP9wR6rwfmNyCMqM3EvKyzzoU+HG0BaQotFJ4V3G6Kxawu1XWqRjpZv8AwYyp2VypZieJ2fXc3io3ZEGc5nFkx7G+RABTJbyKV6hvdpgAZnL4rnOpVAEvzcTugstL1L2iTMLpy0uYRy+06W+xThe13FfQnpuyuUFhUwq5VbfCLQJDZr4RNTThUwi2tgUE/eZ46zF227SS2AFPOlwp4Sk1og6SgwTQeLsxi5HZ2FgrZSvVxDTsAXMo3lLA0y7iTwaAVVjtFMCRy1pGC2dhr+6VPS55uw2yVoFxakJW+06kqUW3QlQKA2SNmONK0O2PJbJws1pGxdhiHLRhHumYSCSlpdBXArTXwOkOGPRGvn/p6Ld4zJ1WYpZb2k3M2Y4+0Tccl6iox/zRUH8Yp4ChKhio05cVJ/YzqO8bjJmJ4nZ9dzeKjsSqGc5nFkx7G+RABTJbyKV6hvdpgAZnL4rnOpVAEjyR4jc6qa/ojncX+OX5o/ZksPdKpJ6mumW3cdE+JEKVtyzjiqMhN5LJKyoDC86QLn3idZ6IxaKtRNy0FR+TU26UVKrqgFrQCQDWhpy0OHSIwsU1Bpj/AGSF3SHTfcZW6lL1KFSFsFX/AJ+ESI2VPNb2gs54ivVP8HHpITA/s+P3Y7+OZX8y/V+1Fj+mUDMTxOz67m8VHTFcM5zOLJj2N8iACmSvkUr1De7TAAzOZxXOdSqAJHkjxG51U1/RHO4v8cvzR+zJYe6VST1NdMtu46J8SIyAeDqNehOO3ykQBktaTabnlNJQAjQBV0cpevV6axjzK9kqlgzPDX1r+5VGRYPxc8RXqn+DgCYn9nx+7HfxzS/mP6v2osP+GP8AmJ4nZ9dzeKjpSuGc5nFkx7G+RABTJbyKV6hvdpgAZnL4rnOpVAEjyQ4jc6qa/ojncX+OX5o/ZksfdKfLzCEpbKlJABlySSAANHHRPiRCfNZxLPb8HpiohsoJShRSDp72voGyANNpZTyrk8qZQ+2WCwBpK4VCqkdPNGPMr/1vkbF5eWc6soRMt1vumpqEkKaIFCRQ1OEZFgOKUC2oggi6cQQf9HAExP7Pj92O/jm1/Mv1ftRYf8MoGYridn13N4qOkK4ZzmcWTHsb5EAFMlvIpXqG92mAMuW8pppCabGtTKv0TWAJFmiWh+R0LgqgOraWnVVLrYI1c6SI5za94VlOPG1/+pPSSasN5ze2cRQsKIpqLrxGGrWqNOtuYx65iTdRPjva2X9lHbc/vHq21jHpmPd1ADJyQku7jK6Adz6O/o7yvGprrWv6xsXtGv6Dvs3tXsUcieKtbkGhm2sv7KO258Ua711jP7i9uYmhrIaQQKIaWByB58DVT63JhHvrvGf3DcxFfOWw1K2c60ym42lLbSE1J8ZalnWeSkX9lynXrqpPi25fSxHUSSsPuaOT0VkyqaUqgrI9ZRV/OOqK5pzmcWTHsb5EAEsmVUkZU/8AA3ukwBPZnOM5NTSO5GybPacCZp8gcMK4NBXzamvLhEUq0IyUJPV8D2zYnZHMKkLUm5AmhWaschUglbfvSSI1+1qeakpvguPwZnTetipFSFi8EvKSsVCQo3anWDjhQ4Rycoum8uit4k7Pg0pdKZnqq4Dkoqv848za3TiY+IKQP8SJqryet4jhdJHLF+TS2fb/AJlaP4m/YLLfBodM6qm1CcE86sMejHoilkkuEUuz5ljN3NMtMCilFwrCRUqu0SBt/GIakG2o5bX+5nF31uSfOfMrmZiVkUA33VhxwchcIS2D0IFfxjq9jUFGLqfJf5Iaruyk5J5cS/dTlmmjamSG2Fea4EpANOeoOG2N0RBbOZxZMexvkR6Alk35DK1+zt7oQAnSCWe5UMpSgMNpvPnAJAAJKcNazr90cRiHUWIlN6ybtH/3QtJLKJmcmyXFttzzBImZQJDyqUUputWnqc1CD0HkjrcLWjiKNp/BruV5LK9BmyTylRNs6ZCihNfDoTSrThGJoR4itddhjmMbgt1KzV+j6roTxlcZRKGlA6u6cSagnHkVr90amVSKlrBXM7X5gVvjJWJNGQi+U4XtcbGUk8Alp717dioov0j5BwMvHHSJBGoBJoemuPu1RrVOmuMb3LWWXUA5RW+hhhbrygppBxoKB1extA2prQlX4RscJg3OSUVq/oubMZOy1ErNzZzr7rlqPCrryiiVr9Y4Kc5koThWOrrThg8PpwivFkCWZjfO5PS6y0lxFHmH0LaWPGKS4k69oJ1g6jGh2fjKrxMXF3jPj2ZNOKsNWc3i2Y9jfIjqiuEsmkAyMqDq0De6EeMAC27Fal6XG0iWVQLbBISlYPAWabD4pPqmNPtPCuUd9T4xVvkS05cmAkTRbWErKA8skJaoSkBVAW11xKFHCprjiBSKOGrulerSXs8+5nJX0Yl2tk5MWe8qcsm9cHlEocVt8qVJ89s7CKxvWqWMpdV9UQ6xYZyZzjSjoAK+5HNrSxeZJ+6daeiNBitlVFyzp81x+fUmjVXMbBboIrpZK79bTGnupWNX6C01Fxn4LzM8y4izlLnDlGQQp7uhfoWKhvoWs4kc0bDDbJquWkcq6vj8lyMHUFmWsiZtVxE1aHgJNODTKQQVgea0nCgO1w0jo6VGjhKba+b5shbcmPbaAtSUoUGlIFxptGGjTTghNRQoNKlwDWDhhGkxeL3zvKN4rl5+RLCNhgsayRNXXnyohugZUDQqINVOYbFEU5wK7YvbLwMaMHJrWTv8DCpK7NWcziyY9jfIjbkYUyW8ileob3aYA3zDIWkpUAUkUIOog7DACPa1kGXNakIpREzS8toGlUr5cBQOebtjQ43AShedJXXOPkTRn1BqzolJNFpF5KJdKDw0JKrt8uailRxumtY11GtVjLNTlZ8X0+Fuxm4pma0smJSdWvSSzby0qKVvNeBcqDQ1FLqj7o2kdsxglvo2b6Ebp9BeXm1s0YnusAbL7FOitYsratB9THIw1JZKSUldUiVbST4jr50pqBXAeIk8ldsQeuIVLqlG/wBD3dvmapkPKdqQldMHw4Riil5JKqUCCMKAChG2sa6eJ3vtVJa8rcn8OpIopByxrIL6Qk17mFQFK8dYrXRpOsN85xVq1RdwOAbkq1VW7de77mE56WQ6toCRQCg2ARvCIW85nFkx7G+RHoCmS3kUr1De7TABOAPCgR5YC/PZNIx0J0dTUtkXmyeW75p500ilidn0a3tNWl1RnGbRhk7OfYKvAX7ygpSkOVqQKal46o02J2LXm1lmml10f0JFVXQGIsRaUKTonSVLvjgIqDpCvaqm2kZegYq6dlorcT3PEMPyT76VILCEoVgrSqqKeqn+8R4fYNVSzyqWfYOv2Nsnk+moU+ovFNKJIo2KaqI205TWN3htn0KGsVr1IpTbDgTF4wPYAWM5nFkx7G+RAE5sjOdNtsMoS3L0Q2hIqlytAgDHwkAa++rOejl+y58yAO76s56OX7LnzIA7vqzno5fsufMgDu+rOejl+y58yAO76s56OX7LnzIA7vqzno5fsufMgDu+rOejl+y58yAO76s56OX7LnzIA7vqzno5fsufMgARlXnGmn5R1pbbASq7UpS5XBxJ2rPJ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0" name="AutoShape 6" descr="data:image/jpeg;base64,/9j/4AAQSkZJRgABAQAAAQABAAD/2wCEAAkGBxMSEhUUEhQVFhQXGSEaFRQYGRYeGhwfIBcdHR4dHx8cHisnJCUsIh0dIT0iJSksLi8yGB8zODMsNygtLiwBCgoKDg0OGhAQGzQmHyUsNCw3LDQ3NSwsLCwsLCwsLCwsLSwsLCwsLC4sLCwsLCwsLywsLCwsLCwsLCwsNCwsLP/AABEIAHQAVwMBEQACEQEDEQH/xAAbAAADAQEBAQEAAAAAAAAAAAAFBgcEAAECA//EAEoQAAECAwMGBwwHBgcBAAAAAAECAwAEEQUSIQYHEzFBsyI1UWFxc5IUFyMyNEJTcoKR0tMWUlRigZOhNnS0wcLRJTNEVWOx4ST/xAAaAQEAAgMBAAAAAAAAAAAAAAAAAwQCBQYB/8QAOREAAgECAwYCCAQFBQAAAAAAAAECAxEEEiEFEzFBUWGR0RQVIjJxgaGxNHKCwjM1Q1LBBhZikvD/2gAMAwEAAhEDEQA/AKXkzk/KKk5YmVlySw2SS03UnRpxPBgAj9HJP7JLflN/DAHfRyT+yS35TfwwBmtCzbOYQXHmJRtA1qU20B+qY8BPrZzkWEySG5Rt8/cYaCfeoCPQCRnTkP8AZRd5bjXy4ALWNnIsJ4hLso2wT9dhsp96RHrTQKDZ9m2c+gOMsSjiD5yG2iP0THgNP0ck/skt+U38MAd9HJP7JLflN/DAC3nGsKVRZz6kSzCVC5RSWmwR4VA1gQAy5LeRSvUN7tMAE4AVsvstWbMYvr4TqqhpmuKjy8wHLAElTkxPWsoTVqOrbbUfBMJHCNdQQk+L0nGNTitqwpy3dNZn15IkjTb1Yy5HZLBhtISmVS6BUlTJWoiuCgorx/ARqMfj1J3blbtZIljCwXm3ZxM3LtB2X0biXCoaE+Zd+/8Ae2ckVadXDyoTn7V1bn1ue2ldIx5U5Ph5pQW3KLcUk3KMqCqga6heAGusS4LGKE7RcrfFNeYlAU5PI+es+kxZb6lLSAX5ZW00qaDUpJGrbzxuqe2KTnkqaX4Pl8yJ0muBUMgMu2bSQRTRzKMHWCcQdpFdY/6jcEQ31gBYzm8WTHsb5EAFMlvIpXqG92mAP3te0ES7LjzniNoK1dAEARLJZ1uefXatouNFdf8A5pW+jggasFH3V5zGk2piK7tQoRevFksIriw5lFayZm6pp96XdRW6pLkuRjrqCr9RFHB4CpQvGcMyfG97mcpXB+TswWFpXMTbr5RUIQFy6UCuuvCqejVE+MwrrQyU6eW/F+R5F25mq0spXFTsu6202WGkrSoqfZC1aS7eKRephdHTjFensy2HnTm3mlrw0VuB7n1R8ZSz/dBvy8y9Lru3CAuXUhQ5wVVB6IlweDlRhkq08y+DueSld8T3Jqf7nN+YmXZhy6Ejhy6UJHReqTznVHmNwcq0VCnTyrjzuISs9WYcuEMi5akk821ONUUtoLbqtI13gk4mnJrES7KniaNT0arFuPJ24Cok9UV3JS2kzso1MowDiakch1Efgax0JADs5vFkx7G+RABTJbyKV6hvdpgAVnORWy5zqTAELyKyBYnZZt1SntItSxdQWwkBF3HhDnjT43ajw1RwdrafUkhDMMPeeY5ZntsfDFL1/HqvB+ZnuT3vPMcs122Phj31+u3g/Mbk87z7HLM9tj4Y8W3128H5jcnd59jlme2x8MPX8eq8H5jcnd59jlme2x8MP9wR6rwfmNyCMqM3EvKyzzoU+HG0BaQotFJ4V3G6Kxawu1XWqRjpZv8AwYyp2VypZieJ2fXc3io3ZEGc5nFkx7G+RABTJbyKV6hvdpgAZnL4rnOpVAEvzcTugstL1L2iTMLpy0uYRy+06W+xThe13FfQnpuyuUFhUwq5VbfCLQJDZr4RNTThUwi2tgUE/eZ46zF227SS2AFPOlwp4Sk1og6SgwTQeLsxi5HZ2FgrZSvVxDTsAXMo3lLA0y7iTwaAVVjtFMCRy1pGC2dhr+6VPS55uw2yVoFxakJW+06kqUW3QlQKA2SNmONK0O2PJbJws1pGxdhiHLRhHumYSCSlpdBXArTXwOkOGPRGvn/p6Ld4zJ1WYpZb2k3M2Y4+0Tccl6iox/zRUH8Yp4ChKhio05cVJ/YzqO8bjJmJ4nZ9dzeKjsSqGc5nFkx7G+RABTJbyKV6hvdpgAZnL4rnOpVAEjyR4jc6qa/ojncX+OX5o/ZksPdKpJ6mumW3cdE+JEKVtyzjiqMhN5LJKyoDC86QLn3idZ6IxaKtRNy0FR+TU26UVKrqgFrQCQDWhpy0OHSIwsU1Bpj/AGSF3SHTfcZW6lL1KFSFsFX/AJ+ESI2VPNb2gs54ivVP8HHpITA/s+P3Y7+OZX8y/V+1Fj+mUDMTxOz67m8VHTFcM5zOLJj2N8iACmSvkUr1De7TAAzOZxXOdSqAJHkjxG51U1/RHO4v8cvzR+zJYe6VST1NdMtu46J8SIyAeDqNehOO3ykQBktaTabnlNJQAjQBV0cpevV6axjzK9kqlgzPDX1r+5VGRYPxc8RXqn+DgCYn9nx+7HfxzS/mP6v2osP+GP8AmJ4nZ9dzeKjpSuGc5nFkx7G+RABTJbyKV6hvdpgAZnL4rnOpVAEjyQ4jc6qa/ojncX+OX5o/ZksfdKfLzCEpbKlJABlySSAANHHRPiRCfNZxLPb8HpiohsoJShRSDp72voGyANNpZTyrk8qZQ+2WCwBpK4VCqkdPNGPMr/1vkbF5eWc6soRMt1vumpqEkKaIFCRQ1OEZFgOKUC2oggi6cQQf9HAExP7Pj92O/jm1/Mv1ftRYf8MoGYridn13N4qOkK4ZzmcWTHsb5EAFMlvIpXqG92mAMuW8pppCabGtTKv0TWAJFmiWh+R0LgqgOraWnVVLrYI1c6SI5za94VlOPG1/+pPSSasN5ze2cRQsKIpqLrxGGrWqNOtuYx65iTdRPjva2X9lHbc/vHq21jHpmPd1ADJyQku7jK6Adz6O/o7yvGprrWv6xsXtGv6Dvs3tXsUcieKtbkGhm2sv7KO258Ua711jP7i9uYmhrIaQQKIaWByB58DVT63JhHvrvGf3DcxFfOWw1K2c60ym42lLbSE1J8ZalnWeSkX9lynXrqpPi25fSxHUSSsPuaOT0VkyqaUqgrI9ZRV/OOqK5pzmcWTHsb5EAEsmVUkZU/8AA3ukwBPZnOM5NTSO5GybPacCZp8gcMK4NBXzamvLhEUq0IyUJPV8D2zYnZHMKkLUm5AmhWaschUglbfvSSI1+1qeakpvguPwZnTetipFSFi8EvKSsVCQo3anWDjhQ4Rycoum8uit4k7Pg0pdKZnqq4Dkoqv848za3TiY+IKQP8SJqryet4jhdJHLF+TS2fb/AJlaP4m/YLLfBodM6qm1CcE86sMejHoilkkuEUuz5ljN3NMtMCilFwrCRUqu0SBt/GIakG2o5bX+5nF31uSfOfMrmZiVkUA33VhxwchcIS2D0IFfxjq9jUFGLqfJf5Iaruyk5J5cS/dTlmmjamSG2Fea4EpANOeoOG2N0RBbOZxZMexvkR6Alk35DK1+zt7oQAnSCWe5UMpSgMNpvPnAJAAJKcNazr90cRiHUWIlN6ybtH/3QtJLKJmcmyXFttzzBImZQJDyqUUputWnqc1CD0HkjrcLWjiKNp/BruV5LK9BmyTylRNs6ZCihNfDoTSrThGJoR4itddhjmMbgt1KzV+j6roTxlcZRKGlA6u6cSagnHkVr90amVSKlrBXM7X5gVvjJWJNGQi+U4XtcbGUk8Alp717dioov0j5BwMvHHSJBGoBJoemuPu1RrVOmuMb3LWWXUA5RW+hhhbrygppBxoKB1extA2prQlX4RscJg3OSUVq/oubMZOy1ErNzZzr7rlqPCrryiiVr9Y4Kc5koThWOrrThg8PpwivFkCWZjfO5PS6y0lxFHmH0LaWPGKS4k69oJ1g6jGh2fjKrxMXF3jPj2ZNOKsNWc3i2Y9jfIjqiuEsmkAyMqDq0De6EeMAC27Fal6XG0iWVQLbBISlYPAWabD4pPqmNPtPCuUd9T4xVvkS05cmAkTRbWErKA8skJaoSkBVAW11xKFHCprjiBSKOGrulerSXs8+5nJX0Yl2tk5MWe8qcsm9cHlEocVt8qVJ89s7CKxvWqWMpdV9UQ6xYZyZzjSjoAK+5HNrSxeZJ+6daeiNBitlVFyzp81x+fUmjVXMbBboIrpZK79bTGnupWNX6C01Fxn4LzM8y4izlLnDlGQQp7uhfoWKhvoWs4kc0bDDbJquWkcq6vj8lyMHUFmWsiZtVxE1aHgJNODTKQQVgea0nCgO1w0jo6VGjhKba+b5shbcmPbaAtSUoUGlIFxptGGjTTghNRQoNKlwDWDhhGkxeL3zvKN4rl5+RLCNhgsayRNXXnyohugZUDQqINVOYbFEU5wK7YvbLwMaMHJrWTv8DCpK7NWcziyY9jfIjbkYUyW8ileob3aYA3zDIWkpUAUkUIOog7DACPa1kGXNakIpREzS8toGlUr5cBQOebtjQ43AShedJXXOPkTRn1BqzolJNFpF5KJdKDw0JKrt8uailRxumtY11GtVjLNTlZ8X0+Fuxm4pma0smJSdWvSSzby0qKVvNeBcqDQ1FLqj7o2kdsxglvo2b6Ebp9BeXm1s0YnusAbL7FOitYsratB9THIw1JZKSUldUiVbST4jr50pqBXAeIk8ldsQeuIVLqlG/wBD3dvmapkPKdqQldMHw4Riil5JKqUCCMKAChG2sa6eJ3vtVJa8rcn8OpIopByxrIL6Qk17mFQFK8dYrXRpOsN85xVq1RdwOAbkq1VW7de77mE56WQ6toCRQCg2ARvCIW85nFkx7G+RHoCmS3kUr1De7TABOAPCgR5YC/PZNIx0J0dTUtkXmyeW75p500ilidn0a3tNWl1RnGbRhk7OfYKvAX7ygpSkOVqQKal46o02J2LXm1lmml10f0JFVXQGIsRaUKTonSVLvjgIqDpCvaqm2kZegYq6dlorcT3PEMPyT76VILCEoVgrSqqKeqn+8R4fYNVSzyqWfYOv2Nsnk+moU+ovFNKJIo2KaqI205TWN3htn0KGsVr1IpTbDgTF4wPYAWM5nFkx7G+RAE5sjOdNtsMoS3L0Q2hIqlytAgDHwkAa++rOejl+y58yAO76s56OX7LnzIA7vqzno5fsufMgDu+rOejl+y58yAO76s56OX7LnzIA7vqzno5fsufMgDu+rOejl+y58yAO76s56OX7LnzIA7vqzno5fsufMgARlXnGmn5R1pbbASq7UpS5XBxJ2rPJ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2" name="AutoShape 8" descr="data:image/jpeg;base64,/9j/4AAQSkZJRgABAQAAAQABAAD/2wCEAAkGBxMSEhUUEhQVFhQXGSEaFRQYGRYeGhwfIBcdHR4dHx8cHisnJCUsIh0dIT0iJSksLi8yGB8zODMsNygtLiwBCgoKDg0OGhAQGzQmHyUsNCw3LDQ3NSwsLCwsLCwsLCwsLSwsLCwsLC4sLCwsLCwsLywsLCwsLCwsLCwsNCwsLP/AABEIAHQAVwMBEQACEQEDEQH/xAAbAAADAQEBAQEAAAAAAAAAAAAFBgcEAAECA//EAEoQAAECAwMGBwwHBgcBAAAAAAECAwAEEQUSIQYHEzFBsyI1UWFxc5IUFyMyNEJTcoKR0tMWUlRigZOhNnS0wcLRJTNEVWOx4ST/xAAaAQEAAgMBAAAAAAAAAAAAAAAAAwQCBQYB/8QAOREAAgECAwYCCAQFBQAAAAAAAAECAxEEEiEFEzFBUWGR0RQVIjJxgaGxNHKCwjM1Q1LBBhZikvD/2gAMAwEAAhEDEQA/AKXkzk/KKk5YmVlySw2SS03UnRpxPBgAj9HJP7JLflN/DAHfRyT+yS35TfwwBmtCzbOYQXHmJRtA1qU20B+qY8BPrZzkWEySG5Rt8/cYaCfeoCPQCRnTkP8AZRd5bjXy4ALWNnIsJ4hLso2wT9dhsp96RHrTQKDZ9m2c+gOMsSjiD5yG2iP0THgNP0ck/skt+U38MAd9HJP7JLflN/DAC3nGsKVRZz6kSzCVC5RSWmwR4VA1gQAy5LeRSvUN7tMAE4AVsvstWbMYvr4TqqhpmuKjy8wHLAElTkxPWsoTVqOrbbUfBMJHCNdQQk+L0nGNTitqwpy3dNZn15IkjTb1Yy5HZLBhtISmVS6BUlTJWoiuCgorx/ARqMfj1J3blbtZIljCwXm3ZxM3LtB2X0biXCoaE+Zd+/8Ae2ckVadXDyoTn7V1bn1ue2ldIx5U5Ph5pQW3KLcUk3KMqCqga6heAGusS4LGKE7RcrfFNeYlAU5PI+es+kxZb6lLSAX5ZW00qaDUpJGrbzxuqe2KTnkqaX4Pl8yJ0muBUMgMu2bSQRTRzKMHWCcQdpFdY/6jcEQ31gBYzm8WTHsb5EAFMlvIpXqG92mAP3te0ES7LjzniNoK1dAEARLJZ1uefXatouNFdf8A5pW+jggasFH3V5zGk2piK7tQoRevFksIriw5lFayZm6pp96XdRW6pLkuRjrqCr9RFHB4CpQvGcMyfG97mcpXB+TswWFpXMTbr5RUIQFy6UCuuvCqejVE+MwrrQyU6eW/F+R5F25mq0spXFTsu6202WGkrSoqfZC1aS7eKRephdHTjFensy2HnTm3mlrw0VuB7n1R8ZSz/dBvy8y9Lru3CAuXUhQ5wVVB6IlweDlRhkq08y+DueSld8T3Jqf7nN+YmXZhy6Ejhy6UJHReqTznVHmNwcq0VCnTyrjzuISs9WYcuEMi5akk821ONUUtoLbqtI13gk4mnJrES7KniaNT0arFuPJ24Cok9UV3JS2kzso1MowDiakch1Efgax0JADs5vFkx7G+RABTJbyKV6hvdpgAVnORWy5zqTAELyKyBYnZZt1SntItSxdQWwkBF3HhDnjT43ajw1RwdrafUkhDMMPeeY5ZntsfDFL1/HqvB+ZnuT3vPMcs122Phj31+u3g/Mbk87z7HLM9tj4Y8W3128H5jcnd59jlme2x8MPX8eq8H5jcnd59jlme2x8MP9wR6rwfmNyCMqM3EvKyzzoU+HG0BaQotFJ4V3G6Kxawu1XWqRjpZv8AwYyp2VypZieJ2fXc3io3ZEGc5nFkx7G+RABTJbyKV6hvdpgAZnL4rnOpVAEvzcTugstL1L2iTMLpy0uYRy+06W+xThe13FfQnpuyuUFhUwq5VbfCLQJDZr4RNTThUwi2tgUE/eZ46zF227SS2AFPOlwp4Sk1og6SgwTQeLsxi5HZ2FgrZSvVxDTsAXMo3lLA0y7iTwaAVVjtFMCRy1pGC2dhr+6VPS55uw2yVoFxakJW+06kqUW3QlQKA2SNmONK0O2PJbJws1pGxdhiHLRhHumYSCSlpdBXArTXwOkOGPRGvn/p6Ld4zJ1WYpZb2k3M2Y4+0Tccl6iox/zRUH8Yp4ChKhio05cVJ/YzqO8bjJmJ4nZ9dzeKjsSqGc5nFkx7G+RABTJbyKV6hvdpgAZnL4rnOpVAEjyR4jc6qa/ojncX+OX5o/ZksPdKpJ6mumW3cdE+JEKVtyzjiqMhN5LJKyoDC86QLn3idZ6IxaKtRNy0FR+TU26UVKrqgFrQCQDWhpy0OHSIwsU1Bpj/AGSF3SHTfcZW6lL1KFSFsFX/AJ+ESI2VPNb2gs54ivVP8HHpITA/s+P3Y7+OZX8y/V+1Fj+mUDMTxOz67m8VHTFcM5zOLJj2N8iACmSvkUr1De7TAAzOZxXOdSqAJHkjxG51U1/RHO4v8cvzR+zJYe6VST1NdMtu46J8SIyAeDqNehOO3ykQBktaTabnlNJQAjQBV0cpevV6axjzK9kqlgzPDX1r+5VGRYPxc8RXqn+DgCYn9nx+7HfxzS/mP6v2osP+GP8AmJ4nZ9dzeKjpSuGc5nFkx7G+RABTJbyKV6hvdpgAZnL4rnOpVAEjyQ4jc6qa/ojncX+OX5o/ZksfdKfLzCEpbKlJABlySSAANHHRPiRCfNZxLPb8HpiohsoJShRSDp72voGyANNpZTyrk8qZQ+2WCwBpK4VCqkdPNGPMr/1vkbF5eWc6soRMt1vumpqEkKaIFCRQ1OEZFgOKUC2oggi6cQQf9HAExP7Pj92O/jm1/Mv1ftRYf8MoGYridn13N4qOkK4ZzmcWTHsb5EAFMlvIpXqG92mAMuW8pppCabGtTKv0TWAJFmiWh+R0LgqgOraWnVVLrYI1c6SI5za94VlOPG1/+pPSSasN5ze2cRQsKIpqLrxGGrWqNOtuYx65iTdRPjva2X9lHbc/vHq21jHpmPd1ADJyQku7jK6Adz6O/o7yvGprrWv6xsXtGv6Dvs3tXsUcieKtbkGhm2sv7KO258Ua711jP7i9uYmhrIaQQKIaWByB58DVT63JhHvrvGf3DcxFfOWw1K2c60ym42lLbSE1J8ZalnWeSkX9lynXrqpPi25fSxHUSSsPuaOT0VkyqaUqgrI9ZRV/OOqK5pzmcWTHsb5EAEsmVUkZU/8AA3ukwBPZnOM5NTSO5GybPacCZp8gcMK4NBXzamvLhEUq0IyUJPV8D2zYnZHMKkLUm5AmhWaschUglbfvSSI1+1qeakpvguPwZnTetipFSFi8EvKSsVCQo3anWDjhQ4Rycoum8uit4k7Pg0pdKZnqq4Dkoqv848za3TiY+IKQP8SJqryet4jhdJHLF+TS2fb/AJlaP4m/YLLfBodM6qm1CcE86sMejHoilkkuEUuz5ljN3NMtMCilFwrCRUqu0SBt/GIakG2o5bX+5nF31uSfOfMrmZiVkUA33VhxwchcIS2D0IFfxjq9jUFGLqfJf5Iaruyk5J5cS/dTlmmjamSG2Fea4EpANOeoOG2N0RBbOZxZMexvkR6Alk35DK1+zt7oQAnSCWe5UMpSgMNpvPnAJAAJKcNazr90cRiHUWIlN6ybtH/3QtJLKJmcmyXFttzzBImZQJDyqUUputWnqc1CD0HkjrcLWjiKNp/BruV5LK9BmyTylRNs6ZCihNfDoTSrThGJoR4itddhjmMbgt1KzV+j6roTxlcZRKGlA6u6cSagnHkVr90amVSKlrBXM7X5gVvjJWJNGQi+U4XtcbGUk8Alp717dioov0j5BwMvHHSJBGoBJoemuPu1RrVOmuMb3LWWXUA5RW+hhhbrygppBxoKB1extA2prQlX4RscJg3OSUVq/oubMZOy1ErNzZzr7rlqPCrryiiVr9Y4Kc5koThWOrrThg8PpwivFkCWZjfO5PS6y0lxFHmH0LaWPGKS4k69oJ1g6jGh2fjKrxMXF3jPj2ZNOKsNWc3i2Y9jfIjqiuEsmkAyMqDq0De6EeMAC27Fal6XG0iWVQLbBISlYPAWabD4pPqmNPtPCuUd9T4xVvkS05cmAkTRbWErKA8skJaoSkBVAW11xKFHCprjiBSKOGrulerSXs8+5nJX0Yl2tk5MWe8qcsm9cHlEocVt8qVJ89s7CKxvWqWMpdV9UQ6xYZyZzjSjoAK+5HNrSxeZJ+6daeiNBitlVFyzp81x+fUmjVXMbBboIrpZK79bTGnupWNX6C01Fxn4LzM8y4izlLnDlGQQp7uhfoWKhvoWs4kc0bDDbJquWkcq6vj8lyMHUFmWsiZtVxE1aHgJNODTKQQVgea0nCgO1w0jo6VGjhKba+b5shbcmPbaAtSUoUGlIFxptGGjTTghNRQoNKlwDWDhhGkxeL3zvKN4rl5+RLCNhgsayRNXXnyohugZUDQqINVOYbFEU5wK7YvbLwMaMHJrWTv8DCpK7NWcziyY9jfIjbkYUyW8ileob3aYA3zDIWkpUAUkUIOog7DACPa1kGXNakIpREzS8toGlUr5cBQOebtjQ43AShedJXXOPkTRn1BqzolJNFpF5KJdKDw0JKrt8uailRxumtY11GtVjLNTlZ8X0+Fuxm4pma0smJSdWvSSzby0qKVvNeBcqDQ1FLqj7o2kdsxglvo2b6Ebp9BeXm1s0YnusAbL7FOitYsratB9THIw1JZKSUldUiVbST4jr50pqBXAeIk8ldsQeuIVLqlG/wBD3dvmapkPKdqQldMHw4Riil5JKqUCCMKAChG2sa6eJ3vtVJa8rcn8OpIopByxrIL6Qk17mFQFK8dYrXRpOsN85xVq1RdwOAbkq1VW7de77mE56WQ6toCRQCg2ARvCIW85nFkx7G+RHoCmS3kUr1De7TABOAPCgR5YC/PZNIx0J0dTUtkXmyeW75p500ilidn0a3tNWl1RnGbRhk7OfYKvAX7ygpSkOVqQKal46o02J2LXm1lmml10f0JFVXQGIsRaUKTonSVLvjgIqDpCvaqm2kZegYq6dlorcT3PEMPyT76VILCEoVgrSqqKeqn+8R4fYNVSzyqWfYOv2Nsnk+moU+ovFNKJIo2KaqI205TWN3htn0KGsVr1IpTbDgTF4wPYAWM5nFkx7G+RAE5sjOdNtsMoS3L0Q2hIqlytAgDHwkAa++rOejl+y58yAO76s56OX7LnzIA7vqzno5fsufMgDu+rOejl+y58yAO76s56OX7LnzIA7vqzno5fsufMgDu+rOejl+y58yAO76s56OX7LnzIA7vqzno5fsufMgARlXnGmn5R1pbbASq7UpS5XBxJ2rPJ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Values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13518"/>
            <a:ext cx="7968156" cy="54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aapf.org/wp-content/uploads/2013/01/missionsfac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80120"/>
            <a:ext cx="9151485" cy="580526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3039095"/>
            <a:ext cx="842047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INTEGRITY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SOCIETY OVER SELF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LIVE AND LET LIVE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(respect diversity)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HUMANITY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ETHICS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71682" name="AutoShape 2" descr="data:image/jpeg;base64,/9j/4AAQSkZJRgABAQAAAQABAAD/2wCEAAkGBwgHBhEUBxIVExQUFxgXGBcXGRQXFhkVFhQWGRQXGRUZHy0gGholHBQUITEiJikrLi46GCEzPDMsQygtLisBCgoKDg0OGxAQGywmICUsLC4tLC80LCwsNCssLCwsLC8wLDQsLDAsLCwuLCwsLC8wMCwsLCwsLywvLCwsLCw0LP/AABEIAOEA4QMBEQACEQEDEQH/xAAbAAEAAgMBAQAAAAAAAAAAAAAABQYDBAcCAf/EAEAQAAIBAwEEBwUEBgsBAAAAAAABAgMEBREGITFBEiJRYXGBkRMyobHBQmKS0SNDUnKC4RQkMzREg6KywtLxB//EABsBAQACAwEBAAAAAAAAAAAAAAAEBQEDBgIH/8QANBEBAAIBAgMFCAIBBAMBAAAAAAECAwQREiExBUFRkdETImFxgaGx4TLwwRQjQvFSU5IV/9oADAMBAAIRAxEAPwDuIAAAAAAAAAAAAAAAAAAAAAAAAAAAAAAAAAAAAAAAAAAAAAAAAAAAAAAAAAAAAAAAAAAAAAAAAAAAAAAAAAAAAAAAAAAAAAAAAAAAAAAAAAAAAAAAAAAAAAAAAAAAAAAAAAAAAAAAAAAAAAAAAAAAAAAAAAAAAAAAAAAAAAAAAAAAAAAAAAAAAAAAAAAAAAAAAAAAAAAAAAAAAAAAAY/b0v6R0Okunp0ujz6OumunZqeuGeHi25PHtK8XBvz232+DIeXsAAAAAAAAARGc2hs8QtKnXqPhBcfFv7KJOn0t83OOUeKDq+0MWm5Tzt4R/nwUrIbVZW8k+hP2UeyG5/i4+mhbY9Dip1jf5+jns/amoyTynhjwj16/hEzubio9ak5yffKT+bJMUrHSIQZyXnrafOXqje3dB60KtSPhKS+pi2OlusQ9Vz5aTvW0x9ZT2M2yv7aSV6lVj27oz9VufmvMh5ez8dv4cp+yy0/bGanLJ70eU+n96rtjMnaZS36VnLVc1wlF9jXIqcuG+KdrQ6LT6nHnrxY59W4am9FZTaHG41NVp9KX7EOtLz5Lz0JOLS5cvSOXjKFqO0MGDlad58I5z+vq9YHIV8paOrVgoRk2oLi+it2rfe9fQxqMVcVuCJ3nvZ0WovqMftLRtEzyj4JMjpgAAAAAAAAAActyWWr1M/Ovby0cZNQf3Y7kvBriu9nRYsFYwxjtHdz+bjNRq7zqZzUnnE8vlHL7/wCV92fzdDMW2serUj70OzvXbEptTprYbfDul02i1tNTTeOVo6x/e5KkZNAAAAAAAQe1OcWItUqOjqz91di5ya+X/pL0mm9tbeekf3ZXdo67/TU2r/Kenq5tUqTq1HKq3KTerb3tt82X0RERtDkbWm0zNp3mXkywAAAGxj765x1yp2kujLh3NdjXNHjJirkrw2htwZ74b8dJ2lnvM1k71f1mtNrsXVXpHTU8U0+Kn8aw2ZdbqMv87z+Pxs9YHEVcveqFPdBb5y7I/wDZ8v5GNRnjDXeevczo9JbU5OCOnfPw9Z7nUqNKnb0FGklGMUklySS3HO2mbTvPWXaVrWlYrHKIZDD0AAAAAAAAAMN3N07SbXKMn6Jnqkb2iHjJPDSZ+EuOx91HUy4GOjNa3Na0uIztpOMo8Gvl3ruPF6VvXhtHJsx5LY7Rek7TDoWz209DJpQudIVez7Mv3X293zKTU6O2L3q84dToe06Z9qX5W+0/L0WAhLQAAAAHxtJbwOTZrISyeTnUfBvSPdBe78N/mzpcGL2WOK/3dw+q1E58s5PL5dzSNqOAAAAAB6p9Dpr2uunPo6a+Wu4xO+3Jmu2/vdPgsFHaqdjaqniqEKUVzk3Nt9r4ashW0MXtxZLTP29VpTtScVODDSKx8efpzSezlDI5ysq2VnJ0ovqw4RnJc+itzin6sj6m2LBHBjjn3z4Jmgpn1Vva5rTwx0jumfl4R+VyKtfgAAAAAAAADxWh7SlJPmmvVGYnad2LRvEw424SptqfFbn4rczqd9+cOA4ZrynuAAFmwm19zZpRv06sO39YvN+957+8gZ9BW/OnKft+lvpO18mL3cvvR49/7/vNdsdk7PJU9bOal2rhJeMXvRU5MN8c7Wh0WDU4s8b453/Pk2zU3gACO2hrO3wdeUePQkl4taL5m/TV4stY+KLrrzTT3tHhLlJ0biQAAAAAAACybM7MVMhJVL5ONLilwlP8o9/Pl2kDVayMfu06/j9rfs/sy2ba+TlX7z+vy6DCEacEqaSSWiS4JLgkUszMzvLqIiIjaHowyAAAAAAAAAAHNdssc7HMSlFdSr11+99teu/+IvtDl48W3fHL0cj2rp/ZZ5tHS3P69/r9UETFaAAPVOc6U06TcWuDTaa8GhMRMbSzWZrO8TtKfx+2GStUlcaVV97dL8S+qZBydn4rc68lpg7Xz4+Vvej48p8/0sNntpja395U6b710l6x3/AhX7Oyx/HaVpi7awW/nvX7/hL2+Yxtz/Y1qb7ukk/R7yNbT5a9aynY9ZgyfxvHmwbSpV9n7hU2n1G93dv+h60vu5q7+LXr44tLfbwly06JxgAAAAAABH3kJI6uznKvoAAAAAAAAAAAAPFerChRlKruUU5PwS1ZmtZtMRDze0VrNp6QjL+3sNpMY40ZxkuMZRabjLk9Pg0SMd8mmybzH0Q82PDrcO1ZifCY7pc2v7K4x904XcejJejXJp80X2PJXJXiq5LNhvhvNLxtP96fBrntqAAAAB8aT4mTZ9j1fd3GOpHLoAAAAAAAAZLaHtbmEV9qUV6yS+pi87Vmfg9444r1jxmPy7Gcs70AAAAAAAAAAAGK5pe3tpxf2ouPqtD1W3DaJeMleKs18Ycfpyq29TqNwktzabTTXFao6eYi0c+cODrNqTymYnyZ7rIXl3TUbqpKaW9dLRteEnv+J4pipSd6xs25NRlyRte2/wA/Xq1jY0gAAAAAAAAAAAAAAEjs5Q/pGeoL76l+Drf8TRqrcOG0/D88kvQ049TSPjv5c/8ADqxzjtQAAAAAAAAAAAAOa7Y412GXlKK6lXWa/e+2vV6+ZfaHNx49u+OXo5HtTTTizzaOluf17/X6oImK0AAAAAAAAAAAAAAAAWj/AOf2vtMnUqPhCGnnN/lF+pX9pX2xxXxn8LnsTFxZrX8I/P8A0v5SunAAAAAAAAAAAAA0czjKOWsXTr7ucZc4y5NG7BmtivxQjarTV1GOaW+k+EuYZLH3ONunC7WjXB8pLti+aOgxZa5a8VXHZ8F8F+C8c/z8mqbGkAAAAAAAAAAAAAAA6RsVYuzwkZT96q+m/B7o/BJ+ZRa7Jx5do7uTreycHs9PEz1tz9PsnyEswAAAAAAAAAAAAAEXmJYe4XssrKmnxSlJRkteDi3vXPgSMMZq+/jifoh6qdLf/bzTH1nafopWVwVlQbdjd0ZL9mU4qXquPoi2w6m9uV6T9Ic9qdDipzx5az8JmN0C9zJisAAAAAAAAAAAAA3cNj5ZPJQprg3rJ9kF7z9N3mjVny+yxzb+7pGl0858sY/P5d7rMYxhFKO5Lcl3HNTO7t4iIjaH0MgAAAAAAAAAAAAAKvt1i3dWSq0VrKlr0u+D4+nH1LDs/Nw34J6T+VN2xpfaY4y1616/L9eqgF05gAAAAAAAAAAAAAB0HYjEuzsXVrrSdXh2qH2fXj6FJr8/HfgjpH5dT2RpfZY/aW62/Hd59VmIC3AAAAAAAAAAAAAAADSa3gc/2o2YqWc5VcfHWm97iuMO3Rc4/IutJrIvHBfr+f25ftDsycUzkxR7vh4fr8fJWCwU4AAAAAAAAAAAJ3ZPCPK3nSrL9FB9b70uUPq/5kPWan2Vdo6z/d1l2bov9Rk4rfxjr8Z8PX9ulLctxQuuAAAAAAAAAAAAAAAAAABB5XZbHZCTlFOnN/ahok33x4P5kzDrcmPl1j4q3U9l4M077bT4x6KzkNjrizpOXtqXQXFz6UPzJ+PtCt524Z3+HP0VGfsfJjibcddvjvHqrT47ieqAAAAAAAACQweIr5i76NHdFe/LlFfVvkjRqM9cNd5690JWk0l9Tfhr0758P26hY2lCxtY07ZaRit31b7Wzn8mS17Ta3V2WHFTFSKUjlDOeGwAAAAAAAAAAAAAAAAAPFarToQbrSUUubaS9WZis2naIebXrWN7TtCt5TbKytk1Yr2su3hBfxc/L1J+Hs+9ud+UfdU6jtjFTlj96ft5+imZTK3mUq63ktdOEVuivCP14lriwUxRtWPVz+o1WXUTvkn6d3k0jajgAAAAAAJXA4G6zFXqdWmn1pvh4R7X8iNqNVXDHx8E3R6HJqZ5cq98+njLpOPsbfHWqhaR0ivVvm2+bKLJltktxWdbgwUw0ilI2hsmtuAAAAAAAAAAAAAAAIbL1c5a6yx0adWP7LUlNeGktJfPxJWGMFuV94n7fhA1VtXj97FEWjw57/nmrFXbTLRk04U4tcU4z1T705FhXs7DPPeft6Ka3bOpiduGI+k+rSuNqszX/AFvRX3YxXxab+JurosFe7f5o9+1NVf8A5bfKI/aJuLitcz1uZym+2TcvmSa0rWNqxshXyXyTveZn582My8AAAAAAAPdCjVuKqjbxcpPgktWYtaKxvadoeqUte3DWN58IW/CbGNtTy7/y0/8AdJfJepV5+0O7F5+i90nY3/LP/wDPrPp5rlSpwo01GklFLckloku5FXMzM7y6CtYrG1Y2h7MMgAAAAAAAAAAAAAAAABo5LE2OTj/XKak+UuEl4SW83Ys+TF/GUbPpMOeP9yu/x7/NVr/Yaa1eOq6/dnuf4o/kWGPtKP8AnHkps3YcxzxW+k+seiAu8DlbR/pqM2u2K6a/06/Em01WK/S0fhWZdDqMf8qT9Of4R0urLSW59j3M3xzRJ5TtIAAAfacZVZaUk5PsSbfohMxHVmsTadq8/klLPZvL3fuUnFds+ovR7/gRr6vDTrby5pmLs7U5OlNvny/f2WHH7DQi08jUb+7DcvOT3vySIWTtKelI81pg7EiOeW2/wj1/6Wixx9pj6XRs4KC7uL8XxfmV+TLfJO9p3XOHT48NeHHXZsmtuAAAAAAAAAAAAAAAAAAAAAAAGOrQpVl+mjGXik/mZi0x0l5tStv5Ru054TFVH16FL8EfyNsajLHS0+aPbRae3XHXyh4Wz2HX+Hp+h6/1Wb/yl5//AD9L/wCuPJlp4fGUn+joUl/BH8jxOfLPW0+bZXSYK9KV8obkKcKa0ppJdy0NczM9W+KxHR6MMgAAAAAAAAAAAAAAAAAAAAAAAAAAAAAAAAAAAAAAAAAAAAAAAAAAAAAAAAAAAAAAAAAAAAAAAAAAAAAAAAAAAAAAAAAAAAAAAAAAAAAAAAAAAAAAAAAAAAAAAAAAAAAAAAAAAAAAAAAAAAAAAAAAAAAAAAAAAAAAAAAAAAAAAAAAAAAAAAAAAAAAAAAAAAAAAAAAAAAAAAAAAAAAAAAAAAAAAAAAAB//2Q=="/>
          <p:cNvSpPr>
            <a:spLocks noChangeAspect="1" noChangeArrowheads="1"/>
          </p:cNvSpPr>
          <p:nvPr/>
        </p:nvSpPr>
        <p:spPr bwMode="auto">
          <a:xfrm>
            <a:off x="0" y="-1555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Values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C:\Users\Katie\Documents\Tom\presentatie india\2010_11_11_India_5D_7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1824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104456"/>
          </a:xfrm>
          <a:solidFill>
            <a:schemeClr val="tx1">
              <a:lumMod val="95000"/>
              <a:lumOff val="5000"/>
            </a:schemeClr>
          </a:solidFill>
        </p:spPr>
        <p:txBody>
          <a:bodyPr anchor="ctr">
            <a:noAutofit/>
          </a:bodyPr>
          <a:lstStyle/>
          <a:p>
            <a:pPr algn="ctr">
              <a:buNone/>
            </a:pPr>
            <a:r>
              <a:rPr lang="nl-NL" sz="6000" dirty="0" err="1" smtClean="0">
                <a:solidFill>
                  <a:schemeClr val="bg1"/>
                </a:solidFill>
              </a:rPr>
              <a:t>How</a:t>
            </a:r>
            <a:r>
              <a:rPr lang="nl-NL" sz="6000" dirty="0" smtClean="0">
                <a:solidFill>
                  <a:schemeClr val="bg1"/>
                </a:solidFill>
              </a:rPr>
              <a:t> to </a:t>
            </a:r>
          </a:p>
          <a:p>
            <a:pPr algn="ctr">
              <a:buNone/>
            </a:pPr>
            <a:r>
              <a:rPr lang="nl-NL" sz="6000" dirty="0" err="1" smtClean="0">
                <a:solidFill>
                  <a:schemeClr val="bg1"/>
                </a:solidFill>
              </a:rPr>
              <a:t>Change</a:t>
            </a:r>
            <a:r>
              <a:rPr lang="nl-NL" sz="6000" dirty="0" smtClean="0">
                <a:solidFill>
                  <a:schemeClr val="bg1"/>
                </a:solidFill>
              </a:rPr>
              <a:t> </a:t>
            </a:r>
            <a:r>
              <a:rPr lang="nl-NL" sz="6000" dirty="0" err="1" smtClean="0">
                <a:solidFill>
                  <a:schemeClr val="bg1"/>
                </a:solidFill>
              </a:rPr>
              <a:t>Tomorrow</a:t>
            </a:r>
            <a:r>
              <a:rPr lang="nl-NL" sz="6000" dirty="0" smtClean="0">
                <a:solidFill>
                  <a:schemeClr val="bg1"/>
                </a:solidFill>
              </a:rPr>
              <a:t> </a:t>
            </a:r>
            <a:r>
              <a:rPr lang="nl-NL" sz="6000" dirty="0" err="1" smtClean="0">
                <a:solidFill>
                  <a:schemeClr val="bg1"/>
                </a:solidFill>
              </a:rPr>
              <a:t>Today</a:t>
            </a:r>
            <a:endParaRPr lang="nl-NL" sz="8800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5808" y="188640"/>
            <a:ext cx="1476672" cy="49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53210"/>
            <a:ext cx="568863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Today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Change</a:t>
            </a: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12776"/>
            <a:ext cx="49149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Tomorrow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240272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Society over </a:t>
            </a: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Self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0422" y="1151281"/>
            <a:ext cx="4712854" cy="567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Clear</a:t>
            </a: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&amp; Transparant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59633"/>
            <a:ext cx="7488832" cy="569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Our</a:t>
            </a: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Shared</a:t>
            </a: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Future</a:t>
            </a:r>
            <a:r>
              <a:rPr lang="nl-NL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kumimoji="0" lang="nl-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52299"/>
            <a:ext cx="5727251" cy="576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651101"/>
            <a:ext cx="8136904" cy="1362075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/>
              <a:t>WE INVITE YOU !</a:t>
            </a:r>
            <a:endParaRPr lang="en-US" sz="8800" dirty="0"/>
          </a:p>
        </p:txBody>
      </p:sp>
      <p:pic>
        <p:nvPicPr>
          <p:cNvPr id="23554" name="Picture 2" descr="http://www.rainbowkids.biz/foto/stoel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842789"/>
            <a:ext cx="4619625" cy="2686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0720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5301208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Jeanne, MARS, South Africa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7500" r="2949" b="15190"/>
          <a:stretch/>
        </p:blipFill>
        <p:spPr bwMode="auto">
          <a:xfrm>
            <a:off x="0" y="-27384"/>
            <a:ext cx="91440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277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1340768"/>
            <a:ext cx="9144000" cy="55172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IT IS ABOUT </a:t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THE GREATER GOOD, </a:t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NOT ABOUT ME</a:t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- Jeanne</a:t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6" name="Ovaal 5"/>
          <p:cNvSpPr/>
          <p:nvPr/>
        </p:nvSpPr>
        <p:spPr>
          <a:xfrm>
            <a:off x="7812360" y="764704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nl-NL" sz="6600" b="1" dirty="0" smtClean="0">
                <a:ln w="50800"/>
                <a:solidFill>
                  <a:schemeClr val="tx1"/>
                </a:solidFill>
              </a:rPr>
              <a:t>1</a:t>
            </a:r>
            <a:endParaRPr lang="nl-NL" sz="6600" b="1" dirty="0">
              <a:ln w="50800"/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2748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104456"/>
          </a:xfrm>
          <a:solidFill>
            <a:srgbClr val="8000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nl-NL" sz="8800" dirty="0" smtClean="0">
                <a:solidFill>
                  <a:schemeClr val="bg1"/>
                </a:solidFill>
              </a:rPr>
              <a:t/>
            </a:r>
            <a:br>
              <a:rPr lang="nl-NL" sz="8800" dirty="0" smtClean="0">
                <a:solidFill>
                  <a:schemeClr val="bg1"/>
                </a:solidFill>
              </a:rPr>
            </a:br>
            <a:r>
              <a:rPr lang="nl-NL" sz="8800" dirty="0" smtClean="0">
                <a:solidFill>
                  <a:schemeClr val="bg1"/>
                </a:solidFill>
              </a:rPr>
              <a:t>Global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5808" y="188640"/>
            <a:ext cx="1476672" cy="49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4266" r="3725" b="9566"/>
          <a:stretch/>
        </p:blipFill>
        <p:spPr bwMode="auto">
          <a:xfrm>
            <a:off x="0" y="0"/>
            <a:ext cx="9144000" cy="468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634" y="5301208"/>
            <a:ext cx="891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Ruth, University Stellenbosch, South Africa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23198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1340768"/>
            <a:ext cx="9144000" cy="55172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YOU </a:t>
            </a:r>
            <a:r>
              <a:rPr lang="nl-NL" sz="4800" dirty="0" err="1" smtClean="0">
                <a:solidFill>
                  <a:schemeClr val="bg1"/>
                </a:solidFill>
              </a:rPr>
              <a:t>DON’t</a:t>
            </a:r>
            <a:r>
              <a:rPr lang="nl-NL" sz="4800" dirty="0" smtClean="0">
                <a:solidFill>
                  <a:schemeClr val="bg1"/>
                </a:solidFill>
              </a:rPr>
              <a:t> NEED </a:t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A TITLE TO BE A LEADER </a:t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err="1" smtClean="0">
                <a:solidFill>
                  <a:schemeClr val="bg1"/>
                </a:solidFill>
              </a:rPr>
              <a:t>for</a:t>
            </a:r>
            <a:r>
              <a:rPr lang="nl-NL" sz="4800" dirty="0" smtClean="0">
                <a:solidFill>
                  <a:schemeClr val="bg1"/>
                </a:solidFill>
              </a:rPr>
              <a:t> SYSTEMIC CHANGE</a:t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- Ruth</a:t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6" name="Ovaal 5"/>
          <p:cNvSpPr/>
          <p:nvPr/>
        </p:nvSpPr>
        <p:spPr>
          <a:xfrm>
            <a:off x="7812360" y="764704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nl-NL" sz="6600" b="1" dirty="0">
                <a:ln w="50800"/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9305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8" t="75563" r="50147" b="7357"/>
          <a:stretch/>
        </p:blipFill>
        <p:spPr bwMode="auto">
          <a:xfrm>
            <a:off x="0" y="0"/>
            <a:ext cx="9144000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5157192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Ameeta</a:t>
            </a:r>
            <a:r>
              <a:rPr lang="en-US" sz="3200" dirty="0" smtClean="0"/>
              <a:t> Roy, IBM, India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12469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1340768"/>
            <a:ext cx="9144000" cy="55172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WE SHOULD NOT </a:t>
            </a:r>
            <a:r>
              <a:rPr lang="nl-NL" sz="4800" dirty="0" err="1" smtClean="0">
                <a:solidFill>
                  <a:schemeClr val="bg1"/>
                </a:solidFill>
              </a:rPr>
              <a:t>COMPRoMISE</a:t>
            </a:r>
            <a:r>
              <a:rPr lang="nl-NL" sz="4800" dirty="0" smtClean="0">
                <a:solidFill>
                  <a:schemeClr val="bg1"/>
                </a:solidFill>
              </a:rPr>
              <a:t> ON INTEGRITY</a:t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- Ameeta</a:t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6" name="Ovaal 5"/>
          <p:cNvSpPr/>
          <p:nvPr/>
        </p:nvSpPr>
        <p:spPr>
          <a:xfrm>
            <a:off x="7812360" y="764704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nl-NL" sz="6600" b="1" dirty="0" smtClean="0">
                <a:ln w="50800"/>
                <a:solidFill>
                  <a:schemeClr val="tx1"/>
                </a:solidFill>
              </a:rPr>
              <a:t>3</a:t>
            </a:r>
            <a:endParaRPr lang="nl-NL" sz="6600" b="1" dirty="0">
              <a:ln w="50800"/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6916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9399" r="8142" b="16786"/>
          <a:stretch/>
        </p:blipFill>
        <p:spPr bwMode="auto">
          <a:xfrm>
            <a:off x="0" y="0"/>
            <a:ext cx="9157196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5229200"/>
            <a:ext cx="810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Michelle, Open Source, South Africa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8193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1340768"/>
            <a:ext cx="9144000" cy="55172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err="1" smtClean="0">
                <a:solidFill>
                  <a:schemeClr val="bg1"/>
                </a:solidFill>
              </a:rPr>
              <a:t>leadership</a:t>
            </a:r>
            <a:r>
              <a:rPr lang="nl-NL" sz="4800" dirty="0" smtClean="0">
                <a:solidFill>
                  <a:schemeClr val="bg1"/>
                </a:solidFill>
              </a:rPr>
              <a:t> is hard WORK and </a:t>
            </a:r>
            <a:r>
              <a:rPr lang="nl-NL" sz="4800" dirty="0" err="1" smtClean="0">
                <a:solidFill>
                  <a:schemeClr val="bg1"/>
                </a:solidFill>
              </a:rPr>
              <a:t>requires</a:t>
            </a:r>
            <a:r>
              <a:rPr lang="nl-NL" sz="4800" dirty="0" smtClean="0">
                <a:solidFill>
                  <a:schemeClr val="bg1"/>
                </a:solidFill>
              </a:rPr>
              <a:t> a lot of </a:t>
            </a:r>
            <a:r>
              <a:rPr lang="nl-NL" sz="4800" dirty="0" err="1" smtClean="0">
                <a:solidFill>
                  <a:schemeClr val="bg1"/>
                </a:solidFill>
              </a:rPr>
              <a:t>communicatiONS</a:t>
            </a: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- Michelle</a:t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6" name="Ovaal 5"/>
          <p:cNvSpPr/>
          <p:nvPr/>
        </p:nvSpPr>
        <p:spPr>
          <a:xfrm>
            <a:off x="7812360" y="764704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nl-NL" sz="6600" b="1" dirty="0" smtClean="0">
                <a:ln w="50800"/>
                <a:solidFill>
                  <a:schemeClr val="tx1"/>
                </a:solidFill>
              </a:rPr>
              <a:t>4</a:t>
            </a:r>
            <a:endParaRPr lang="nl-NL" sz="6600" b="1" dirty="0">
              <a:ln w="50800"/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5478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t="9508" b="546"/>
          <a:stretch>
            <a:fillRect/>
          </a:stretch>
        </p:blipFill>
        <p:spPr bwMode="auto">
          <a:xfrm>
            <a:off x="0" y="0"/>
            <a:ext cx="9144000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"/>
          <p:cNvSpPr txBox="1"/>
          <p:nvPr/>
        </p:nvSpPr>
        <p:spPr>
          <a:xfrm>
            <a:off x="467544" y="5229200"/>
            <a:ext cx="810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Margot, Executive Chef, South Africa</a:t>
            </a:r>
            <a:endParaRPr lang="en-US" sz="3200" dirty="0"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1340768"/>
            <a:ext cx="9144000" cy="55172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err="1" smtClean="0">
                <a:solidFill>
                  <a:schemeClr val="bg1"/>
                </a:solidFill>
              </a:rPr>
              <a:t>selected</a:t>
            </a:r>
            <a:r>
              <a:rPr lang="nl-NL" sz="4800" dirty="0" smtClean="0">
                <a:solidFill>
                  <a:schemeClr val="bg1"/>
                </a:solidFill>
              </a:rPr>
              <a:t> out of the </a:t>
            </a:r>
            <a:r>
              <a:rPr lang="nl-NL" sz="4800" dirty="0" err="1" smtClean="0">
                <a:solidFill>
                  <a:schemeClr val="bg1"/>
                </a:solidFill>
              </a:rPr>
              <a:t>group</a:t>
            </a:r>
            <a:r>
              <a:rPr lang="nl-NL" sz="4800" dirty="0" smtClean="0">
                <a:solidFill>
                  <a:schemeClr val="bg1"/>
                </a:solidFill>
              </a:rPr>
              <a:t> </a:t>
            </a:r>
            <a:r>
              <a:rPr lang="nl-NL" sz="4800" dirty="0" err="1" smtClean="0">
                <a:solidFill>
                  <a:schemeClr val="bg1"/>
                </a:solidFill>
              </a:rPr>
              <a:t>with</a:t>
            </a:r>
            <a:r>
              <a:rPr lang="nl-NL" sz="4800" dirty="0" smtClean="0">
                <a:solidFill>
                  <a:schemeClr val="bg1"/>
                </a:solidFill>
              </a:rPr>
              <a:t> all the diploma’s</a:t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 </a:t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- </a:t>
            </a:r>
            <a:r>
              <a:rPr lang="nl-NL" sz="4800" dirty="0" err="1" smtClean="0">
                <a:solidFill>
                  <a:schemeClr val="bg1"/>
                </a:solidFill>
              </a:rPr>
              <a:t>margot</a:t>
            </a: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6" name="Ovaal 5"/>
          <p:cNvSpPr/>
          <p:nvPr/>
        </p:nvSpPr>
        <p:spPr>
          <a:xfrm>
            <a:off x="7812360" y="764704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nl-NL" sz="6600" b="1" dirty="0" smtClean="0">
                <a:ln w="50800"/>
                <a:solidFill>
                  <a:schemeClr val="tx1"/>
                </a:solidFill>
              </a:rPr>
              <a:t>5</a:t>
            </a:r>
            <a:endParaRPr lang="nl-NL" sz="6600" b="1" dirty="0">
              <a:ln w="50800"/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8723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10115" b="4103"/>
          <a:stretch>
            <a:fillRect/>
          </a:stretch>
        </p:blipFill>
        <p:spPr bwMode="auto">
          <a:xfrm>
            <a:off x="0" y="0"/>
            <a:ext cx="9144000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"/>
          <p:cNvSpPr txBox="1"/>
          <p:nvPr/>
        </p:nvSpPr>
        <p:spPr>
          <a:xfrm>
            <a:off x="467544" y="5229200"/>
            <a:ext cx="810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Yvonne, Chartered Accountant, SUVA, Suriname</a:t>
            </a:r>
            <a:endParaRPr lang="en-US" sz="3200" dirty="0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1340768"/>
            <a:ext cx="9144000" cy="55172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IF YOU want to </a:t>
            </a:r>
            <a:r>
              <a:rPr lang="nl-NL" sz="4800" dirty="0" err="1" smtClean="0">
                <a:solidFill>
                  <a:schemeClr val="bg1"/>
                </a:solidFill>
              </a:rPr>
              <a:t>change</a:t>
            </a:r>
            <a:r>
              <a:rPr lang="nl-NL" sz="4800" dirty="0" smtClean="0">
                <a:solidFill>
                  <a:schemeClr val="bg1"/>
                </a:solidFill>
              </a:rPr>
              <a:t> </a:t>
            </a:r>
            <a:r>
              <a:rPr lang="nl-NL" sz="4800" dirty="0" err="1" smtClean="0">
                <a:solidFill>
                  <a:schemeClr val="bg1"/>
                </a:solidFill>
              </a:rPr>
              <a:t>something</a:t>
            </a:r>
            <a:r>
              <a:rPr lang="nl-NL" sz="4800" dirty="0" smtClean="0">
                <a:solidFill>
                  <a:schemeClr val="bg1"/>
                </a:solidFill>
              </a:rPr>
              <a:t>, </a:t>
            </a:r>
            <a:r>
              <a:rPr lang="nl-NL" sz="4800" dirty="0" err="1" smtClean="0">
                <a:solidFill>
                  <a:schemeClr val="bg1"/>
                </a:solidFill>
              </a:rPr>
              <a:t>You</a:t>
            </a:r>
            <a:r>
              <a:rPr lang="nl-NL" sz="4800" dirty="0" smtClean="0">
                <a:solidFill>
                  <a:schemeClr val="bg1"/>
                </a:solidFill>
              </a:rPr>
              <a:t> have to do </a:t>
            </a:r>
            <a:r>
              <a:rPr lang="nl-NL" sz="4800" dirty="0" err="1" smtClean="0">
                <a:solidFill>
                  <a:schemeClr val="bg1"/>
                </a:solidFill>
              </a:rPr>
              <a:t>something</a:t>
            </a:r>
            <a:r>
              <a:rPr lang="nl-NL" sz="4800" dirty="0" smtClean="0">
                <a:solidFill>
                  <a:schemeClr val="bg1"/>
                </a:solidFill>
              </a:rPr>
              <a:t> </a:t>
            </a:r>
            <a:r>
              <a:rPr lang="nl-NL" sz="4800" dirty="0" err="1" smtClean="0">
                <a:solidFill>
                  <a:schemeClr val="bg1"/>
                </a:solidFill>
              </a:rPr>
              <a:t>for</a:t>
            </a:r>
            <a:r>
              <a:rPr lang="nl-NL" sz="4800" dirty="0" smtClean="0">
                <a:solidFill>
                  <a:schemeClr val="bg1"/>
                </a:solidFill>
              </a:rPr>
              <a:t> </a:t>
            </a:r>
            <a:r>
              <a:rPr lang="nl-NL" sz="4800" dirty="0" err="1" smtClean="0">
                <a:solidFill>
                  <a:schemeClr val="bg1"/>
                </a:solidFill>
              </a:rPr>
              <a:t>it</a:t>
            </a:r>
            <a:r>
              <a:rPr lang="nl-NL" sz="4800" dirty="0" smtClean="0">
                <a:solidFill>
                  <a:schemeClr val="bg1"/>
                </a:solidFill>
              </a:rPr>
              <a:t> </a:t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- </a:t>
            </a:r>
            <a:r>
              <a:rPr lang="nl-NL" sz="4800" dirty="0" err="1" smtClean="0">
                <a:solidFill>
                  <a:schemeClr val="bg1"/>
                </a:solidFill>
              </a:rPr>
              <a:t>yvonne</a:t>
            </a: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6" name="Ovaal 5"/>
          <p:cNvSpPr/>
          <p:nvPr/>
        </p:nvSpPr>
        <p:spPr>
          <a:xfrm>
            <a:off x="7812360" y="764704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nl-NL" sz="6600" b="1" dirty="0" smtClean="0">
                <a:ln w="50800"/>
                <a:solidFill>
                  <a:schemeClr val="tx1"/>
                </a:solidFill>
              </a:rPr>
              <a:t>6</a:t>
            </a:r>
            <a:endParaRPr lang="nl-NL" sz="6600" b="1" dirty="0">
              <a:ln w="50800"/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019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of MI Wereldkaart staatkundig GROOT. 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336" y="1164370"/>
            <a:ext cx="8604448" cy="5695613"/>
          </a:xfrm>
          <a:prstGeom prst="rect">
            <a:avLst/>
          </a:prstGeom>
          <a:noFill/>
        </p:spPr>
      </p:pic>
      <p:sp>
        <p:nvSpPr>
          <p:cNvPr id="3" name="Ovaal 2"/>
          <p:cNvSpPr/>
          <p:nvPr/>
        </p:nvSpPr>
        <p:spPr>
          <a:xfrm>
            <a:off x="6372200" y="3789040"/>
            <a:ext cx="288032" cy="288032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/>
          <p:cNvSpPr/>
          <p:nvPr/>
        </p:nvSpPr>
        <p:spPr>
          <a:xfrm>
            <a:off x="4860032" y="5085184"/>
            <a:ext cx="288032" cy="288032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/>
          <p:cNvSpPr/>
          <p:nvPr/>
        </p:nvSpPr>
        <p:spPr>
          <a:xfrm>
            <a:off x="3203848" y="4077072"/>
            <a:ext cx="288032" cy="288032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5436096" y="2492896"/>
            <a:ext cx="288032" cy="288032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2699792" y="3140968"/>
            <a:ext cx="288032" cy="288032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7884368" y="5301208"/>
            <a:ext cx="288032" cy="288032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8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nl-N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Global</a:t>
            </a:r>
            <a:r>
              <a:rPr kumimoji="0" lang="nl-NL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Research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Ovaal 9"/>
          <p:cNvSpPr/>
          <p:nvPr/>
        </p:nvSpPr>
        <p:spPr>
          <a:xfrm>
            <a:off x="4644008" y="2852936"/>
            <a:ext cx="288032" cy="288032"/>
          </a:xfrm>
          <a:prstGeom prst="ellipse">
            <a:avLst/>
          </a:prstGeom>
          <a:solidFill>
            <a:schemeClr val="bg1"/>
          </a:solidFill>
          <a:ln w="571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Rechte verbindingslijn 11"/>
          <p:cNvCxnSpPr>
            <a:stCxn id="10" idx="6"/>
          </p:cNvCxnSpPr>
          <p:nvPr/>
        </p:nvCxnSpPr>
        <p:spPr>
          <a:xfrm>
            <a:off x="4932040" y="2996952"/>
            <a:ext cx="1482341" cy="906277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>
            <a:stCxn id="10" idx="4"/>
            <a:endCxn id="4" idx="0"/>
          </p:cNvCxnSpPr>
          <p:nvPr/>
        </p:nvCxnSpPr>
        <p:spPr>
          <a:xfrm>
            <a:off x="4788024" y="3140968"/>
            <a:ext cx="216024" cy="1944216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>
            <a:endCxn id="5" idx="7"/>
          </p:cNvCxnSpPr>
          <p:nvPr/>
        </p:nvCxnSpPr>
        <p:spPr>
          <a:xfrm flipH="1">
            <a:off x="3449699" y="3140968"/>
            <a:ext cx="1266317" cy="978285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>
            <a:stCxn id="10" idx="7"/>
            <a:endCxn id="6" idx="2"/>
          </p:cNvCxnSpPr>
          <p:nvPr/>
        </p:nvCxnSpPr>
        <p:spPr>
          <a:xfrm flipV="1">
            <a:off x="4889859" y="2636912"/>
            <a:ext cx="546237" cy="258205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>
            <a:stCxn id="10" idx="2"/>
            <a:endCxn id="7" idx="7"/>
          </p:cNvCxnSpPr>
          <p:nvPr/>
        </p:nvCxnSpPr>
        <p:spPr>
          <a:xfrm flipH="1">
            <a:off x="2945643" y="2996952"/>
            <a:ext cx="1698365" cy="186197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>
            <a:stCxn id="10" idx="5"/>
            <a:endCxn id="8" idx="1"/>
          </p:cNvCxnSpPr>
          <p:nvPr/>
        </p:nvCxnSpPr>
        <p:spPr>
          <a:xfrm>
            <a:off x="4889859" y="3098787"/>
            <a:ext cx="3036690" cy="2244602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8462" r="4615" b="9375"/>
          <a:stretch/>
        </p:blipFill>
        <p:spPr bwMode="auto">
          <a:xfrm>
            <a:off x="1" y="0"/>
            <a:ext cx="9144000" cy="470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5373216"/>
            <a:ext cx="810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Sravanti</a:t>
            </a:r>
            <a:r>
              <a:rPr lang="en-US" sz="3200" dirty="0" smtClean="0"/>
              <a:t>, </a:t>
            </a:r>
            <a:r>
              <a:rPr lang="en-US" sz="3200" dirty="0" err="1" smtClean="0"/>
              <a:t>Infotech</a:t>
            </a:r>
            <a:r>
              <a:rPr lang="en-US" sz="3200" dirty="0" smtClean="0"/>
              <a:t>, India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8848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1340768"/>
            <a:ext cx="9144000" cy="55172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dirty="0" smtClean="0">
                <a:solidFill>
                  <a:schemeClr val="bg1"/>
                </a:solidFill>
              </a:rPr>
              <a:t/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BELIEF IN THE PROJECT </a:t>
            </a:r>
            <a:br>
              <a:rPr lang="nl-NL" sz="4800" dirty="0" smtClean="0">
                <a:solidFill>
                  <a:schemeClr val="bg1"/>
                </a:solidFill>
              </a:rPr>
            </a:br>
            <a:r>
              <a:rPr lang="nl-NL" sz="4800" dirty="0" smtClean="0">
                <a:solidFill>
                  <a:schemeClr val="bg1"/>
                </a:solidFill>
              </a:rPr>
              <a:t>- Sravanti</a:t>
            </a:r>
            <a:br>
              <a:rPr lang="nl-NL" sz="4800" dirty="0" smtClean="0">
                <a:solidFill>
                  <a:schemeClr val="bg1"/>
                </a:solidFill>
              </a:rPr>
            </a:b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6" name="Ovaal 5"/>
          <p:cNvSpPr/>
          <p:nvPr/>
        </p:nvSpPr>
        <p:spPr>
          <a:xfrm>
            <a:off x="7812360" y="764704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nl-NL" sz="6600" b="1" dirty="0" smtClean="0">
                <a:ln w="50800"/>
                <a:solidFill>
                  <a:schemeClr val="tx1"/>
                </a:solidFill>
              </a:rPr>
              <a:t>7</a:t>
            </a:r>
            <a:endParaRPr lang="nl-NL" sz="6600" b="1" dirty="0">
              <a:ln w="50800"/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39829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412776"/>
            <a:ext cx="7772400" cy="1362075"/>
          </a:xfrm>
        </p:spPr>
        <p:txBody>
          <a:bodyPr>
            <a:noAutofit/>
          </a:bodyPr>
          <a:lstStyle/>
          <a:p>
            <a:r>
              <a:rPr lang="nl-NL" sz="4800" b="0" dirty="0" smtClean="0">
                <a:solidFill>
                  <a:schemeClr val="bg1"/>
                </a:solidFill>
              </a:rPr>
              <a:t/>
            </a:r>
            <a:br>
              <a:rPr lang="nl-NL" sz="4800" b="0" dirty="0" smtClean="0">
                <a:solidFill>
                  <a:schemeClr val="bg1"/>
                </a:solidFill>
              </a:rPr>
            </a:br>
            <a:r>
              <a:rPr lang="nl-NL" sz="4800" b="0" dirty="0" smtClean="0">
                <a:solidFill>
                  <a:schemeClr val="bg1"/>
                </a:solidFill>
              </a:rPr>
              <a:t/>
            </a:r>
            <a:br>
              <a:rPr lang="nl-NL" sz="4800" b="0" dirty="0" smtClean="0">
                <a:solidFill>
                  <a:schemeClr val="bg1"/>
                </a:solidFill>
              </a:rPr>
            </a:br>
            <a:r>
              <a:rPr lang="nl-NL" sz="4800" b="0" dirty="0" err="1" smtClean="0">
                <a:solidFill>
                  <a:schemeClr val="bg1"/>
                </a:solidFill>
              </a:rPr>
              <a:t>Change</a:t>
            </a:r>
            <a:r>
              <a:rPr lang="nl-NL" sz="4800" b="0" dirty="0" smtClean="0">
                <a:solidFill>
                  <a:schemeClr val="bg1"/>
                </a:solidFill>
              </a:rPr>
              <a:t> </a:t>
            </a:r>
            <a:r>
              <a:rPr lang="nl-NL" sz="4800" b="0" dirty="0" err="1" smtClean="0">
                <a:solidFill>
                  <a:schemeClr val="bg1"/>
                </a:solidFill>
              </a:rPr>
              <a:t>Tomorrow</a:t>
            </a:r>
            <a:r>
              <a:rPr lang="nl-NL" sz="4800" b="0" dirty="0" smtClean="0">
                <a:solidFill>
                  <a:schemeClr val="bg1"/>
                </a:solidFill>
              </a:rPr>
              <a:t> </a:t>
            </a:r>
            <a:r>
              <a:rPr lang="nl-NL" sz="4800" b="0" dirty="0" err="1" smtClean="0">
                <a:solidFill>
                  <a:schemeClr val="bg1"/>
                </a:solidFill>
              </a:rPr>
              <a:t>TodaY</a:t>
            </a:r>
            <a:r>
              <a:rPr lang="nl-NL" sz="4800" b="0" dirty="0" smtClean="0">
                <a:solidFill>
                  <a:schemeClr val="bg1"/>
                </a:solidFill>
              </a:rPr>
              <a:t>!</a:t>
            </a:r>
            <a:endParaRPr lang="nl-NL" sz="4800" b="0" dirty="0">
              <a:solidFill>
                <a:schemeClr val="bg1"/>
              </a:solidFill>
            </a:endParaRPr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688032" y="1196752"/>
            <a:ext cx="7772400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nl-NL" sz="4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l-NL" sz="2000" b="0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Because</a:t>
            </a:r>
            <a:r>
              <a:rPr kumimoji="0" lang="nl-NL" sz="2000" b="0" i="0" u="none" strike="noStrike" kern="1200" cap="all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l-NL" sz="2000" b="0" i="0" u="none" strike="noStrike" kern="1200" cap="all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</a:t>
            </a:r>
            <a:r>
              <a:rPr kumimoji="0" lang="nl-NL" sz="2000" b="0" i="0" u="none" strike="noStrike" kern="1200" cap="all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l-NL" sz="2000" b="0" i="0" u="none" strike="noStrike" kern="1200" cap="all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matters</a:t>
            </a:r>
            <a:r>
              <a:rPr kumimoji="0" lang="nl-NL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nl-NL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l-NL" sz="4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nl-NL" sz="4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nl-NL" sz="4800" b="0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104456"/>
          </a:xfrm>
          <a:solidFill>
            <a:schemeClr val="accent3">
              <a:lumMod val="50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nl-NL" sz="8800" dirty="0" smtClean="0">
                <a:solidFill>
                  <a:schemeClr val="bg1"/>
                </a:solidFill>
              </a:rPr>
              <a:t/>
            </a:r>
            <a:br>
              <a:rPr lang="nl-NL" sz="8800" dirty="0" smtClean="0">
                <a:solidFill>
                  <a:schemeClr val="bg1"/>
                </a:solidFill>
              </a:rPr>
            </a:br>
            <a:r>
              <a:rPr lang="nl-NL" sz="8800" dirty="0" smtClean="0">
                <a:solidFill>
                  <a:schemeClr val="bg1"/>
                </a:solidFill>
              </a:rPr>
              <a:t>Jobs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95536" y="1196752"/>
            <a:ext cx="8496944" cy="5184576"/>
          </a:xfrm>
          <a:ln>
            <a:noFill/>
          </a:ln>
        </p:spPr>
        <p:txBody>
          <a:bodyPr numCol="2">
            <a:noAutofit/>
          </a:bodyPr>
          <a:lstStyle/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Director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People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&amp;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Organisation</a:t>
            </a:r>
            <a:endParaRPr lang="nl-NL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AVP Life Sciences Centre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Head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(Global Accounts)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Manager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Learning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&amp;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Development</a:t>
            </a:r>
            <a:endParaRPr lang="nl-NL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Executive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Manager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Global Programs Leader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Global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Technology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Service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Director</a:t>
            </a: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Owner</a:t>
            </a:r>
            <a:endParaRPr lang="nl-NL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Boardmember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Business Forum</a:t>
            </a: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Cofounder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Chair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Women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Business Group Micro Krediet</a:t>
            </a: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Head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of City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Police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(700p)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Registeraccountant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Ondervoorzitter parlement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General Manager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Food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Business</a:t>
            </a: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Head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Unit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Document Design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Director </a:t>
            </a: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Executive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Chef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Company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secretarial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manager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Producer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Managing Director</a:t>
            </a: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Investor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Real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Estate</a:t>
            </a:r>
            <a:endParaRPr lang="nl-NL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Digital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Editor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Legal Boardroom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Advisor</a:t>
            </a:r>
            <a:endParaRPr lang="nl-NL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Director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Innovation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&amp; Culture</a:t>
            </a: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Logistics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Director</a:t>
            </a: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Managing Director </a:t>
            </a: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Founder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and President</a:t>
            </a: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Corporate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Communications Director</a:t>
            </a:r>
          </a:p>
          <a:p>
            <a:pPr algn="ctr">
              <a:buNone/>
            </a:pP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Trade</a:t>
            </a: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 Union </a:t>
            </a:r>
            <a:r>
              <a:rPr lang="nl-NL" sz="1800" b="1" dirty="0" err="1" smtClean="0">
                <a:solidFill>
                  <a:schemeClr val="accent3">
                    <a:lumMod val="50000"/>
                  </a:schemeClr>
                </a:solidFill>
              </a:rPr>
              <a:t>Negotiator</a:t>
            </a:r>
            <a:endParaRPr lang="nl-NL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nl-NL" sz="1800" b="1" dirty="0" smtClean="0">
                <a:solidFill>
                  <a:schemeClr val="accent3">
                    <a:lumMod val="50000"/>
                  </a:schemeClr>
                </a:solidFill>
              </a:rPr>
              <a:t>Railway Director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Jobs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104456"/>
          </a:xfrm>
          <a:solidFill>
            <a:srgbClr val="CC0099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nl-NL" sz="6600" dirty="0" smtClean="0">
                <a:solidFill>
                  <a:schemeClr val="bg1"/>
                </a:solidFill>
              </a:rPr>
              <a:t/>
            </a:r>
            <a:br>
              <a:rPr lang="nl-NL" sz="6600" dirty="0" smtClean="0">
                <a:solidFill>
                  <a:schemeClr val="bg1"/>
                </a:solidFill>
              </a:rPr>
            </a:br>
            <a:r>
              <a:rPr lang="nl-NL" sz="6600" dirty="0" smtClean="0">
                <a:solidFill>
                  <a:schemeClr val="bg1"/>
                </a:solidFill>
              </a:rPr>
              <a:t>Global </a:t>
            </a:r>
            <a:br>
              <a:rPr lang="nl-NL" sz="6600" dirty="0" smtClean="0">
                <a:solidFill>
                  <a:schemeClr val="bg1"/>
                </a:solidFill>
              </a:rPr>
            </a:br>
            <a:r>
              <a:rPr lang="nl-NL" sz="6600" dirty="0" err="1" smtClean="0">
                <a:solidFill>
                  <a:schemeClr val="bg1"/>
                </a:solidFill>
              </a:rPr>
              <a:t>Lessons</a:t>
            </a:r>
            <a:endParaRPr lang="nl-NL" sz="6600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9783" t="11543" r="9218" b="18858"/>
          <a:stretch>
            <a:fillRect/>
          </a:stretch>
        </p:blipFill>
        <p:spPr bwMode="auto">
          <a:xfrm>
            <a:off x="119919" y="116632"/>
            <a:ext cx="178778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5808" y="188640"/>
            <a:ext cx="1476672" cy="49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156176" y="20608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latin typeface="Aharoni" pitchFamily="2" charset="-79"/>
                <a:cs typeface="Aharoni" pitchFamily="2" charset="-79"/>
              </a:rPr>
              <a:t>Fear</a:t>
            </a:r>
            <a:r>
              <a:rPr lang="nl-NL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nl-NL" dirty="0" err="1" smtClean="0">
                <a:latin typeface="Aharoni" pitchFamily="2" charset="-79"/>
                <a:cs typeface="Aharoni" pitchFamily="2" charset="-79"/>
              </a:rPr>
              <a:t>for</a:t>
            </a:r>
            <a:r>
              <a:rPr lang="nl-NL" dirty="0" smtClean="0">
                <a:latin typeface="Aharoni" pitchFamily="2" charset="-79"/>
                <a:cs typeface="Aharoni" pitchFamily="2" charset="-79"/>
              </a:rPr>
              <a:t> live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788024" y="16288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Split families 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3563888" y="1772816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 smtClean="0">
                <a:latin typeface="Baskerville Old Face" pitchFamily="18" charset="0"/>
              </a:rPr>
              <a:t>Parents</a:t>
            </a:r>
            <a:endParaRPr lang="nl-NL" sz="3200" dirty="0">
              <a:latin typeface="Baskerville Old Face" pitchFamily="18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707904" y="2564904"/>
            <a:ext cx="290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latin typeface="Broadway" pitchFamily="82" charset="0"/>
              </a:rPr>
              <a:t>Decision</a:t>
            </a:r>
            <a:r>
              <a:rPr lang="nl-NL" dirty="0" smtClean="0">
                <a:latin typeface="Broadway" pitchFamily="82" charset="0"/>
              </a:rPr>
              <a:t> </a:t>
            </a:r>
            <a:r>
              <a:rPr lang="nl-NL" dirty="0" err="1" smtClean="0">
                <a:latin typeface="Broadway" pitchFamily="82" charset="0"/>
              </a:rPr>
              <a:t>making</a:t>
            </a:r>
            <a:endParaRPr lang="nl-NL" dirty="0" smtClean="0">
              <a:latin typeface="Broadway" pitchFamily="82" charset="0"/>
            </a:endParaRPr>
          </a:p>
          <a:p>
            <a:endParaRPr lang="nl-NL" dirty="0">
              <a:latin typeface="Broadway" pitchFamily="82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211960" y="422108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>
                <a:latin typeface="Forte" pitchFamily="66" charset="0"/>
              </a:rPr>
              <a:t>Childhood</a:t>
            </a:r>
            <a:endParaRPr lang="nl-NL" sz="2800" dirty="0" smtClean="0">
              <a:latin typeface="Forte" pitchFamily="66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220072" y="2780928"/>
            <a:ext cx="3126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 smtClean="0">
                <a:latin typeface="Baskerville Old Face" pitchFamily="18" charset="0"/>
              </a:rPr>
              <a:t>Clear</a:t>
            </a:r>
            <a:r>
              <a:rPr lang="nl-NL" sz="3200" dirty="0" smtClean="0">
                <a:latin typeface="Baskerville Old Face" pitchFamily="18" charset="0"/>
              </a:rPr>
              <a:t> </a:t>
            </a:r>
            <a:r>
              <a:rPr lang="nl-NL" sz="3200" dirty="0" err="1" smtClean="0">
                <a:latin typeface="Baskerville Old Face" pitchFamily="18" charset="0"/>
              </a:rPr>
              <a:t>Vision</a:t>
            </a:r>
            <a:endParaRPr lang="nl-NL" sz="3200" dirty="0" smtClean="0">
              <a:latin typeface="Baskerville Old Face" pitchFamily="18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588224" y="386104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latin typeface="Agency FB" pitchFamily="34" charset="0"/>
              </a:rPr>
              <a:t>Communication</a:t>
            </a:r>
            <a:r>
              <a:rPr lang="nl-NL" dirty="0" smtClean="0">
                <a:latin typeface="Agency FB" pitchFamily="34" charset="0"/>
              </a:rPr>
              <a:t> straight and </a:t>
            </a:r>
            <a:r>
              <a:rPr lang="nl-NL" dirty="0" err="1" smtClean="0">
                <a:latin typeface="Agency FB" pitchFamily="34" charset="0"/>
              </a:rPr>
              <a:t>clear</a:t>
            </a:r>
            <a:endParaRPr lang="nl-NL" dirty="0" smtClean="0">
              <a:latin typeface="Agency FB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267744" y="342900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>
                <a:latin typeface="Agency FB" pitchFamily="34" charset="0"/>
              </a:rPr>
              <a:t>Finance</a:t>
            </a:r>
            <a:endParaRPr lang="nl-NL" sz="2800" dirty="0" smtClean="0">
              <a:latin typeface="Agency FB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707904" y="38610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rgbClr val="CC0099"/>
                </a:solidFill>
                <a:latin typeface="Copperplate Gothic Light" pitchFamily="34" charset="0"/>
              </a:rPr>
              <a:t>Motherhood</a:t>
            </a:r>
            <a:endParaRPr lang="nl-NL" b="1" dirty="0" smtClean="0">
              <a:solidFill>
                <a:srgbClr val="CC0099"/>
              </a:solidFill>
              <a:latin typeface="Copperplate Gothic Light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131840" y="30689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Spirituality</a:t>
            </a:r>
            <a:endParaRPr lang="nl-NL" dirty="0" smtClean="0"/>
          </a:p>
        </p:txBody>
      </p:sp>
      <p:sp>
        <p:nvSpPr>
          <p:cNvPr id="15" name="Tekstvak 14"/>
          <p:cNvSpPr txBox="1"/>
          <p:nvPr/>
        </p:nvSpPr>
        <p:spPr>
          <a:xfrm>
            <a:off x="3851920" y="602128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latin typeface="Curlz MT" pitchFamily="82" charset="0"/>
              </a:rPr>
              <a:t>Care </a:t>
            </a:r>
            <a:r>
              <a:rPr lang="nl-NL" sz="3600" dirty="0" err="1" smtClean="0">
                <a:latin typeface="Curlz MT" pitchFamily="82" charset="0"/>
              </a:rPr>
              <a:t>for</a:t>
            </a:r>
            <a:r>
              <a:rPr lang="nl-NL" sz="3600" dirty="0" smtClean="0">
                <a:latin typeface="Curlz MT" pitchFamily="82" charset="0"/>
              </a:rPr>
              <a:t> </a:t>
            </a:r>
            <a:r>
              <a:rPr lang="nl-NL" sz="3600" dirty="0" err="1" smtClean="0">
                <a:latin typeface="Curlz MT" pitchFamily="82" charset="0"/>
              </a:rPr>
              <a:t>people</a:t>
            </a:r>
            <a:endParaRPr lang="nl-NL" sz="3600" dirty="0" smtClean="0">
              <a:latin typeface="Curlz MT" pitchFamily="82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611560" y="566124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Goudy Stout" pitchFamily="18" charset="0"/>
              </a:rPr>
              <a:t>Young </a:t>
            </a:r>
            <a:br>
              <a:rPr lang="nl-NL" dirty="0" smtClean="0">
                <a:latin typeface="Goudy Stout" pitchFamily="18" charset="0"/>
              </a:rPr>
            </a:br>
            <a:r>
              <a:rPr lang="nl-NL" dirty="0" smtClean="0">
                <a:latin typeface="Goudy Stout" pitchFamily="18" charset="0"/>
              </a:rPr>
              <a:t>Leaders</a:t>
            </a:r>
          </a:p>
          <a:p>
            <a:endParaRPr lang="nl-NL" dirty="0">
              <a:latin typeface="Goudy Stout" pitchFamily="18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5652120" y="522920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latin typeface="Aharoni" pitchFamily="2" charset="-79"/>
                <a:cs typeface="Aharoni" pitchFamily="2" charset="-79"/>
              </a:rPr>
              <a:t>Apartheid</a:t>
            </a:r>
          </a:p>
        </p:txBody>
      </p:sp>
      <p:sp>
        <p:nvSpPr>
          <p:cNvPr id="18" name="Tijdelijke aanduiding voor inhoud 3"/>
          <p:cNvSpPr txBox="1">
            <a:spLocks/>
          </p:cNvSpPr>
          <p:nvPr/>
        </p:nvSpPr>
        <p:spPr>
          <a:xfrm>
            <a:off x="251520" y="332656"/>
            <a:ext cx="3178696" cy="1008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Showcard Gothic" pitchFamily="82" charset="0"/>
              </a:rPr>
              <a:t>Career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Showcard Gothic" pitchFamily="82" charset="0"/>
              </a:rPr>
              <a:t> </a:t>
            </a:r>
            <a:r>
              <a:rPr kumimoji="0" lang="nl-N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Showcard Gothic" pitchFamily="82" charset="0"/>
              </a:rPr>
              <a:t>investments</a:t>
            </a:r>
            <a:endParaRPr kumimoji="0" lang="nl-NL" sz="3200" b="0" i="0" u="none" strike="noStrike" kern="1200" cap="none" spc="0" normalizeH="0" baseline="0" noProof="0" dirty="0" smtClean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Showcard Gothic" pitchFamily="82" charset="0"/>
            </a:endParaRPr>
          </a:p>
        </p:txBody>
      </p:sp>
      <p:sp>
        <p:nvSpPr>
          <p:cNvPr id="19" name="Tijdelijke aanduiding voor inhoud 3"/>
          <p:cNvSpPr txBox="1">
            <a:spLocks/>
          </p:cNvSpPr>
          <p:nvPr/>
        </p:nvSpPr>
        <p:spPr>
          <a:xfrm>
            <a:off x="6588224" y="548680"/>
            <a:ext cx="230425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Marathon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</a:t>
            </a:r>
            <a:r>
              <a:rPr kumimoji="0" lang="nl-NL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sprint</a:t>
            </a:r>
          </a:p>
        </p:txBody>
      </p:sp>
      <p:sp>
        <p:nvSpPr>
          <p:cNvPr id="20" name="Tijdelijke aanduiding voor inhoud 3"/>
          <p:cNvSpPr txBox="1">
            <a:spLocks/>
          </p:cNvSpPr>
          <p:nvPr/>
        </p:nvSpPr>
        <p:spPr>
          <a:xfrm>
            <a:off x="2123728" y="1484784"/>
            <a:ext cx="1296144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stellar" pitchFamily="18" charset="0"/>
              </a:rPr>
              <a:t>Do</a:t>
            </a:r>
          </a:p>
        </p:txBody>
      </p:sp>
      <p:sp>
        <p:nvSpPr>
          <p:cNvPr id="23" name="Tijdelijke aanduiding voor inhoud 3"/>
          <p:cNvSpPr txBox="1">
            <a:spLocks/>
          </p:cNvSpPr>
          <p:nvPr/>
        </p:nvSpPr>
        <p:spPr>
          <a:xfrm>
            <a:off x="1331640" y="4293096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dirty="0" err="1" smtClean="0">
                <a:solidFill>
                  <a:schemeClr val="bg2">
                    <a:lumMod val="10000"/>
                  </a:schemeClr>
                </a:solidFill>
                <a:latin typeface="Bauhaus 93" pitchFamily="82" charset="0"/>
              </a:rPr>
              <a:t>ambitious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Bauhaus 93" pitchFamily="82" charset="0"/>
            </a:endParaRPr>
          </a:p>
        </p:txBody>
      </p:sp>
      <p:sp>
        <p:nvSpPr>
          <p:cNvPr id="24" name="Tijdelijke aanduiding voor inhoud 3"/>
          <p:cNvSpPr txBox="1">
            <a:spLocks/>
          </p:cNvSpPr>
          <p:nvPr/>
        </p:nvSpPr>
        <p:spPr>
          <a:xfrm>
            <a:off x="827584" y="2852936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dirty="0" err="1" smtClean="0">
                <a:solidFill>
                  <a:schemeClr val="bg2">
                    <a:lumMod val="10000"/>
                  </a:schemeClr>
                </a:solidFill>
                <a:latin typeface="Bauhaus 93" pitchFamily="82" charset="0"/>
              </a:rPr>
              <a:t>Think</a:t>
            </a:r>
            <a:r>
              <a:rPr lang="nl-NL" sz="2400" dirty="0" smtClean="0">
                <a:solidFill>
                  <a:schemeClr val="bg2">
                    <a:lumMod val="10000"/>
                  </a:schemeClr>
                </a:solidFill>
                <a:latin typeface="Bauhaus 93" pitchFamily="82" charset="0"/>
              </a:rPr>
              <a:t> </a:t>
            </a:r>
            <a:r>
              <a:rPr lang="nl-NL" sz="2400" dirty="0" err="1" smtClean="0">
                <a:solidFill>
                  <a:schemeClr val="bg2">
                    <a:lumMod val="10000"/>
                  </a:schemeClr>
                </a:solidFill>
                <a:latin typeface="Bauhaus 93" pitchFamily="82" charset="0"/>
              </a:rPr>
              <a:t>future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Bauhaus 93" pitchFamily="82" charset="0"/>
            </a:endParaRPr>
          </a:p>
        </p:txBody>
      </p:sp>
      <p:sp>
        <p:nvSpPr>
          <p:cNvPr id="25" name="Tijdelijke aanduiding voor inhoud 3"/>
          <p:cNvSpPr txBox="1">
            <a:spLocks/>
          </p:cNvSpPr>
          <p:nvPr/>
        </p:nvSpPr>
        <p:spPr>
          <a:xfrm>
            <a:off x="4067944" y="620688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dirty="0" err="1" smtClean="0">
                <a:solidFill>
                  <a:schemeClr val="bg2">
                    <a:lumMod val="10000"/>
                  </a:schemeClr>
                </a:solidFill>
                <a:latin typeface="Andalus" pitchFamily="18" charset="-78"/>
                <a:cs typeface="Andalus" pitchFamily="18" charset="-78"/>
              </a:rPr>
              <a:t>Make</a:t>
            </a:r>
            <a:r>
              <a:rPr lang="nl-NL" sz="2400" dirty="0" smtClean="0">
                <a:solidFill>
                  <a:schemeClr val="bg2">
                    <a:lumMod val="10000"/>
                  </a:scheme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nl-NL" sz="2400" dirty="0" err="1" smtClean="0">
                <a:solidFill>
                  <a:schemeClr val="bg2">
                    <a:lumMod val="10000"/>
                  </a:schemeClr>
                </a:solidFill>
                <a:latin typeface="Andalus" pitchFamily="18" charset="-78"/>
                <a:cs typeface="Andalus" pitchFamily="18" charset="-78"/>
              </a:rPr>
              <a:t>choices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6" name="Tijdelijke aanduiding voor inhoud 3"/>
          <p:cNvSpPr txBox="1">
            <a:spLocks/>
          </p:cNvSpPr>
          <p:nvPr/>
        </p:nvSpPr>
        <p:spPr>
          <a:xfrm>
            <a:off x="251520" y="3717032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dirty="0" err="1" smtClean="0">
                <a:solidFill>
                  <a:srgbClr val="CC0099"/>
                </a:solidFill>
                <a:latin typeface="Arabic Typesetting" pitchFamily="66" charset="-78"/>
                <a:cs typeface="Arabic Typesetting" pitchFamily="66" charset="-78"/>
              </a:rPr>
              <a:t>Commitment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27" name="Tijdelijke aanduiding voor inhoud 3"/>
          <p:cNvSpPr txBox="1">
            <a:spLocks/>
          </p:cNvSpPr>
          <p:nvPr/>
        </p:nvSpPr>
        <p:spPr>
          <a:xfrm>
            <a:off x="1907704" y="5013176"/>
            <a:ext cx="20162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dirty="0" err="1" smtClean="0">
                <a:solidFill>
                  <a:schemeClr val="bg2">
                    <a:lumMod val="10000"/>
                  </a:schemeClr>
                </a:solidFill>
                <a:latin typeface="Euphemia" pitchFamily="34" charset="0"/>
                <a:cs typeface="Arabic Typesetting" pitchFamily="66" charset="-78"/>
              </a:rPr>
              <a:t>Education</a:t>
            </a:r>
            <a:endParaRPr kumimoji="0" lang="nl-N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Euphemia" pitchFamily="34" charset="0"/>
              <a:cs typeface="Arabic Typesetting" pitchFamily="66" charset="-78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3851920" y="50851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rgbClr val="CC0099"/>
                </a:solidFill>
                <a:latin typeface="Agency FB" pitchFamily="34" charset="0"/>
              </a:rPr>
              <a:t>Human</a:t>
            </a:r>
            <a:r>
              <a:rPr lang="nl-NL" b="1" dirty="0" smtClean="0">
                <a:solidFill>
                  <a:srgbClr val="CC0099"/>
                </a:solidFill>
                <a:latin typeface="Agency FB" pitchFamily="34" charset="0"/>
              </a:rPr>
              <a:t> </a:t>
            </a:r>
            <a:r>
              <a:rPr lang="nl-NL" b="1" dirty="0" err="1" smtClean="0">
                <a:solidFill>
                  <a:srgbClr val="CC0099"/>
                </a:solidFill>
                <a:latin typeface="Agency FB" pitchFamily="34" charset="0"/>
              </a:rPr>
              <a:t>Rights</a:t>
            </a:r>
            <a:r>
              <a:rPr lang="nl-NL" b="1" dirty="0" smtClean="0">
                <a:solidFill>
                  <a:srgbClr val="CC0099"/>
                </a:solidFill>
                <a:latin typeface="Agency FB" pitchFamily="34" charset="0"/>
              </a:rPr>
              <a:t> 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6444208" y="47251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latin typeface="Century Gothic" pitchFamily="34" charset="0"/>
              </a:rPr>
              <a:t>Diversity</a:t>
            </a:r>
            <a:endParaRPr lang="nl-NL" dirty="0" smtClean="0">
              <a:latin typeface="Century Gothic" pitchFamily="34" charset="0"/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4499992" y="342900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latin typeface="Showcard Gothic" pitchFamily="82" charset="0"/>
              </a:rPr>
              <a:t>Inclusivity</a:t>
            </a:r>
            <a:endParaRPr lang="nl-NL" sz="2400" dirty="0" smtClean="0">
              <a:latin typeface="Showcard Gothic" pitchFamily="82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611560" y="1700808"/>
            <a:ext cx="151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latin typeface="BatangChe" pitchFamily="49" charset="-127"/>
                <a:ea typeface="BatangChe" pitchFamily="49" charset="-127"/>
              </a:rPr>
              <a:t>Global view</a:t>
            </a:r>
            <a:endParaRPr lang="nl-NL" sz="3200" dirty="0">
              <a:latin typeface="BatangChe" pitchFamily="49" charset="-127"/>
              <a:ea typeface="BatangChe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3257</TotalTime>
  <Words>300</Words>
  <Application>Microsoft Office PowerPoint</Application>
  <PresentationFormat>On-screen Show (4:3)</PresentationFormat>
  <Paragraphs>163</Paragraphs>
  <Slides>52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Office-thema</vt:lpstr>
      <vt:lpstr>Change Tomorrow Today Lessons Learned from Women in Leadership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To be a role model  for New Leadership </vt:lpstr>
      <vt:lpstr>PowerPoint Presentation</vt:lpstr>
      <vt:lpstr> INTEGRITY SOCIETY OVER SELF LIVE AND LET LIVE  (respect diversity)  HUMANITY ETHICS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INVITE YOU !</vt:lpstr>
      <vt:lpstr>  </vt:lpstr>
      <vt:lpstr> IT IS ABOUT  THE GREATER GOOD,  NOT ABOUT ME  - Jeanne </vt:lpstr>
      <vt:lpstr>  </vt:lpstr>
      <vt:lpstr> YOU DON’t NEED  A TITLE TO BE A LEADER  for SYSTEMIC CHANGE  - Ruth </vt:lpstr>
      <vt:lpstr>  </vt:lpstr>
      <vt:lpstr> WE SHOULD NOT COMPRoMISE ON INTEGRITY  - Ameeta </vt:lpstr>
      <vt:lpstr>  </vt:lpstr>
      <vt:lpstr> leadership is hard WORK and requires a lot of communicatiONS  - Michelle </vt:lpstr>
      <vt:lpstr>PowerPoint Presentation</vt:lpstr>
      <vt:lpstr> selected out of the group with all the diploma’s   - margot </vt:lpstr>
      <vt:lpstr>PowerPoint Presentation</vt:lpstr>
      <vt:lpstr> IF YOU want to change something, You have to do something for it   - yvonne </vt:lpstr>
      <vt:lpstr>  </vt:lpstr>
      <vt:lpstr> BELIEF IN THE PROJECT  - Sravanti </vt:lpstr>
      <vt:lpstr>  Change Tomorrow TodaY!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</dc:title>
  <dc:creator>Katie</dc:creator>
  <cp:lastModifiedBy>ismail - [2010]</cp:lastModifiedBy>
  <cp:revision>307</cp:revision>
  <dcterms:created xsi:type="dcterms:W3CDTF">2010-11-12T18:37:23Z</dcterms:created>
  <dcterms:modified xsi:type="dcterms:W3CDTF">2014-06-07T10:43:43Z</dcterms:modified>
</cp:coreProperties>
</file>